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5448" y="6550152"/>
            <a:ext cx="2133600" cy="24447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4952" y="6550152"/>
            <a:ext cx="2133600" cy="24447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troop 457 at-a-glance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/>
        </p:nvGraphicFramePr>
        <p:xfrm>
          <a:off x="152401" y="327144"/>
          <a:ext cx="8839194" cy="53157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271"/>
                <a:gridCol w="634328"/>
                <a:gridCol w="609600"/>
                <a:gridCol w="685800"/>
                <a:gridCol w="609600"/>
                <a:gridCol w="762000"/>
                <a:gridCol w="609600"/>
                <a:gridCol w="685800"/>
                <a:gridCol w="685800"/>
                <a:gridCol w="685800"/>
                <a:gridCol w="609600"/>
                <a:gridCol w="609600"/>
                <a:gridCol w="533395"/>
              </a:tblGrid>
              <a:tr h="38512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jan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feb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utura Lt" pitchFamily="34" charset="0"/>
                        </a:rPr>
                        <a:t>mar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apr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utura Lt" pitchFamily="34" charset="0"/>
                        </a:rPr>
                        <a:t>may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jun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jul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aug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utura Lt" pitchFamily="34" charset="0"/>
                        </a:rPr>
                        <a:t>sep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oct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nov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dec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</a:tr>
              <a:tr h="583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34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30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864BD-AB7C-4E72-96C5-F30924BF62CA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5" y="856476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Campout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5" y="1663670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High Adventure 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(General Plan)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5" y="2121356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Fundraising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5" y="256582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District</a:t>
            </a:r>
          </a:p>
          <a:p>
            <a:r>
              <a:rPr lang="en-US" sz="1200" b="1" i="1" dirty="0" smtClean="0">
                <a:latin typeface="Book Antiqua" pitchFamily="18" charset="0"/>
              </a:rPr>
              <a:t>Events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5" y="3099712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Monthly Theme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(General)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5" y="3481198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Monthly Theme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(Venturing)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5" y="387221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High Adventure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(Training)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5" y="126682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High Adventure 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(National Plan)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5" y="4319885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Tenderfeet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4767560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Webelos /</a:t>
            </a:r>
          </a:p>
          <a:p>
            <a:r>
              <a:rPr lang="en-US" sz="1200" b="1" i="1" dirty="0" smtClean="0">
                <a:latin typeface="Book Antiqua" pitchFamily="18" charset="0"/>
              </a:rPr>
              <a:t>Recruiting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5304651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Training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8725" y="676275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[14 – 16]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70917" y="67627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[18 – 20]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18617" y="67627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[31 – 01]</a:t>
            </a:r>
            <a:endParaRPr lang="en-US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98377" y="676275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[xx – xx]</a:t>
            </a:r>
            <a:endParaRPr 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71167" y="676275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[04 - 06]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533900" y="67627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[15 – 17]</a:t>
            </a:r>
            <a:endParaRPr 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95142" y="67627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[08 – 14]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03477" y="676275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[xx – xx]</a:t>
            </a:r>
            <a:endParaRPr 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67627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[15 – 16]</a:t>
            </a:r>
            <a:endParaRPr 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223967" y="67627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</a:t>
            </a:r>
            <a:r>
              <a:rPr lang="en-US" sz="1100" b="1" dirty="0" smtClean="0"/>
              <a:t>20</a:t>
            </a:r>
            <a:r>
              <a:rPr lang="en-US" sz="1100" b="1" dirty="0" smtClean="0"/>
              <a:t> </a:t>
            </a:r>
            <a:r>
              <a:rPr lang="en-US" sz="1100" b="1" dirty="0" smtClean="0"/>
              <a:t>– 21]</a:t>
            </a:r>
            <a:endParaRPr lang="en-US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833567" y="67627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[10 – 11]</a:t>
            </a:r>
            <a:endParaRPr 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0" y="67627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[</a:t>
            </a:r>
            <a:r>
              <a:rPr lang="en-US" sz="1100" b="1" smtClean="0"/>
              <a:t>08 </a:t>
            </a:r>
            <a:r>
              <a:rPr lang="en-US" sz="1100" b="1" smtClean="0"/>
              <a:t>– </a:t>
            </a:r>
            <a:r>
              <a:rPr lang="en-US" sz="1100" b="1" smtClean="0"/>
              <a:t>09</a:t>
            </a:r>
            <a:r>
              <a:rPr lang="en-US" sz="1100" b="1" smtClean="0"/>
              <a:t>]</a:t>
            </a:r>
            <a:endParaRPr 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08324" y="876300"/>
            <a:ext cx="763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Camp</a:t>
            </a:r>
          </a:p>
          <a:p>
            <a:r>
              <a:rPr lang="en-US" sz="1100" b="1" i="1" dirty="0" smtClean="0">
                <a:latin typeface="Book Antiqua" pitchFamily="18" charset="0"/>
              </a:rPr>
              <a:t>Sylvester</a:t>
            </a:r>
            <a:endParaRPr lang="en-US" sz="1100" b="1" i="1" dirty="0">
              <a:latin typeface="Book Antiqu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44168" y="876300"/>
            <a:ext cx="5132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Del </a:t>
            </a:r>
          </a:p>
          <a:p>
            <a:r>
              <a:rPr lang="en-US" sz="1100" b="1" i="1" dirty="0" smtClean="0">
                <a:latin typeface="Book Antiqua" pitchFamily="18" charset="0"/>
              </a:rPr>
              <a:t>Valle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33843" y="876300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 smtClean="0">
                <a:latin typeface="Book Antiqua" pitchFamily="18" charset="0"/>
              </a:rPr>
              <a:t>Camporee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79699" y="876300"/>
            <a:ext cx="6303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Patrol</a:t>
            </a:r>
          </a:p>
          <a:p>
            <a:r>
              <a:rPr lang="en-US" sz="1100" b="1" i="1" dirty="0" smtClean="0">
                <a:latin typeface="Book Antiqua" pitchFamily="18" charset="0"/>
              </a:rPr>
              <a:t>Outing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65499" y="876300"/>
            <a:ext cx="553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Point</a:t>
            </a:r>
          </a:p>
          <a:p>
            <a:r>
              <a:rPr lang="en-US" sz="1100" b="1" i="1" dirty="0" smtClean="0">
                <a:latin typeface="Book Antiqua" pitchFamily="18" charset="0"/>
              </a:rPr>
              <a:t>Reyes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3900" y="876300"/>
            <a:ext cx="654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Skyline</a:t>
            </a:r>
          </a:p>
          <a:p>
            <a:r>
              <a:rPr lang="en-US" sz="1100" b="1" i="1" dirty="0" smtClean="0">
                <a:latin typeface="Book Antiqua" pitchFamily="18" charset="0"/>
              </a:rPr>
              <a:t>To Sea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46379" y="876300"/>
            <a:ext cx="750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Camp</a:t>
            </a:r>
          </a:p>
          <a:p>
            <a:r>
              <a:rPr lang="en-US" sz="1100" b="1" i="1" dirty="0" smtClean="0">
                <a:latin typeface="Book Antiqua" pitchFamily="18" charset="0"/>
              </a:rPr>
              <a:t>Hi Sierra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65749" y="876300"/>
            <a:ext cx="6303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Patrol</a:t>
            </a:r>
          </a:p>
          <a:p>
            <a:r>
              <a:rPr lang="en-US" sz="1100" b="1" i="1" dirty="0" smtClean="0">
                <a:latin typeface="Book Antiqua" pitchFamily="18" charset="0"/>
              </a:rPr>
              <a:t>Outing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05575" y="87630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Mt.</a:t>
            </a:r>
            <a:endParaRPr lang="en-US" sz="1100" b="1" i="1" dirty="0" smtClean="0">
              <a:latin typeface="Book Antiqua" pitchFamily="18" charset="0"/>
            </a:endParaRPr>
          </a:p>
          <a:p>
            <a:r>
              <a:rPr lang="en-US" sz="1100" b="1" i="1" dirty="0" smtClean="0">
                <a:latin typeface="Book Antiqua" pitchFamily="18" charset="0"/>
              </a:rPr>
              <a:t>Madonna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34443" y="876300"/>
            <a:ext cx="740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Brighton</a:t>
            </a:r>
          </a:p>
          <a:p>
            <a:r>
              <a:rPr lang="en-US" sz="1100" b="1" i="1" dirty="0" smtClean="0">
                <a:latin typeface="Book Antiqua" pitchFamily="18" charset="0"/>
              </a:rPr>
              <a:t>Beach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91160" y="876300"/>
            <a:ext cx="6992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 smtClean="0">
                <a:latin typeface="Book Antiqua" pitchFamily="18" charset="0"/>
              </a:rPr>
              <a:t>CoH</a:t>
            </a:r>
            <a:endParaRPr lang="en-US" sz="1100" b="1" i="1" dirty="0" smtClean="0">
              <a:latin typeface="Book Antiqua" pitchFamily="18" charset="0"/>
            </a:endParaRPr>
          </a:p>
          <a:p>
            <a:r>
              <a:rPr lang="en-US" sz="1100" b="1" i="1" dirty="0" err="1" smtClean="0">
                <a:latin typeface="Book Antiqua" pitchFamily="18" charset="0"/>
              </a:rPr>
              <a:t>Chese</a:t>
            </a:r>
            <a:r>
              <a:rPr lang="en-US" sz="1100" b="1" i="1" dirty="0" smtClean="0">
                <a:latin typeface="Book Antiqua" pitchFamily="18" charset="0"/>
              </a:rPr>
              <a:t>-</a:t>
            </a:r>
          </a:p>
          <a:p>
            <a:r>
              <a:rPr lang="en-US" sz="1100" b="1" i="1" dirty="0" smtClean="0">
                <a:latin typeface="Book Antiqua" pitchFamily="18" charset="0"/>
              </a:rPr>
              <a:t>borough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06555" y="87630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Big Sur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04975" y="1295400"/>
            <a:ext cx="1907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Sea Base Lottery Submittal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90675" y="1403346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72125" y="1752600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76900" y="1652915"/>
            <a:ext cx="2390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Channel Islands ( 7/18/12 – 7/21/12)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71600" y="2249806"/>
            <a:ext cx="1524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57500" y="2143125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Friends of Scouting (FOS)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715124" y="2249806"/>
            <a:ext cx="1285875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993467" y="2143125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Popcorn Sales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33172" y="2419350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District </a:t>
            </a:r>
            <a:r>
              <a:rPr lang="en-US" sz="1100" b="1" i="1" dirty="0" err="1" smtClean="0">
                <a:latin typeface="Book Antiqua" pitchFamily="18" charset="0"/>
              </a:rPr>
              <a:t>Camporee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28397" y="252603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067175" y="2710190"/>
            <a:ext cx="1566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Scout-O-Rama (SOR)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62400" y="281687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038723" y="2438400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 smtClean="0">
                <a:latin typeface="Book Antiqua" pitchFamily="18" charset="0"/>
              </a:rPr>
              <a:t>Rechartering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29550" y="2545081"/>
            <a:ext cx="238125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962900" y="272924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Scouting 4 Food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924800" y="2826396"/>
            <a:ext cx="9525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19400" y="4450081"/>
            <a:ext cx="25908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96321" y="4352925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Trail to First Class (TTFC)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19250" y="4695825"/>
            <a:ext cx="1616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Final Recruit Selection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14475" y="4802506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193852" y="4857750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West Fair (Webelos I 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89077" y="496443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915377" y="501015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Webelos Bridging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10602" y="511683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128246" y="4848225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Webelos Recruiting</a:t>
            </a:r>
          </a:p>
        </p:txBody>
      </p:sp>
      <p:sp>
        <p:nvSpPr>
          <p:cNvPr id="62" name="Rectangle 61"/>
          <p:cNvSpPr/>
          <p:nvPr/>
        </p:nvSpPr>
        <p:spPr>
          <a:xfrm flipV="1">
            <a:off x="6553200" y="5090161"/>
            <a:ext cx="241935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819775" y="1933575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924550" y="1833890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Sea Base 2013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175</Words>
  <Application>Microsoft Office PowerPoint</Application>
  <PresentationFormat>On-screen Show (4:3)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Davidson</dc:creator>
  <cp:lastModifiedBy>Scott Davidson</cp:lastModifiedBy>
  <cp:revision>21</cp:revision>
  <dcterms:created xsi:type="dcterms:W3CDTF">2012-01-22T04:00:45Z</dcterms:created>
  <dcterms:modified xsi:type="dcterms:W3CDTF">2012-07-17T04:02:48Z</dcterms:modified>
</cp:coreProperties>
</file>