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585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9746-B732-5A47-A521-81825A2C5BA0}" type="datetimeFigureOut">
              <a:rPr lang="en-US" smtClean="0"/>
              <a:t>9/26/13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B709-0434-584A-93A9-22450076D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73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9746-B732-5A47-A521-81825A2C5BA0}" type="datetimeFigureOut">
              <a:rPr lang="en-US" smtClean="0"/>
              <a:t>9/26/13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B709-0434-584A-93A9-22450076D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58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9746-B732-5A47-A521-81825A2C5BA0}" type="datetimeFigureOut">
              <a:rPr lang="en-US" smtClean="0"/>
              <a:t>9/26/13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B709-0434-584A-93A9-22450076D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71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9746-B732-5A47-A521-81825A2C5BA0}" type="datetimeFigureOut">
              <a:rPr lang="en-US" smtClean="0"/>
              <a:t>9/26/13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B709-0434-584A-93A9-22450076D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08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9746-B732-5A47-A521-81825A2C5BA0}" type="datetimeFigureOut">
              <a:rPr lang="en-US" smtClean="0"/>
              <a:t>9/26/13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B709-0434-584A-93A9-22450076D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64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9746-B732-5A47-A521-81825A2C5BA0}" type="datetimeFigureOut">
              <a:rPr lang="en-US" smtClean="0"/>
              <a:t>9/26/13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B709-0434-584A-93A9-22450076D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39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9746-B732-5A47-A521-81825A2C5BA0}" type="datetimeFigureOut">
              <a:rPr lang="en-US" smtClean="0"/>
              <a:t>9/26/13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B709-0434-584A-93A9-22450076D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55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9746-B732-5A47-A521-81825A2C5BA0}" type="datetimeFigureOut">
              <a:rPr lang="en-US" smtClean="0"/>
              <a:t>9/26/13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B709-0434-584A-93A9-22450076D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11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9746-B732-5A47-A521-81825A2C5BA0}" type="datetimeFigureOut">
              <a:rPr lang="en-US" smtClean="0"/>
              <a:t>9/26/13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B709-0434-584A-93A9-22450076D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60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9746-B732-5A47-A521-81825A2C5BA0}" type="datetimeFigureOut">
              <a:rPr lang="en-US" smtClean="0"/>
              <a:t>9/26/13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B709-0434-584A-93A9-22450076D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23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9746-B732-5A47-A521-81825A2C5BA0}" type="datetimeFigureOut">
              <a:rPr lang="en-US" smtClean="0"/>
              <a:t>9/26/13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B709-0434-584A-93A9-22450076D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24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89746-B732-5A47-A521-81825A2C5BA0}" type="datetimeFigureOut">
              <a:rPr lang="en-US" smtClean="0"/>
              <a:t>9/26/13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4B709-0434-584A-93A9-22450076D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14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Troop-457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655" y="196976"/>
            <a:ext cx="1431900" cy="1452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984134" y="535699"/>
            <a:ext cx="446693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Troop 457 Cook Off!</a:t>
            </a:r>
            <a:endParaRPr lang="en-US" sz="4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5364" y="1915349"/>
            <a:ext cx="6070893" cy="140322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sz="1400" dirty="0" smtClean="0"/>
              <a:t>Rules:</a:t>
            </a:r>
          </a:p>
          <a:p>
            <a:pPr marL="285750" indent="-285750">
              <a:buFontTx/>
              <a:buChar char="•"/>
            </a:pPr>
            <a:r>
              <a:rPr lang="en-US" sz="1400" dirty="0" smtClean="0"/>
              <a:t>Meal is a dinner intended for a patrol (probably Beach Campout) campout</a:t>
            </a:r>
          </a:p>
          <a:p>
            <a:pPr marL="285750" indent="-285750">
              <a:buFontTx/>
              <a:buChar char="•"/>
            </a:pPr>
            <a:r>
              <a:rPr lang="en-US" sz="1400" dirty="0" smtClean="0"/>
              <a:t>All food groups should be included </a:t>
            </a:r>
          </a:p>
          <a:p>
            <a:pPr marL="285750" indent="-285750">
              <a:buFontTx/>
              <a:buChar char="•"/>
            </a:pPr>
            <a:r>
              <a:rPr lang="en-US" sz="1400" dirty="0" smtClean="0"/>
              <a:t>Charcoal must be used for at least part of the cooking</a:t>
            </a:r>
          </a:p>
          <a:p>
            <a:pPr marL="285750" indent="-285750">
              <a:buFontTx/>
              <a:buChar char="•"/>
            </a:pPr>
            <a:r>
              <a:rPr lang="en-US" sz="1400" dirty="0" smtClean="0"/>
              <a:t>All patrol members should get a sample and save three samples for the adult judges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2272" y="3596454"/>
            <a:ext cx="6070893" cy="526331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sz="1400" dirty="0" smtClean="0"/>
              <a:t>                                   Food Item                                                                 Scout</a:t>
            </a:r>
          </a:p>
          <a:p>
            <a:endParaRPr lang="en-US" sz="1400" dirty="0"/>
          </a:p>
          <a:p>
            <a:r>
              <a:rPr lang="en-US" sz="1400" dirty="0" smtClean="0"/>
              <a:t>______________________________________________  [  _______________ ]</a:t>
            </a:r>
          </a:p>
          <a:p>
            <a:endParaRPr lang="en-US" sz="1400" dirty="0" smtClean="0"/>
          </a:p>
          <a:p>
            <a:r>
              <a:rPr lang="en-US" sz="1400" dirty="0" smtClean="0"/>
              <a:t>______________________________________________  [  _______________ ]</a:t>
            </a:r>
          </a:p>
          <a:p>
            <a:endParaRPr lang="en-US" sz="1400" dirty="0" smtClean="0"/>
          </a:p>
          <a:p>
            <a:r>
              <a:rPr lang="en-US" sz="1400" dirty="0" smtClean="0"/>
              <a:t>______________________________________________  [  _______________ ]</a:t>
            </a:r>
          </a:p>
          <a:p>
            <a:endParaRPr lang="en-US" sz="1400" dirty="0" smtClean="0"/>
          </a:p>
          <a:p>
            <a:r>
              <a:rPr lang="en-US" sz="1400" dirty="0" smtClean="0"/>
              <a:t>______________________________________________  [  _______________ ]</a:t>
            </a:r>
          </a:p>
          <a:p>
            <a:endParaRPr lang="en-US" sz="1400" dirty="0" smtClean="0"/>
          </a:p>
          <a:p>
            <a:r>
              <a:rPr lang="en-US" sz="1400" dirty="0" smtClean="0"/>
              <a:t>______________________________________________  [  _______________ ]</a:t>
            </a:r>
          </a:p>
          <a:p>
            <a:endParaRPr lang="en-US" sz="1400" dirty="0" smtClean="0"/>
          </a:p>
          <a:p>
            <a:r>
              <a:rPr lang="en-US" sz="1400" dirty="0" smtClean="0"/>
              <a:t>______________________________________________  [  _______________ ]</a:t>
            </a:r>
          </a:p>
          <a:p>
            <a:endParaRPr lang="en-US" sz="1400" dirty="0" smtClean="0"/>
          </a:p>
          <a:p>
            <a:r>
              <a:rPr lang="en-US" sz="1400" dirty="0" smtClean="0"/>
              <a:t>______________________________________________  [  _______________ ]</a:t>
            </a:r>
          </a:p>
          <a:p>
            <a:endParaRPr lang="en-US" sz="1400" dirty="0" smtClean="0"/>
          </a:p>
          <a:p>
            <a:r>
              <a:rPr lang="en-US" sz="1400" dirty="0" smtClean="0"/>
              <a:t>______________________________________________  [  _______________ ]</a:t>
            </a:r>
          </a:p>
          <a:p>
            <a:endParaRPr lang="en-US" sz="1400" dirty="0" smtClean="0"/>
          </a:p>
          <a:p>
            <a:r>
              <a:rPr lang="en-US" sz="1400" dirty="0" smtClean="0"/>
              <a:t>______________________________________________  [  _______________ ]</a:t>
            </a:r>
          </a:p>
          <a:p>
            <a:endParaRPr lang="en-US" sz="1400" dirty="0" smtClean="0"/>
          </a:p>
          <a:p>
            <a:r>
              <a:rPr lang="en-US" sz="1400" dirty="0" smtClean="0"/>
              <a:t>______________________________________________  [  _______________ ]</a:t>
            </a:r>
          </a:p>
          <a:p>
            <a:endParaRPr lang="en-US" sz="1400" dirty="0" smtClean="0"/>
          </a:p>
          <a:p>
            <a:r>
              <a:rPr lang="en-US" sz="1400" dirty="0" smtClean="0"/>
              <a:t>______________________________________________  [  _______________ ]</a:t>
            </a:r>
          </a:p>
          <a:p>
            <a:endParaRPr lang="en-US" sz="1400" dirty="0" smtClean="0"/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611771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101</Words>
  <Application>Microsoft Macintosh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Scott Davidson,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Davidson</dc:creator>
  <cp:lastModifiedBy>Scott Davidson</cp:lastModifiedBy>
  <cp:revision>2</cp:revision>
  <dcterms:created xsi:type="dcterms:W3CDTF">2013-09-27T01:24:38Z</dcterms:created>
  <dcterms:modified xsi:type="dcterms:W3CDTF">2013-09-27T01:37:31Z</dcterms:modified>
</cp:coreProperties>
</file>