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448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4952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troop 457 at-a-glance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85317136"/>
              </p:ext>
            </p:extLst>
          </p:nvPr>
        </p:nvGraphicFramePr>
        <p:xfrm>
          <a:off x="152401" y="551616"/>
          <a:ext cx="8839194" cy="53157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8271"/>
                <a:gridCol w="634328"/>
                <a:gridCol w="609600"/>
                <a:gridCol w="685800"/>
                <a:gridCol w="609600"/>
                <a:gridCol w="762000"/>
                <a:gridCol w="609600"/>
                <a:gridCol w="685800"/>
                <a:gridCol w="685800"/>
                <a:gridCol w="685800"/>
                <a:gridCol w="609600"/>
                <a:gridCol w="609600"/>
                <a:gridCol w="533395"/>
              </a:tblGrid>
              <a:tr h="38512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jan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feb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apr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jun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jul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aug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sep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oct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nov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dec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</a:tr>
              <a:tr h="583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4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1066026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Campout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" y="187322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5" y="2330906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Fundraising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" y="277537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District</a:t>
            </a:r>
          </a:p>
          <a:p>
            <a:r>
              <a:rPr lang="en-US" sz="1200" b="1" i="1" dirty="0" smtClean="0">
                <a:latin typeface="Book Antiqua" pitchFamily="18" charset="0"/>
              </a:rPr>
              <a:t>Events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" y="330926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" y="369074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(Venturing)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" y="408176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(Training)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147637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(National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5" y="4529435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Tenderfeet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97711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Webelos /</a:t>
            </a:r>
          </a:p>
          <a:p>
            <a:r>
              <a:rPr lang="en-US" sz="1200" b="1" i="1" dirty="0" smtClean="0">
                <a:latin typeface="Book Antiqua" pitchFamily="18" charset="0"/>
              </a:rPr>
              <a:t>Recruiting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51420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8725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– 21]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091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[15 – 17]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861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[16 – 17]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8377" y="88582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[15 - 19]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71167" y="88582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[18 - 19]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[19 – 21]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95142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[07 – 13]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7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[10 – 11]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[21 – 22]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2396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[19 – 20]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3356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[16 – 17]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0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[07 – 08]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08324" y="108585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Sylvester</a:t>
            </a:r>
            <a:endParaRPr lang="en-US" sz="1100" b="1" i="1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4168" y="1085850"/>
            <a:ext cx="490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Fort 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Ross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3843" y="108585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Camporee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9699" y="1085850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Death</a:t>
            </a:r>
          </a:p>
          <a:p>
            <a:r>
              <a:rPr lang="en-US" sz="1100" b="1" i="1" dirty="0" smtClean="0">
                <a:latin typeface="Book Antiqua" pitchFamily="18" charset="0"/>
              </a:rPr>
              <a:t>Valley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65499" y="1085850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Angel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Island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3900" y="1085850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Point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Reyes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6379" y="1085850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Hi Sierra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5749" y="1085850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River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Rafter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5575" y="108585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Pinnacles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05868" y="1085850"/>
            <a:ext cx="561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Beach</a:t>
            </a:r>
          </a:p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91160" y="1085850"/>
            <a:ext cx="5132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Del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Valle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06555" y="1085850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SJ Rock</a:t>
            </a:r>
          </a:p>
          <a:p>
            <a:r>
              <a:rPr lang="en-US" sz="1100" b="1" i="1" dirty="0" smtClean="0">
                <a:latin typeface="Book Antiqua" pitchFamily="18" charset="0"/>
              </a:rPr>
              <a:t>Climbing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04975" y="1504950"/>
            <a:ext cx="3031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Northern Tier *or* Summit Lottery Submittal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90675" y="161289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95950" y="1962150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00725" y="186246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Sea Base ( 7/22 – 7/29)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2459356"/>
            <a:ext cx="152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57500" y="2352675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Friends of Scouting (FOS)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15124" y="2459356"/>
            <a:ext cx="128587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93467" y="235267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Popcorn Sales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3172" y="2628900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District </a:t>
            </a:r>
            <a:r>
              <a:rPr lang="en-US" sz="1100" b="1" i="1" dirty="0" err="1" smtClean="0">
                <a:latin typeface="Book Antiqua" pitchFamily="18" charset="0"/>
              </a:rPr>
              <a:t>Camporee</a:t>
            </a:r>
            <a:r>
              <a:rPr lang="en-US" sz="1100" b="1" i="1" dirty="0" smtClean="0">
                <a:latin typeface="Book Antiqua" pitchFamily="18" charset="0"/>
              </a:rPr>
              <a:t> (No Date Yet!)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28397" y="27355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67175" y="2919740"/>
            <a:ext cx="2173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Scout-O-Rama </a:t>
            </a:r>
            <a:r>
              <a:rPr lang="en-US" sz="1100" b="1" i="1" smtClean="0">
                <a:latin typeface="Book Antiqua" pitchFamily="18" charset="0"/>
              </a:rPr>
              <a:t>(SOR – May 12)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62400" y="302642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38723" y="264795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Rechartering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29550" y="2754631"/>
            <a:ext cx="23812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62900" y="293879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Scouting 4 Food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24800" y="3035946"/>
            <a:ext cx="952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4659631"/>
            <a:ext cx="2590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6321" y="4562475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Trail to First Class (TTFC)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9250" y="490537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Final Recruit Selection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14475" y="501205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93852" y="5067300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West Fair (Webelos I 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9077" y="51739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377" y="521970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Bridging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10602" y="53263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28246" y="5057775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Recruiting</a:t>
            </a:r>
          </a:p>
        </p:txBody>
      </p:sp>
      <p:sp>
        <p:nvSpPr>
          <p:cNvPr id="62" name="Rectangle 61"/>
          <p:cNvSpPr/>
          <p:nvPr/>
        </p:nvSpPr>
        <p:spPr>
          <a:xfrm flipV="1">
            <a:off x="6553200" y="5299711"/>
            <a:ext cx="24193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14856" y="114300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troop 457 at-a-glance …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48125" y="5843171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 2013 …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189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Davidson, Scott</cp:lastModifiedBy>
  <cp:revision>26</cp:revision>
  <cp:lastPrinted>2013-09-24T16:09:29Z</cp:lastPrinted>
  <dcterms:created xsi:type="dcterms:W3CDTF">2012-01-22T04:00:45Z</dcterms:created>
  <dcterms:modified xsi:type="dcterms:W3CDTF">2013-09-24T16:09:42Z</dcterms:modified>
</cp:coreProperties>
</file>