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256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7836" y="152400"/>
            <a:ext cx="6069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May 21,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July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18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</a:t>
              </a:r>
              <a:r>
                <a:rPr lang="en-US" sz="1000" b="1" dirty="0" smtClean="0">
                  <a:latin typeface="Perpetua" pitchFamily="18" charset="0"/>
                </a:rPr>
                <a:t>9297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Final payment for Hi Sierra (short 2 scouts)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 Looking for new Treasurer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Roy is scheduling his Eagle board of review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No required items.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Need </a:t>
            </a:r>
            <a:r>
              <a:rPr lang="en-US" sz="1000" b="1" dirty="0" smtClean="0">
                <a:latin typeface="Perpetua" pitchFamily="18" charset="0"/>
              </a:rPr>
              <a:t>swimming pool for Thursday evening usage before summer camp for: a)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wimming MB, </a:t>
            </a:r>
            <a:r>
              <a:rPr lang="en-US" sz="1000" b="1" dirty="0">
                <a:latin typeface="Perpetua" pitchFamily="18" charset="0"/>
              </a:rPr>
              <a:t>L</a:t>
            </a:r>
            <a:r>
              <a:rPr lang="en-US" sz="1000" b="1" dirty="0" smtClean="0">
                <a:latin typeface="Perpetua" pitchFamily="18" charset="0"/>
              </a:rPr>
              <a:t>ife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aving M</a:t>
            </a:r>
            <a:r>
              <a:rPr lang="en-US" sz="1000" b="1" dirty="0">
                <a:latin typeface="Perpetua" pitchFamily="18" charset="0"/>
              </a:rPr>
              <a:t>B</a:t>
            </a:r>
            <a:r>
              <a:rPr lang="en-US" sz="1000" b="1" dirty="0" smtClean="0">
                <a:latin typeface="Perpetua" pitchFamily="18" charset="0"/>
              </a:rPr>
              <a:t>,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cout swim 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</a:t>
            </a:r>
            <a:r>
              <a:rPr lang="en-US" sz="1000" b="1" dirty="0" smtClean="0">
                <a:latin typeface="Perpetua" pitchFamily="18" charset="0"/>
              </a:rPr>
              <a:t>!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Need ASMs for summer camp week </a:t>
            </a:r>
            <a:r>
              <a:rPr lang="en-US" sz="1000" b="1" dirty="0" smtClean="0">
                <a:latin typeface="Perpetua" pitchFamily="18" charset="0"/>
              </a:rPr>
              <a:t>– Thanks </a:t>
            </a:r>
            <a:r>
              <a:rPr lang="en-US" sz="1000" b="1" dirty="0" err="1" smtClean="0">
                <a:latin typeface="Perpetua" pitchFamily="18" charset="0"/>
              </a:rPr>
              <a:t>Mukund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Still looking for scout leader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Hi Sierra meeting July 2</a:t>
            </a:r>
            <a:r>
              <a:rPr lang="en-US" sz="1000" b="1" baseline="30000" dirty="0" smtClean="0">
                <a:latin typeface="Perpetua" pitchFamily="18" charset="0"/>
              </a:rPr>
              <a:t>nd</a:t>
            </a:r>
            <a:r>
              <a:rPr lang="en-US" sz="1000" b="1" dirty="0" smtClean="0">
                <a:latin typeface="Perpetua" pitchFamily="18" charset="0"/>
              </a:rPr>
              <a:t> (Tuesday) – no troop meeting on July 4</a:t>
            </a:r>
            <a:r>
              <a:rPr lang="en-US" sz="1000" b="1" baseline="30000" dirty="0" smtClean="0">
                <a:latin typeface="Perpetua" pitchFamily="18" charset="0"/>
              </a:rPr>
              <a:t>th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err="1" smtClean="0">
                <a:latin typeface="Perpetua" pitchFamily="18" charset="0"/>
              </a:rPr>
              <a:t>ePrep</a:t>
            </a:r>
            <a:r>
              <a:rPr lang="en-US" sz="1000" b="1" dirty="0" smtClean="0">
                <a:latin typeface="Perpetua" pitchFamily="18" charset="0"/>
              </a:rPr>
              <a:t> - &gt; email scouts ; First Aid – work w/ Alex to get the pre-</a:t>
            </a:r>
            <a:r>
              <a:rPr lang="en-US" sz="1000" b="1" smtClean="0">
                <a:latin typeface="Perpetua" pitchFamily="18" charset="0"/>
              </a:rPr>
              <a:t>reqs</a:t>
            </a:r>
            <a:endParaRPr lang="en-US" sz="1000" b="1" dirty="0" smtClean="0">
              <a:latin typeface="Perpetua" pitchFamily="18" charset="0"/>
            </a:endParaRP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Transition Planning - New Scoutmaster – next 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Thx to </a:t>
              </a:r>
              <a:r>
                <a:rPr lang="en-US" sz="1000" b="1" dirty="0" err="1" smtClean="0">
                  <a:latin typeface="Perpetua" pitchFamily="18" charset="0"/>
                </a:rPr>
                <a:t>Hersh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Barghana</a:t>
              </a:r>
              <a:r>
                <a:rPr lang="en-US" sz="1000" b="1" dirty="0" smtClean="0">
                  <a:latin typeface="Perpetua" pitchFamily="18" charset="0"/>
                </a:rPr>
                <a:t> for stepping up to take on the FOS </a:t>
              </a:r>
              <a:r>
                <a:rPr lang="en-US" sz="1000" b="1" dirty="0" smtClean="0">
                  <a:latin typeface="Perpetua" pitchFamily="18" charset="0"/>
                </a:rPr>
                <a:t>role ($2800 – 33% of families have participated); need to notify others! </a:t>
              </a:r>
              <a:r>
                <a:rPr lang="en-US" sz="1000" b="1" dirty="0" smtClean="0">
                  <a:latin typeface="Perpetua" pitchFamily="18" charset="0"/>
                  <a:sym typeface="Wingdings"/>
                </a:rPr>
                <a:t>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Give away gear this week!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Good planning meeting, will publish TAG w/ assignments (2 adult leaders and ASM)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list to bring for Point Reyes …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Touchstone (over </a:t>
              </a:r>
              <a:r>
                <a:rPr lang="en-US" sz="1000" b="1" dirty="0" err="1" smtClean="0">
                  <a:latin typeface="Perpetua" pitchFamily="18" charset="0"/>
                </a:rPr>
                <a:t>nighter</a:t>
              </a:r>
              <a:r>
                <a:rPr lang="en-US" sz="1000" b="1" dirty="0" smtClean="0">
                  <a:latin typeface="Perpetua" pitchFamily="18" charset="0"/>
                </a:rPr>
                <a:t> Rock Climbing – 30 person minimum, $1000 minimum – 9pm (Fri or Sat ??), we bring our own food (clean up @ 5:00)</a:t>
              </a: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362200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648200" y="5486400"/>
            <a:ext cx="2209800" cy="1219200"/>
            <a:chOff x="152400" y="5638800"/>
            <a:chExt cx="220980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1524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Rafting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Pushpak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Bapat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" y="5495925"/>
            <a:ext cx="2228850" cy="1219200"/>
            <a:chOff x="209550" y="5638800"/>
            <a:chExt cx="222885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Rick Adolf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Night 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beach!!)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72492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</a:t>
              </a:r>
              <a:r>
                <a:rPr lang="en-US" sz="1200" b="1" dirty="0" smtClean="0"/>
                <a:t>  </a:t>
              </a:r>
              <a:r>
                <a:rPr lang="en-US" sz="1200" b="1" dirty="0" smtClean="0"/>
                <a:t>- 11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</a:t>
              </a:r>
              <a:r>
                <a:rPr lang="en-US" sz="1000" b="1" dirty="0" smtClean="0"/>
                <a:t>: Pinnacles</a:t>
              </a:r>
              <a:endParaRPr lang="en-US" sz="1000" b="1" dirty="0" smtClean="0"/>
            </a:p>
            <a:p>
              <a:r>
                <a:rPr lang="en-US" sz="1000" b="1" dirty="0" smtClean="0"/>
                <a:t>Trek Leader</a:t>
              </a:r>
              <a:r>
                <a:rPr lang="en-US" sz="1000" b="1" dirty="0" smtClean="0"/>
                <a:t>: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6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 additional other topics 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19200"/>
            <a:ext cx="8848725" cy="35814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1446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(</a:t>
              </a:r>
              <a:r>
                <a:rPr lang="en-US" sz="1200" b="1" dirty="0" err="1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cont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4"/>
              <a:ext cx="8720657" cy="9439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ASM expectations – participate in 3 to 4 campouts per year (possibly advancement oriented or camp support oriented)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Next Year … get the group campsite @ Mt. Diablo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Point Reyes – need to get logistics done (car shuttle, who’s going leaders/scouts)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Summer Camp – need some more adults, most MBs are good, looking at 2 provisional scouts (from T 466)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Sea Base (on track) in July, Rafting in August (no age restrictions : floating not rafting) – we need certified water safety people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16 </a:t>
              </a:r>
              <a:r>
                <a:rPr lang="en-US" sz="1000" b="1" dirty="0" err="1" smtClean="0">
                  <a:latin typeface="Perpetua" pitchFamily="18" charset="0"/>
                </a:rPr>
                <a:t>yr</a:t>
              </a:r>
              <a:r>
                <a:rPr lang="en-US" sz="1000" b="1" dirty="0" smtClean="0">
                  <a:latin typeface="Perpetua" pitchFamily="18" charset="0"/>
                </a:rPr>
                <a:t> olds will move into the Sr. Patrol ; need trek leaders from this group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Elections in June (</a:t>
              </a:r>
              <a:r>
                <a:rPr lang="en-US" sz="1000" b="1" dirty="0" err="1" smtClean="0">
                  <a:latin typeface="Perpetua" pitchFamily="18" charset="0"/>
                </a:rPr>
                <a:t>Sr</a:t>
              </a:r>
              <a:r>
                <a:rPr lang="en-US" sz="1000" b="1" dirty="0" smtClean="0">
                  <a:latin typeface="Perpetua" pitchFamily="18" charset="0"/>
                </a:rPr>
                <a:t> Scouts will be assigned trek outings – 6 months in advance)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to id SPL / ASPL (Ian / Cole)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Patrols need to provide feedback on patrol leaders success this year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Age limits ? Rather not.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EW – consider 9 month assignments 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Difference between having a position and being / demonstrating leadership</a:t>
              </a:r>
            </a:p>
            <a:p>
              <a:pPr lvl="1"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Commissioner’s Challenge – check into why we’re not on the list 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Court of Honor  … we need to plan it.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Troop At A Glance -  do it !!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90504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 16 - 17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Del Valle (Eagle’s View)</a:t>
              </a:r>
            </a:p>
            <a:p>
              <a:r>
                <a:rPr lang="en-US" sz="1000" b="1" dirty="0" smtClean="0"/>
                <a:t>Trek Leader:  </a:t>
              </a:r>
              <a:r>
                <a:rPr lang="en-US" sz="1000" b="1" dirty="0" err="1" smtClean="0"/>
                <a:t>Mukund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Backpacking ?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43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 Max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76054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 7 – 8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All Night Rock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5486400"/>
            <a:ext cx="2228850" cy="1219200"/>
            <a:chOff x="2362200" y="5486400"/>
            <a:chExt cx="2228850" cy="1219200"/>
          </a:xfrm>
        </p:grpSpPr>
        <p:sp>
          <p:nvSpPr>
            <p:cNvPr id="59" name="Rounded Rectangle 58"/>
            <p:cNvSpPr/>
            <p:nvPr/>
          </p:nvSpPr>
          <p:spPr>
            <a:xfrm>
              <a:off x="2381250" y="5486400"/>
              <a:ext cx="22098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496401"/>
              <a:ext cx="94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– 20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2200" y="5734118"/>
              <a:ext cx="2125416" cy="97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Beach Campout (Brighton)</a:t>
              </a:r>
            </a:p>
            <a:p>
              <a:r>
                <a:rPr lang="en-US" sz="1000" b="1" dirty="0" smtClean="0"/>
                <a:t>Trek Leader: Allen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endParaRPr 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990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17823"/>
              </p:ext>
            </p:extLst>
          </p:nvPr>
        </p:nvGraphicFramePr>
        <p:xfrm>
          <a:off x="134145" y="139176"/>
          <a:ext cx="3581400" cy="61069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Nick Klein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 Sancheti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Krishna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Ryan Adolf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Chetan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Jason Zhu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Naman Bhargava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Tenderfeet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Leader / Guide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Jeevan Prakash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Richard Mao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Jaidev Bapat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Ashwin Reddy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Tate Besser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 Goel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Chaplain’s Aide</a:t>
                      </a: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7397"/>
              </p:ext>
            </p:extLst>
          </p:nvPr>
        </p:nvGraphicFramePr>
        <p:xfrm>
          <a:off x="19431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5250"/>
              </p:ext>
            </p:extLst>
          </p:nvPr>
        </p:nvGraphicFramePr>
        <p:xfrm>
          <a:off x="5399705" y="139176"/>
          <a:ext cx="3581400" cy="64729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Stan Schneider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Scout Master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Cindy Mao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Popcorn Kernels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 Zhu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Medical Forms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Coordinator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956</Words>
  <Application>Microsoft Macintosh PowerPoint</Application>
  <PresentationFormat>On-screen Show (4:3)</PresentationFormat>
  <Paragraphs>169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268</cp:revision>
  <dcterms:created xsi:type="dcterms:W3CDTF">2012-02-28T04:29:01Z</dcterms:created>
  <dcterms:modified xsi:type="dcterms:W3CDTF">2013-06-12T03:29:16Z</dcterms:modified>
</cp:coreProperties>
</file>