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3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9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2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0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6-01 at 3.08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t="8297" r="31986" b="20173"/>
          <a:stretch/>
        </p:blipFill>
        <p:spPr>
          <a:xfrm>
            <a:off x="654242" y="300181"/>
            <a:ext cx="6072910" cy="63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9394" y="736319"/>
            <a:ext cx="2540000" cy="544764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Pushpak’s</a:t>
            </a:r>
            <a:r>
              <a:rPr lang="en-US" sz="1200" dirty="0" smtClean="0"/>
              <a:t> List</a:t>
            </a:r>
          </a:p>
          <a:p>
            <a:endParaRPr lang="en-US" sz="1200" dirty="0"/>
          </a:p>
          <a:p>
            <a:r>
              <a:rPr lang="en-US" sz="1200" dirty="0" smtClean="0"/>
              <a:t>Sam MacDonald County park</a:t>
            </a:r>
          </a:p>
          <a:p>
            <a:r>
              <a:rPr lang="en-US" sz="1200" dirty="0" smtClean="0"/>
              <a:t>Portola State Park</a:t>
            </a:r>
          </a:p>
          <a:p>
            <a:r>
              <a:rPr lang="en-US" sz="1200" dirty="0" smtClean="0"/>
              <a:t>Mount Madonna County Park</a:t>
            </a:r>
          </a:p>
          <a:p>
            <a:r>
              <a:rPr lang="en-US" sz="1200" dirty="0" err="1" smtClean="0"/>
              <a:t>Uvas</a:t>
            </a:r>
            <a:r>
              <a:rPr lang="en-US" sz="1200" dirty="0" smtClean="0"/>
              <a:t> Canyon County Park</a:t>
            </a:r>
          </a:p>
          <a:p>
            <a:r>
              <a:rPr lang="en-US" sz="1200" dirty="0" smtClean="0"/>
              <a:t>Joseph Grant County Park</a:t>
            </a:r>
          </a:p>
          <a:p>
            <a:r>
              <a:rPr lang="en-US" sz="1200" dirty="0" smtClean="0"/>
              <a:t>Henry Coe State Park</a:t>
            </a:r>
          </a:p>
          <a:p>
            <a:r>
              <a:rPr lang="en-US" sz="1200" dirty="0" smtClean="0"/>
              <a:t>Big Basin State Park</a:t>
            </a:r>
          </a:p>
          <a:p>
            <a:r>
              <a:rPr lang="en-US" sz="1200" dirty="0" smtClean="0"/>
              <a:t>Carmel Highlands</a:t>
            </a:r>
          </a:p>
          <a:p>
            <a:r>
              <a:rPr lang="en-US" sz="1200" dirty="0" smtClean="0"/>
              <a:t>Lake Del Valle</a:t>
            </a:r>
          </a:p>
          <a:p>
            <a:r>
              <a:rPr lang="en-US" sz="1200" dirty="0" smtClean="0"/>
              <a:t>Point Reyes National Seashore</a:t>
            </a:r>
          </a:p>
          <a:p>
            <a:r>
              <a:rPr lang="en-US" sz="1200" dirty="0" smtClean="0"/>
              <a:t>Mount Tam State Park</a:t>
            </a:r>
          </a:p>
          <a:p>
            <a:r>
              <a:rPr lang="en-US" sz="1200" dirty="0" smtClean="0"/>
              <a:t>Fort Ross SHP</a:t>
            </a:r>
          </a:p>
          <a:p>
            <a:r>
              <a:rPr lang="en-US" sz="1200" dirty="0" smtClean="0"/>
              <a:t>Sacramento River Raft</a:t>
            </a:r>
          </a:p>
          <a:p>
            <a:r>
              <a:rPr lang="en-US" sz="1200" dirty="0" smtClean="0"/>
              <a:t>Indoor Rock Climbing/</a:t>
            </a:r>
            <a:r>
              <a:rPr lang="en-US" sz="1200" dirty="0" err="1" smtClean="0"/>
              <a:t>Rocknasium</a:t>
            </a:r>
            <a:endParaRPr lang="en-US" sz="1200" dirty="0" smtClean="0"/>
          </a:p>
          <a:p>
            <a:r>
              <a:rPr lang="en-US" sz="1200" dirty="0" err="1" smtClean="0"/>
              <a:t>Chesebrough</a:t>
            </a:r>
            <a:r>
              <a:rPr lang="en-US" sz="1200" dirty="0" smtClean="0"/>
              <a:t> Council Camp</a:t>
            </a:r>
          </a:p>
          <a:p>
            <a:r>
              <a:rPr lang="en-US" sz="1200" dirty="0" smtClean="0"/>
              <a:t>Pinnacles </a:t>
            </a:r>
            <a:r>
              <a:rPr lang="en-US" sz="1200" dirty="0" err="1" smtClean="0"/>
              <a:t>Natl</a:t>
            </a:r>
            <a:r>
              <a:rPr lang="en-US" sz="1200" dirty="0" smtClean="0"/>
              <a:t> Monument</a:t>
            </a:r>
          </a:p>
          <a:p>
            <a:r>
              <a:rPr lang="en-US" sz="1200" dirty="0" smtClean="0"/>
              <a:t>Death Valley </a:t>
            </a:r>
            <a:r>
              <a:rPr lang="en-US" sz="1200" dirty="0" err="1" smtClean="0"/>
              <a:t>Natl</a:t>
            </a:r>
            <a:r>
              <a:rPr lang="en-US" sz="1200" dirty="0" smtClean="0"/>
              <a:t> Park</a:t>
            </a:r>
          </a:p>
          <a:p>
            <a:endParaRPr lang="en-US" sz="1200" dirty="0" smtClean="0"/>
          </a:p>
          <a:p>
            <a:r>
              <a:rPr lang="en-US" sz="1200" dirty="0" smtClean="0"/>
              <a:t>Possibilities (New):</a:t>
            </a:r>
          </a:p>
          <a:p>
            <a:r>
              <a:rPr lang="en-US" sz="1200" dirty="0" smtClean="0"/>
              <a:t>Alcatraz Island</a:t>
            </a:r>
          </a:p>
          <a:p>
            <a:endParaRPr lang="en-US" sz="1200" dirty="0" smtClean="0"/>
          </a:p>
          <a:p>
            <a:r>
              <a:rPr lang="en-US" sz="1200" dirty="0" smtClean="0"/>
              <a:t>High adventure (Historical):</a:t>
            </a:r>
          </a:p>
          <a:p>
            <a:endParaRPr lang="en-US" sz="1200" dirty="0" smtClean="0"/>
          </a:p>
          <a:p>
            <a:r>
              <a:rPr lang="en-US" sz="1200" dirty="0" smtClean="0"/>
              <a:t>Ely/Northern Tier (Minnesota)</a:t>
            </a:r>
          </a:p>
          <a:p>
            <a:r>
              <a:rPr lang="en-US" sz="1200" dirty="0" err="1" smtClean="0"/>
              <a:t>Philmont</a:t>
            </a:r>
            <a:r>
              <a:rPr lang="en-US" sz="1200" dirty="0" smtClean="0"/>
              <a:t> Scout Ranch (New Mexico)</a:t>
            </a:r>
          </a:p>
          <a:p>
            <a:r>
              <a:rPr lang="en-US" sz="1200" dirty="0" smtClean="0"/>
              <a:t>Channel Islands</a:t>
            </a:r>
          </a:p>
          <a:p>
            <a:r>
              <a:rPr lang="en-US" sz="1200" dirty="0" smtClean="0"/>
              <a:t>Florida Sea Base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663151" y="960314"/>
            <a:ext cx="3409758" cy="5632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F6228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Itzik</a:t>
            </a:r>
            <a:r>
              <a:rPr lang="en-US" sz="1200" dirty="0" smtClean="0"/>
              <a:t> Camping / hiking ideas</a:t>
            </a:r>
          </a:p>
          <a:p>
            <a:endParaRPr lang="en-US" sz="1200" dirty="0" smtClean="0"/>
          </a:p>
          <a:p>
            <a:r>
              <a:rPr lang="en-US" sz="1200" dirty="0" smtClean="0"/>
              <a:t>Day trips and prep hikes</a:t>
            </a:r>
          </a:p>
          <a:p>
            <a:endParaRPr lang="en-US" sz="1200" dirty="0" smtClean="0"/>
          </a:p>
          <a:p>
            <a:r>
              <a:rPr lang="en-US" sz="1200" dirty="0" smtClean="0"/>
              <a:t>1.  Long ridge open space reserve - Santa Cruz mountain</a:t>
            </a:r>
          </a:p>
          <a:p>
            <a:r>
              <a:rPr lang="en-US" sz="1200" dirty="0" smtClean="0"/>
              <a:t>2. Mission peak</a:t>
            </a:r>
          </a:p>
          <a:p>
            <a:r>
              <a:rPr lang="en-US" sz="1200" dirty="0" smtClean="0"/>
              <a:t>3. Fremont Older</a:t>
            </a:r>
          </a:p>
          <a:p>
            <a:r>
              <a:rPr lang="en-US" sz="1200" dirty="0" smtClean="0"/>
              <a:t>4. </a:t>
            </a:r>
            <a:r>
              <a:rPr lang="en-US" sz="1200" dirty="0" err="1" smtClean="0"/>
              <a:t>Pescadero</a:t>
            </a:r>
            <a:r>
              <a:rPr lang="en-US" sz="1200" dirty="0" smtClean="0"/>
              <a:t> Creek park</a:t>
            </a:r>
          </a:p>
          <a:p>
            <a:endParaRPr lang="en-US" sz="1200" dirty="0" smtClean="0"/>
          </a:p>
          <a:p>
            <a:r>
              <a:rPr lang="en-US" sz="1200" dirty="0" smtClean="0"/>
              <a:t>One night camping</a:t>
            </a:r>
          </a:p>
          <a:p>
            <a:endParaRPr lang="en-US" sz="1200" dirty="0" smtClean="0"/>
          </a:p>
          <a:p>
            <a:r>
              <a:rPr lang="en-US" sz="1200" dirty="0" smtClean="0"/>
              <a:t>1.portola Redwoods</a:t>
            </a:r>
          </a:p>
          <a:p>
            <a:r>
              <a:rPr lang="en-US" sz="1200" dirty="0" smtClean="0"/>
              <a:t>2.big Basin</a:t>
            </a:r>
          </a:p>
          <a:p>
            <a:r>
              <a:rPr lang="en-US" sz="1200" dirty="0" smtClean="0"/>
              <a:t>3. Castle Rock</a:t>
            </a:r>
          </a:p>
          <a:p>
            <a:r>
              <a:rPr lang="en-US" sz="1200" dirty="0" smtClean="0"/>
              <a:t>4. Henry Coe</a:t>
            </a:r>
          </a:p>
          <a:p>
            <a:r>
              <a:rPr lang="en-US" sz="1200" dirty="0" smtClean="0"/>
              <a:t>5. </a:t>
            </a:r>
            <a:r>
              <a:rPr lang="en-US" sz="1200" dirty="0" err="1" smtClean="0"/>
              <a:t>mt</a:t>
            </a:r>
            <a:r>
              <a:rPr lang="en-US" sz="1200" dirty="0" smtClean="0"/>
              <a:t> Tam</a:t>
            </a:r>
          </a:p>
          <a:p>
            <a:r>
              <a:rPr lang="en-US" sz="1200" dirty="0" smtClean="0"/>
              <a:t>6. Mt </a:t>
            </a:r>
            <a:r>
              <a:rPr lang="en-US" sz="1200" dirty="0" err="1" smtClean="0"/>
              <a:t>Madona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Bay Area Two nights and or easy to Moderate Backpacking</a:t>
            </a:r>
          </a:p>
          <a:p>
            <a:endParaRPr lang="en-US" sz="1200" dirty="0" smtClean="0"/>
          </a:p>
          <a:p>
            <a:r>
              <a:rPr lang="en-US" sz="1200" dirty="0" smtClean="0"/>
              <a:t>1. Lake Del Val</a:t>
            </a:r>
          </a:p>
          <a:p>
            <a:r>
              <a:rPr lang="en-US" sz="1200" dirty="0" smtClean="0"/>
              <a:t>2. Henry Coe</a:t>
            </a:r>
          </a:p>
          <a:p>
            <a:r>
              <a:rPr lang="en-US" sz="1200" dirty="0" smtClean="0"/>
              <a:t>3. Ft Ross</a:t>
            </a:r>
          </a:p>
          <a:p>
            <a:r>
              <a:rPr lang="en-US" sz="1200" dirty="0" smtClean="0"/>
              <a:t>4. </a:t>
            </a:r>
            <a:r>
              <a:rPr lang="en-US" sz="1200" dirty="0" err="1" smtClean="0"/>
              <a:t>Pt</a:t>
            </a:r>
            <a:r>
              <a:rPr lang="en-US" sz="1200" dirty="0" smtClean="0"/>
              <a:t> Reyes</a:t>
            </a:r>
          </a:p>
          <a:p>
            <a:r>
              <a:rPr lang="en-US" sz="1200" dirty="0" smtClean="0"/>
              <a:t>5. Big Sur</a:t>
            </a:r>
          </a:p>
          <a:p>
            <a:r>
              <a:rPr lang="en-US" sz="1200" dirty="0" smtClean="0"/>
              <a:t>6. pinnacles</a:t>
            </a:r>
          </a:p>
          <a:p>
            <a:r>
              <a:rPr lang="en-US" sz="1200" dirty="0" smtClean="0"/>
              <a:t>7. Mendocino county</a:t>
            </a:r>
          </a:p>
          <a:p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701916" y="518240"/>
            <a:ext cx="2503054" cy="26776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4F6228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Itzik</a:t>
            </a:r>
            <a:r>
              <a:rPr lang="en-US" sz="1200" dirty="0" smtClean="0"/>
              <a:t> Camping / hiking ideas</a:t>
            </a:r>
          </a:p>
          <a:p>
            <a:endParaRPr lang="en-US" sz="1200" dirty="0" smtClean="0"/>
          </a:p>
          <a:p>
            <a:r>
              <a:rPr lang="en-US" sz="1200" dirty="0" smtClean="0"/>
              <a:t>3 or more nights and or moderate to advanced Backpacking</a:t>
            </a:r>
          </a:p>
          <a:p>
            <a:endParaRPr lang="en-US" sz="1200" dirty="0" smtClean="0"/>
          </a:p>
          <a:p>
            <a:r>
              <a:rPr lang="en-US" sz="1200" dirty="0" smtClean="0"/>
              <a:t>1. </a:t>
            </a:r>
            <a:r>
              <a:rPr lang="en-US" sz="1200" dirty="0" err="1" smtClean="0"/>
              <a:t>Sonol</a:t>
            </a:r>
            <a:r>
              <a:rPr lang="en-US" sz="1200" dirty="0" smtClean="0"/>
              <a:t> to Del Val</a:t>
            </a:r>
          </a:p>
          <a:p>
            <a:r>
              <a:rPr lang="en-US" sz="1200" dirty="0" smtClean="0"/>
              <a:t>2. skyline to sea</a:t>
            </a:r>
          </a:p>
          <a:p>
            <a:r>
              <a:rPr lang="en-US" sz="1200" dirty="0" smtClean="0"/>
              <a:t>3. Emigrant Wilderness</a:t>
            </a:r>
          </a:p>
          <a:p>
            <a:r>
              <a:rPr lang="en-US" sz="1200" dirty="0" smtClean="0"/>
              <a:t>4. </a:t>
            </a:r>
            <a:r>
              <a:rPr lang="en-US" sz="1200" dirty="0" err="1" smtClean="0"/>
              <a:t>DeathValley</a:t>
            </a:r>
            <a:endParaRPr lang="en-US" sz="1200" dirty="0" smtClean="0"/>
          </a:p>
          <a:p>
            <a:r>
              <a:rPr lang="en-US" sz="1200" dirty="0" smtClean="0"/>
              <a:t>5.  John Muir trail</a:t>
            </a:r>
          </a:p>
          <a:p>
            <a:r>
              <a:rPr lang="en-US" sz="1200" dirty="0" smtClean="0"/>
              <a:t>6. Mt Whitney</a:t>
            </a:r>
          </a:p>
          <a:p>
            <a:r>
              <a:rPr lang="en-US" sz="1200" dirty="0" smtClean="0"/>
              <a:t>7. Lost coast</a:t>
            </a:r>
          </a:p>
          <a:p>
            <a:r>
              <a:rPr lang="en-US" sz="1200" dirty="0" smtClean="0"/>
              <a:t>8. Trinity Alps</a:t>
            </a:r>
          </a:p>
          <a:p>
            <a:r>
              <a:rPr lang="en-US" sz="1200" dirty="0" smtClean="0"/>
              <a:t>9. Desolation wilderness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769650" y="3572397"/>
            <a:ext cx="250305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F6228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Getaway Top 10 N CA Hiking Treks: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Point Reyes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Lost Coast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Lake Del Valle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Yosemite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Big Sur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Redwood National Forest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Lassen Volcanic National Park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Pinnacles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Mt Shasta</a:t>
            </a:r>
          </a:p>
          <a:p>
            <a:r>
              <a:rPr lang="en-US" sz="1200" dirty="0" smtClean="0"/>
              <a:t>10. My Whitney </a:t>
            </a:r>
          </a:p>
        </p:txBody>
      </p:sp>
    </p:spTree>
    <p:extLst>
      <p:ext uri="{BB962C8B-B14F-4D97-AF65-F5344CB8AC3E}">
        <p14:creationId xmlns:p14="http://schemas.microsoft.com/office/powerpoint/2010/main" val="251962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280</Words>
  <Application>Microsoft Macintosh PowerPoint</Application>
  <PresentationFormat>On-screen Show (4:3)</PresentationFormat>
  <Paragraphs>81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Scott Davidson,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Davidson</dc:creator>
  <cp:lastModifiedBy>Scott Davidson</cp:lastModifiedBy>
  <cp:revision>3</cp:revision>
  <cp:lastPrinted>2013-06-01T22:27:10Z</cp:lastPrinted>
  <dcterms:created xsi:type="dcterms:W3CDTF">2013-06-01T22:07:39Z</dcterms:created>
  <dcterms:modified xsi:type="dcterms:W3CDTF">2013-06-01T22:35:30Z</dcterms:modified>
</cp:coreProperties>
</file>