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36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9746-B732-5A47-A521-81825A2C5BA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B709-0434-584A-93A9-22450076D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scott@scott-davidson.com" TargetMode="External"/><Relationship Id="rId5" Type="http://schemas.openxmlformats.org/officeDocument/2006/relationships/hyperlink" Target="mailto:allenazhang@yahoo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roop-457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380" y="1575169"/>
            <a:ext cx="10018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3648" y="2370665"/>
            <a:ext cx="58107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Troop 457 Beach Campout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408" y="3174999"/>
            <a:ext cx="5399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When: Sat, October 19 – Sun, October 20</a:t>
            </a:r>
          </a:p>
          <a:p>
            <a:r>
              <a:rPr lang="en-US" sz="2000" dirty="0" smtClean="0"/>
              <a:t>Where: New Brighton Beach, CA </a:t>
            </a:r>
          </a:p>
          <a:p>
            <a:r>
              <a:rPr lang="en-US" sz="2000" dirty="0" smtClean="0"/>
              <a:t>Who: </a:t>
            </a:r>
            <a:r>
              <a:rPr lang="en-US" sz="2000" dirty="0" err="1" smtClean="0"/>
              <a:t>Webelos</a:t>
            </a:r>
            <a:r>
              <a:rPr lang="en-US" sz="2000" dirty="0" smtClean="0"/>
              <a:t> Scouts from Pack 457 and a parent </a:t>
            </a:r>
            <a:endParaRPr lang="en-US" sz="2000" dirty="0"/>
          </a:p>
        </p:txBody>
      </p:sp>
      <p:pic>
        <p:nvPicPr>
          <p:cNvPr id="7" name="Picture 6" descr="Screen Shot 2013-09-30 at 8.16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13202" r="22839" b="65728"/>
          <a:stretch/>
        </p:blipFill>
        <p:spPr>
          <a:xfrm>
            <a:off x="-1" y="1"/>
            <a:ext cx="6858001" cy="1575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824" y="4586111"/>
            <a:ext cx="6342399" cy="4064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Details: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Webelos</a:t>
            </a:r>
            <a:r>
              <a:rPr lang="en-US" sz="1600" dirty="0" smtClean="0"/>
              <a:t> scouts / parents must contact Scott Davidson by Sunday, </a:t>
            </a:r>
            <a:r>
              <a:rPr lang="en-US" sz="1600" smtClean="0"/>
              <a:t>Oct </a:t>
            </a:r>
            <a:r>
              <a:rPr lang="en-US" sz="1600" smtClean="0"/>
              <a:t>6th </a:t>
            </a:r>
            <a:r>
              <a:rPr lang="en-US" sz="1600" dirty="0" smtClean="0"/>
              <a:t>to reserve a spot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Carpooling is required b/c of limiting parking, so please indicate if you’re willing to drive (and have a large capacity vehicle)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Scouts will arrive @ </a:t>
            </a:r>
            <a:r>
              <a:rPr lang="en-US" sz="1600" dirty="0" err="1" smtClean="0"/>
              <a:t>Deanza</a:t>
            </a:r>
            <a:r>
              <a:rPr lang="en-US" sz="1600" dirty="0" smtClean="0"/>
              <a:t> Park (parking lot near baseball fields) @ 12:15 and leave promptly at 12:45 pm on Saturday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Scouts will return home by approximately 1:00 pm (check out @ noon)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Parents will coordinate w/ other troop parents for their meals; scouts will be assigned to patrols and eat/sleep with them.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Contacts: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Scott Davidson, Committee Chair, </a:t>
            </a:r>
            <a:r>
              <a:rPr lang="en-US" sz="1600" dirty="0" smtClean="0">
                <a:hlinkClick r:id="rId4"/>
              </a:rPr>
              <a:t>scott@scott-davidson.com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Allen Zhang, Adult </a:t>
            </a:r>
            <a:r>
              <a:rPr lang="en-US" sz="1600" dirty="0"/>
              <a:t>Trek Leader, </a:t>
            </a:r>
            <a:r>
              <a:rPr lang="en-US" sz="1600" dirty="0">
                <a:hlinkClick r:id="rId5"/>
              </a:rPr>
              <a:t>allenazhang@</a:t>
            </a:r>
            <a:r>
              <a:rPr lang="en-US" sz="1600" dirty="0" smtClean="0">
                <a:hlinkClick r:id="rId5"/>
              </a:rPr>
              <a:t>yahoo.com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17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13</cp:revision>
  <cp:lastPrinted>2013-09-27T01:37:45Z</cp:lastPrinted>
  <dcterms:created xsi:type="dcterms:W3CDTF">2013-09-27T01:24:38Z</dcterms:created>
  <dcterms:modified xsi:type="dcterms:W3CDTF">2013-10-01T03:36:58Z</dcterms:modified>
</cp:coreProperties>
</file>