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3360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746-B732-5A47-A521-81825A2C5BA0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B709-0434-584A-93A9-22450076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7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746-B732-5A47-A521-81825A2C5BA0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B709-0434-584A-93A9-22450076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5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746-B732-5A47-A521-81825A2C5BA0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B709-0434-584A-93A9-22450076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7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746-B732-5A47-A521-81825A2C5BA0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B709-0434-584A-93A9-22450076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0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746-B732-5A47-A521-81825A2C5BA0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B709-0434-584A-93A9-22450076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6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746-B732-5A47-A521-81825A2C5BA0}" type="datetimeFigureOut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B709-0434-584A-93A9-22450076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3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746-B732-5A47-A521-81825A2C5BA0}" type="datetimeFigureOut">
              <a:rPr lang="en-US" smtClean="0"/>
              <a:t>9/30/13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B709-0434-584A-93A9-22450076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5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746-B732-5A47-A521-81825A2C5BA0}" type="datetimeFigureOut">
              <a:rPr lang="en-US" smtClean="0"/>
              <a:t>9/30/13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B709-0434-584A-93A9-22450076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1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746-B732-5A47-A521-81825A2C5BA0}" type="datetimeFigureOut">
              <a:rPr lang="en-US" smtClean="0"/>
              <a:t>9/30/13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B709-0434-584A-93A9-22450076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6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746-B732-5A47-A521-81825A2C5BA0}" type="datetimeFigureOut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B709-0434-584A-93A9-22450076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2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746-B732-5A47-A521-81825A2C5BA0}" type="datetimeFigureOut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B709-0434-584A-93A9-22450076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2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89746-B732-5A47-A521-81825A2C5BA0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4B709-0434-584A-93A9-22450076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1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cott@scott-davidson.com" TargetMode="External"/><Relationship Id="rId4" Type="http://schemas.openxmlformats.org/officeDocument/2006/relationships/hyperlink" Target="mailto:mkleinsf@yahoo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roop-457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763" y="182865"/>
            <a:ext cx="1132117" cy="114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139351" y="-23289"/>
            <a:ext cx="35624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Troop 457 FAQs</a:t>
            </a:r>
            <a:endParaRPr 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654" y="1453445"/>
            <a:ext cx="6555567" cy="764822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How many scouts will Troop 457 accept in 2014? 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200" dirty="0" smtClean="0"/>
              <a:t>Our bylaws dictate that the troop maintain a size of approximately 50 registered scouts and to add the equivalent of a single patrol (6 to 8 scouts) each March to offset the older scouts who have aged out. This year we can probably extend this to approximately 10 or 11 scouts. </a:t>
            </a:r>
          </a:p>
          <a:p>
            <a:endParaRPr lang="en-US" sz="1200" dirty="0" smtClean="0"/>
          </a:p>
          <a:p>
            <a:r>
              <a:rPr lang="en-US" sz="1200" dirty="0" smtClean="0"/>
              <a:t>What patrol will </a:t>
            </a:r>
            <a:r>
              <a:rPr lang="en-US" sz="1200" dirty="0" smtClean="0"/>
              <a:t>my </a:t>
            </a:r>
            <a:r>
              <a:rPr lang="en-US" sz="1200" dirty="0" smtClean="0"/>
              <a:t>scout go into when joining Troop 457?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200" dirty="0" smtClean="0"/>
              <a:t>All new scouts are placed in a “Tenderfoot” patrol upon the bridging into the troop. This allows them to work together on portions of the first 3 rank badges commonly referred to as the Trail To First Class. After summer camp (in early July), the scout are divided up among the existing 3 patrols (and scouts who are </a:t>
            </a:r>
            <a:r>
              <a:rPr lang="en-US" sz="1200" dirty="0" smtClean="0"/>
              <a:t>turning 16 </a:t>
            </a:r>
            <a:r>
              <a:rPr lang="en-US" sz="1200" dirty="0" err="1" smtClean="0"/>
              <a:t>yrs</a:t>
            </a:r>
            <a:r>
              <a:rPr lang="en-US" sz="1200" dirty="0" smtClean="0"/>
              <a:t> </a:t>
            </a:r>
            <a:r>
              <a:rPr lang="en-US" sz="1200" dirty="0" smtClean="0"/>
              <a:t>old move </a:t>
            </a:r>
            <a:r>
              <a:rPr lang="en-US" sz="1200" dirty="0" smtClean="0"/>
              <a:t>to the Senior Patrol). </a:t>
            </a:r>
          </a:p>
          <a:p>
            <a:pPr marL="285750" indent="-285750">
              <a:buFont typeface="Wingdings" charset="2"/>
              <a:buChar char="Ø"/>
            </a:pPr>
            <a:endParaRPr lang="en-US" sz="1200" dirty="0"/>
          </a:p>
          <a:p>
            <a:r>
              <a:rPr lang="en-US" sz="1200" dirty="0" smtClean="0"/>
              <a:t>How many times does the troop meet each month?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200" dirty="0" smtClean="0"/>
              <a:t>The troop meets every Thurs (except Thanksgiving, Xmas and during summer camp) @ the Ortega Park building. We also have a monthly “trek” which usually consists of camping and sometimes includes backpacking, canoeing, or some other additional activity. </a:t>
            </a:r>
          </a:p>
          <a:p>
            <a:pPr marL="285750" indent="-285750">
              <a:buFont typeface="Wingdings" charset="2"/>
              <a:buChar char="Ø"/>
            </a:pPr>
            <a:endParaRPr lang="en-US" sz="1200" dirty="0"/>
          </a:p>
          <a:p>
            <a:r>
              <a:rPr lang="en-US" sz="1200" dirty="0" smtClean="0"/>
              <a:t>How is Troop 457 different from other troops ?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200" dirty="0" smtClean="0"/>
              <a:t>Each troop is unique in terms of the scouts and the parents. In addition, some troops are very focused on a particular outdoor activity (e.g., water sports). Troop 457 doesn’t focus on a particular outdoor activity beyond camping out at most treks. </a:t>
            </a:r>
          </a:p>
          <a:p>
            <a:pPr marL="285750" indent="-285750">
              <a:buFont typeface="Wingdings" charset="2"/>
              <a:buChar char="Ø"/>
            </a:pPr>
            <a:endParaRPr lang="en-US" sz="1200" dirty="0" smtClean="0"/>
          </a:p>
          <a:p>
            <a:r>
              <a:rPr lang="en-US" sz="1200" dirty="0" smtClean="0"/>
              <a:t>What is the commitment required to join Troop 457 ?</a:t>
            </a:r>
            <a:endParaRPr lang="en-US" sz="1200" dirty="0"/>
          </a:p>
          <a:p>
            <a:pPr marL="285750" indent="-285750">
              <a:buFont typeface="Wingdings" charset="2"/>
              <a:buChar char="Ø"/>
            </a:pPr>
            <a:r>
              <a:rPr lang="en-US" sz="1200" dirty="0" smtClean="0"/>
              <a:t>While we don’t expect scouts to exclude all other activities for Boy Scouting, we do expect a scout to be active. Sometimes that means he’ll miss a meeting or two and maybe a campout due to a sport’s season, but we’ll expect him to be particularly active during the off season.  </a:t>
            </a:r>
          </a:p>
          <a:p>
            <a:endParaRPr lang="en-US" sz="1200" dirty="0" smtClean="0"/>
          </a:p>
          <a:p>
            <a:r>
              <a:rPr lang="en-US" sz="1200" dirty="0" smtClean="0"/>
              <a:t>What equipment do scouts have to provide ? </a:t>
            </a:r>
            <a:endParaRPr lang="en-US" sz="1200" dirty="0"/>
          </a:p>
          <a:p>
            <a:pPr marL="285750" indent="-285750">
              <a:buFont typeface="Wingdings" charset="2"/>
              <a:buChar char="Ø"/>
            </a:pPr>
            <a:r>
              <a:rPr lang="en-US" sz="1200" dirty="0" smtClean="0"/>
              <a:t>Troop 457 provides </a:t>
            </a:r>
            <a:r>
              <a:rPr lang="en-US" sz="1200" dirty="0" smtClean="0"/>
              <a:t>troop t-shirt, tents</a:t>
            </a:r>
            <a:r>
              <a:rPr lang="en-US" sz="1200" dirty="0" smtClean="0"/>
              <a:t>, ground cloths, a patrol box w/ cooking utensils, stoves, etc. So scouts are only required to provide their own: sleeping bags, hiking boots, eating utensils and clothing. </a:t>
            </a:r>
            <a:r>
              <a:rPr lang="en-US" sz="1200" dirty="0" smtClean="0"/>
              <a:t>They </a:t>
            </a:r>
            <a:r>
              <a:rPr lang="en-US" sz="1200" dirty="0" smtClean="0"/>
              <a:t>must also provide uniforms. </a:t>
            </a:r>
            <a:endParaRPr lang="en-US" sz="1200" dirty="0" smtClean="0">
              <a:sym typeface="Wingdings"/>
            </a:endParaRPr>
          </a:p>
          <a:p>
            <a:endParaRPr lang="en-US" sz="1200" dirty="0">
              <a:sym typeface="Wingdings"/>
            </a:endParaRPr>
          </a:p>
          <a:p>
            <a:r>
              <a:rPr lang="en-US" sz="1200" dirty="0" smtClean="0">
                <a:sym typeface="Wingdings"/>
              </a:rPr>
              <a:t>How much does it cost to join Troop 457 ? </a:t>
            </a:r>
          </a:p>
          <a:p>
            <a:pPr marL="171450" indent="-171450">
              <a:buFont typeface="Wingdings" charset="2"/>
              <a:buChar char="Ø"/>
            </a:pPr>
            <a:r>
              <a:rPr lang="en-US" sz="1200" dirty="0">
                <a:sym typeface="Wingdings"/>
              </a:rPr>
              <a:t> </a:t>
            </a:r>
            <a:r>
              <a:rPr lang="en-US" sz="1200" dirty="0" smtClean="0">
                <a:sym typeface="Wingdings"/>
              </a:rPr>
              <a:t>Yearly registration cost is $65 w/ weekly dues of $1. In addition, the troop performs one fund raising activity a year (selling popcorn) and each scout is required to sell at least $300. This funds the troop for the entire year for camp reservation, courts of honor and new equipment</a:t>
            </a:r>
            <a:r>
              <a:rPr lang="en-US" sz="1200" dirty="0" smtClean="0">
                <a:sym typeface="Wingdings"/>
              </a:rPr>
              <a:t>.</a:t>
            </a:r>
          </a:p>
          <a:p>
            <a:pPr marL="171450" indent="-171450">
              <a:buFont typeface="Wingdings" charset="2"/>
              <a:buChar char="Ø"/>
            </a:pPr>
            <a:endParaRPr lang="en-US" sz="1200" dirty="0" smtClean="0">
              <a:sym typeface="Wingdings"/>
            </a:endParaRPr>
          </a:p>
          <a:p>
            <a:r>
              <a:rPr lang="en-US" sz="1200" dirty="0" smtClean="0">
                <a:sym typeface="Wingdings"/>
              </a:rPr>
              <a:t>How does my scout join Troop 457?</a:t>
            </a:r>
            <a:endParaRPr lang="en-US" sz="1200" dirty="0">
              <a:sym typeface="Wingdings"/>
            </a:endParaRPr>
          </a:p>
          <a:p>
            <a:pPr marL="171450" indent="-171450">
              <a:buFont typeface="Wingdings" charset="2"/>
              <a:buChar char="Ø"/>
            </a:pPr>
            <a:r>
              <a:rPr lang="en-US" sz="1200" dirty="0" smtClean="0">
                <a:sym typeface="Wingdings"/>
              </a:rPr>
              <a:t>Scouts should attend at least 2  troop meetings and we’d prefer him to also attend a troop outdoor activity.  He should also schedule a Scoutmaster Conference with Mike Klein, our scoutmaster. If after getting to know Troop 457 he is interested in joining Troop 457, an email to Scott Davidson indicating a desire to join troop is required and he will be reviewed by the committee.</a:t>
            </a:r>
            <a:endParaRPr 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714349" y="698708"/>
            <a:ext cx="4044872" cy="646331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Contacts: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Scott Davidson, Committee Chair, </a:t>
            </a:r>
            <a:r>
              <a:rPr lang="en-US" sz="1200" dirty="0" smtClean="0">
                <a:hlinkClick r:id="rId3"/>
              </a:rPr>
              <a:t>scott@scott-davidson.com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Mike Klein, Scoutmaster,  </a:t>
            </a:r>
            <a:r>
              <a:rPr lang="en-US" sz="1200" dirty="0" smtClean="0">
                <a:hlinkClick r:id="rId4"/>
              </a:rPr>
              <a:t>mkleinsf@yahoo.com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1177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572</Words>
  <Application>Microsoft Macintosh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Scott Davidson,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Davidson</dc:creator>
  <cp:lastModifiedBy>Scott Davidson</cp:lastModifiedBy>
  <cp:revision>10</cp:revision>
  <cp:lastPrinted>2013-09-27T01:37:45Z</cp:lastPrinted>
  <dcterms:created xsi:type="dcterms:W3CDTF">2013-09-27T01:24:38Z</dcterms:created>
  <dcterms:modified xsi:type="dcterms:W3CDTF">2013-10-01T03:07:57Z</dcterms:modified>
</cp:coreProperties>
</file>