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16" d="100"/>
          <a:sy n="116" d="100"/>
        </p:scale>
        <p:origin x="-1616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8/26/13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7857" y="152400"/>
            <a:ext cx="63098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August 20,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September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17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@ 7:30 pm Good Sam, Fireside Room)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$ 8385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Net </a:t>
              </a:r>
              <a:r>
                <a:rPr lang="en-US" sz="1000" b="1" dirty="0" smtClean="0">
                  <a:latin typeface="Perpetua" pitchFamily="18" charset="0"/>
                </a:rPr>
                <a:t>Income this past year (due to less spending on some key items)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Jenny Sun has agreed to become our new treasurer</a:t>
              </a:r>
              <a:r>
                <a:rPr lang="en-US" sz="1000" b="1" dirty="0" smtClean="0">
                  <a:latin typeface="Perpetua" pitchFamily="18" charset="0"/>
                </a:rPr>
                <a:t>! Thx Jenny !!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Lots of merit badges from Summer Camp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Partials – </a:t>
              </a:r>
              <a:r>
                <a:rPr lang="en-US" sz="1000" b="1" dirty="0" smtClean="0">
                  <a:latin typeface="Perpetua" pitchFamily="18" charset="0"/>
                </a:rPr>
                <a:t>Scouts will receive their blue cards w/ partials from summer camp and need to store them until they can finish.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Mr. Davidson wil</a:t>
              </a:r>
              <a:r>
                <a:rPr lang="en-US" sz="1000" b="1" dirty="0" smtClean="0">
                  <a:latin typeface="Perpetua" pitchFamily="18" charset="0"/>
                </a:rPr>
                <a:t>l bring in Rank/Merit Badge sleeves to 8/29 troop meeting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Need Dragon Fly stove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a couple of tents </a:t>
              </a:r>
              <a:r>
                <a:rPr lang="en-US" sz="1000" b="1" dirty="0" smtClean="0">
                  <a:latin typeface="Perpetua" pitchFamily="18" charset="0"/>
                </a:rPr>
                <a:t>too (Eric will watch for sales)</a:t>
              </a:r>
              <a:endParaRPr lang="en-US" sz="1000" b="1" dirty="0" smtClean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Any parent / scout issues – we want feedback !!!!!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Thanks </a:t>
            </a:r>
            <a:r>
              <a:rPr lang="en-US" sz="1000" b="1" dirty="0" smtClean="0">
                <a:latin typeface="Perpetua" pitchFamily="18" charset="0"/>
              </a:rPr>
              <a:t> New Volunteers</a:t>
            </a:r>
            <a:r>
              <a:rPr lang="en-US" sz="1000" b="1" dirty="0" smtClean="0">
                <a:latin typeface="Perpetua" pitchFamily="18" charset="0"/>
              </a:rPr>
              <a:t>: </a:t>
            </a:r>
            <a:r>
              <a:rPr lang="en-US" sz="1000" b="1" dirty="0" err="1" smtClean="0">
                <a:latin typeface="Perpetua" pitchFamily="18" charset="0"/>
              </a:rPr>
              <a:t>Sejal</a:t>
            </a:r>
            <a:r>
              <a:rPr lang="en-US" sz="1000" b="1" dirty="0" smtClean="0">
                <a:latin typeface="Perpetua" pitchFamily="18" charset="0"/>
              </a:rPr>
              <a:t>/Antonio - Popcorn, Jenny -  </a:t>
            </a:r>
            <a:r>
              <a:rPr lang="en-US" sz="1000" b="1" dirty="0" smtClean="0">
                <a:latin typeface="Perpetua" pitchFamily="18" charset="0"/>
              </a:rPr>
              <a:t>Treasurer, </a:t>
            </a:r>
            <a:r>
              <a:rPr lang="en-US" sz="1000" b="1" dirty="0" err="1" smtClean="0">
                <a:latin typeface="Perpetua" pitchFamily="18" charset="0"/>
              </a:rPr>
              <a:t>Madhuri</a:t>
            </a:r>
            <a:r>
              <a:rPr lang="en-US" sz="1000" b="1" dirty="0" smtClean="0">
                <a:latin typeface="Perpetua" pitchFamily="18" charset="0"/>
              </a:rPr>
              <a:t>/Hila / </a:t>
            </a:r>
            <a:r>
              <a:rPr lang="en-US" sz="1000" b="1" dirty="0" err="1" smtClean="0">
                <a:latin typeface="Perpetua" pitchFamily="18" charset="0"/>
              </a:rPr>
              <a:t>Priya</a:t>
            </a:r>
            <a:r>
              <a:rPr lang="en-US" sz="1000" b="1" dirty="0" smtClean="0">
                <a:latin typeface="Perpetua" pitchFamily="18" charset="0"/>
              </a:rPr>
              <a:t> – Key Picker Upper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Thanks </a:t>
            </a:r>
            <a:r>
              <a:rPr lang="en-US" sz="1000" b="1" dirty="0" err="1" smtClean="0">
                <a:latin typeface="Perpetua" pitchFamily="18" charset="0"/>
              </a:rPr>
              <a:t>Mukund</a:t>
            </a:r>
            <a:r>
              <a:rPr lang="en-US" sz="1000" b="1" dirty="0" smtClean="0">
                <a:latin typeface="Perpetua" pitchFamily="18" charset="0"/>
              </a:rPr>
              <a:t> for agreeing to stay as leader for the </a:t>
            </a:r>
            <a:r>
              <a:rPr lang="en-US" sz="1000" b="1" dirty="0" smtClean="0">
                <a:latin typeface="Perpetua" pitchFamily="18" charset="0"/>
              </a:rPr>
              <a:t>summer camp 2014! 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New Scouts: </a:t>
            </a:r>
            <a:r>
              <a:rPr lang="en-US" sz="1000" b="1" dirty="0" smtClean="0">
                <a:latin typeface="Perpetua" pitchFamily="18" charset="0"/>
              </a:rPr>
              <a:t> What’s </a:t>
            </a:r>
            <a:r>
              <a:rPr lang="en-US" sz="1000" b="1" dirty="0" smtClean="0">
                <a:latin typeface="Perpetua" pitchFamily="18" charset="0"/>
              </a:rPr>
              <a:t>your </a:t>
            </a:r>
            <a:r>
              <a:rPr lang="en-US" sz="1000" b="1" dirty="0" smtClean="0">
                <a:latin typeface="Perpetua" pitchFamily="18" charset="0"/>
              </a:rPr>
              <a:t>rank?  There is plenty of help to start earning your rank badges (including 8/29 @ 6:30 pm )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Susan has some left over Troop T-</a:t>
            </a:r>
            <a:r>
              <a:rPr lang="en-US" sz="1000" b="1" dirty="0" smtClean="0">
                <a:latin typeface="Perpetua" pitchFamily="18" charset="0"/>
              </a:rPr>
              <a:t>shirts – if you are interested please contact Susan (</a:t>
            </a:r>
            <a:r>
              <a:rPr lang="en-US" sz="1000" b="1" dirty="0" err="1" smtClean="0">
                <a:latin typeface="Perpetua" pitchFamily="18" charset="0"/>
              </a:rPr>
              <a:t>susanwired@pobox.com</a:t>
            </a:r>
            <a:r>
              <a:rPr lang="en-US" sz="1000" b="1" dirty="0" smtClean="0">
                <a:latin typeface="Perpetua" pitchFamily="18" charset="0"/>
              </a:rPr>
              <a:t>)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Reminder scouts: you n</a:t>
            </a:r>
            <a:r>
              <a:rPr lang="en-US" sz="1000" b="1" dirty="0" smtClean="0">
                <a:latin typeface="Perpetua" pitchFamily="18" charset="0"/>
              </a:rPr>
              <a:t>eed </a:t>
            </a:r>
            <a:r>
              <a:rPr lang="en-US" sz="1000" b="1" dirty="0" smtClean="0">
                <a:latin typeface="Perpetua" pitchFamily="18" charset="0"/>
              </a:rPr>
              <a:t>to do some *real* cooking </a:t>
            </a:r>
            <a:r>
              <a:rPr lang="en-US" sz="1000" b="1" dirty="0" smtClean="0">
                <a:latin typeface="Perpetua" pitchFamily="18" charset="0"/>
              </a:rPr>
              <a:t>on campouts </a:t>
            </a:r>
            <a:r>
              <a:rPr lang="en-US" sz="1000" b="1" dirty="0" smtClean="0">
                <a:latin typeface="Perpetua" pitchFamily="18" charset="0"/>
              </a:rPr>
              <a:t>(</a:t>
            </a:r>
            <a:r>
              <a:rPr lang="en-US" sz="1000" b="1" dirty="0" smtClean="0">
                <a:latin typeface="Perpetua" pitchFamily="18" charset="0"/>
              </a:rPr>
              <a:t>particularly on car camping trips</a:t>
            </a:r>
            <a:r>
              <a:rPr lang="en-US" sz="1000" b="1" dirty="0" smtClean="0">
                <a:latin typeface="Perpetua" pitchFamily="18" charset="0"/>
              </a:rPr>
              <a:t>) </a:t>
            </a:r>
            <a:endParaRPr lang="en-US" sz="1000" b="1" dirty="0" smtClean="0">
              <a:latin typeface="Perpetua" pitchFamily="18" charset="0"/>
            </a:endParaRP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 Transition Planning - New Scoutmaster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months, New Committee Chair – next </a:t>
              </a:r>
              <a:r>
                <a:rPr lang="en-US" sz="1000" b="1" dirty="0">
                  <a:latin typeface="Perpetua" pitchFamily="18" charset="0"/>
                </a:rPr>
                <a:t>8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Popcorn starts soon; </a:t>
              </a:r>
              <a:r>
                <a:rPr lang="en-US" sz="1000" b="1" dirty="0" err="1" smtClean="0">
                  <a:latin typeface="Perpetua" pitchFamily="18" charset="0"/>
                </a:rPr>
                <a:t>Sejal</a:t>
              </a:r>
              <a:r>
                <a:rPr lang="en-US" sz="1000" b="1" dirty="0" smtClean="0">
                  <a:latin typeface="Perpetua" pitchFamily="18" charset="0"/>
                </a:rPr>
                <a:t> will provide signups and info to parents. Very important info was discussed at committee, particularly for new scouts. Please make sure you attend </a:t>
              </a:r>
              <a:r>
                <a:rPr lang="en-US" sz="1000" b="1" dirty="0" err="1" smtClean="0">
                  <a:latin typeface="Perpetua" pitchFamily="18" charset="0"/>
                </a:rPr>
                <a:t>Sejal’s</a:t>
              </a:r>
              <a:r>
                <a:rPr lang="en-US" sz="1000" b="1" dirty="0" smtClean="0">
                  <a:latin typeface="Perpetua" pitchFamily="18" charset="0"/>
                </a:rPr>
                <a:t> follow up meeting!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(Dec trek) Touchstone (over </a:t>
              </a:r>
              <a:r>
                <a:rPr lang="en-US" sz="1000" b="1" dirty="0" err="1" smtClean="0">
                  <a:latin typeface="Perpetua" pitchFamily="18" charset="0"/>
                </a:rPr>
                <a:t>nighter</a:t>
              </a:r>
              <a:r>
                <a:rPr lang="en-US" sz="1000" b="1" dirty="0" smtClean="0">
                  <a:latin typeface="Perpetua" pitchFamily="18" charset="0"/>
                </a:rPr>
                <a:t> Rock Climbing – 30 person minimum, $1000 minimum – 9pm (Fri or Sat ??), we bring our own food (clean up @ 5:00)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to start Bristlecone </a:t>
              </a:r>
              <a:r>
                <a:rPr lang="en-US" sz="1000" b="1" dirty="0" smtClean="0">
                  <a:latin typeface="Perpetua" pitchFamily="18" charset="0"/>
                </a:rPr>
                <a:t>recruiting</a:t>
              </a: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6200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21 - 22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Pinnacles (car camping)</a:t>
              </a:r>
            </a:p>
            <a:p>
              <a:r>
                <a:rPr lang="en-US" sz="1000" b="1" dirty="0" smtClean="0"/>
                <a:t>Trek Leader: Max </a:t>
              </a:r>
              <a:r>
                <a:rPr lang="en-US" sz="1000" b="1" dirty="0" err="1" smtClean="0"/>
                <a:t>Uyematsu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Day hike (no packs)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Car camping – great campout for new parents!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Most likely leave by 9:00 am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18844" y="5486400"/>
            <a:ext cx="2228850" cy="1219200"/>
            <a:chOff x="209550" y="5638800"/>
            <a:chExt cx="2228850" cy="1066800"/>
          </a:xfrm>
        </p:grpSpPr>
        <p:sp>
          <p:nvSpPr>
            <p:cNvPr id="59" name="Rounded Rectangle 58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1025" y="5647551"/>
              <a:ext cx="91105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Oct. 19 - 20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Beach Campout (car camping)</a:t>
              </a:r>
            </a:p>
            <a:p>
              <a:r>
                <a:rPr lang="en-US" sz="1000" b="1" dirty="0" smtClean="0"/>
                <a:t>Trek Leader: Alan Zhang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Invite </a:t>
              </a:r>
              <a:r>
                <a:rPr lang="en-US" sz="1000" dirty="0" err="1" smtClean="0"/>
                <a:t>Webelos</a:t>
              </a:r>
              <a:r>
                <a:rPr lang="en-US" sz="1000" dirty="0" smtClean="0"/>
                <a:t> scouts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Car camping – great campout for new parents!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01562" y="5486400"/>
            <a:ext cx="2209800" cy="1219200"/>
            <a:chOff x="141016" y="5638800"/>
            <a:chExt cx="220980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141016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94614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Nov. 16 - 17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Del Valle (car camping)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Mukund</a:t>
              </a:r>
              <a:r>
                <a:rPr lang="en-US" sz="1000" b="1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Canoeing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6041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2810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Dec. 07 - 08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Touchstone Climbing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Itzik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Gilboa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All Night </a:t>
              </a:r>
              <a:r>
                <a:rPr lang="en-US" sz="1000" dirty="0" smtClean="0"/>
                <a:t>Rock Climbing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21823"/>
              </p:ext>
            </p:extLst>
          </p:nvPr>
        </p:nvGraphicFramePr>
        <p:xfrm>
          <a:off x="134145" y="139176"/>
          <a:ext cx="3581400" cy="613708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Ian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Sanchetti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Rahul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Kannan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Alec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Goel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Jeevan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Prakash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Chaplain’s Aide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Guys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45720" marR="4572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-------------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45720" marR="4572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81781"/>
              </p:ext>
            </p:extLst>
          </p:nvPr>
        </p:nvGraphicFramePr>
        <p:xfrm>
          <a:off x="762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72766"/>
              </p:ext>
            </p:extLst>
          </p:nvPr>
        </p:nvGraphicFramePr>
        <p:xfrm>
          <a:off x="5399705" y="163792"/>
          <a:ext cx="3581400" cy="516714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Scout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Position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Madhugiri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Stan Schneider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Uyematsu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9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900" b="1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Jenny Sun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Popcorn Kernels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</a:t>
                      </a:r>
                      <a:r>
                        <a:rPr lang="en-US" sz="9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Zhu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Registrar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Medical Forms</a:t>
                      </a: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Hersh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Bhargava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Friends Of Scouting Coordinator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Madhuri</a:t>
                      </a:r>
                      <a:r>
                        <a:rPr lang="en-US" sz="9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Ramanathan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Picker Upper</a:t>
                      </a:r>
                      <a:endParaRPr lang="en-US" sz="900" b="0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801</Words>
  <Application>Microsoft Macintosh PowerPoint</Application>
  <PresentationFormat>On-screen Show (4:3)</PresentationFormat>
  <Paragraphs>119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305</cp:revision>
  <dcterms:created xsi:type="dcterms:W3CDTF">2012-02-28T04:29:01Z</dcterms:created>
  <dcterms:modified xsi:type="dcterms:W3CDTF">2013-08-27T02:14:53Z</dcterms:modified>
</cp:coreProperties>
</file>