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256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5/21/13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7836" y="152400"/>
            <a:ext cx="6069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</a:t>
            </a:r>
            <a:r>
              <a:rPr lang="en-US" dirty="0" smtClean="0"/>
              <a:t>May 21</a:t>
            </a:r>
            <a:r>
              <a:rPr lang="en-US" dirty="0" smtClean="0"/>
              <a:t>, </a:t>
            </a:r>
            <a:r>
              <a:rPr lang="en-US" dirty="0" smtClean="0"/>
              <a:t>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June 11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7:30 pm Good Sam, Fireside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</a:t>
              </a:r>
              <a:r>
                <a:rPr lang="en-US" sz="1000" b="1" dirty="0" smtClean="0">
                  <a:latin typeface="Perpetua" pitchFamily="18" charset="0"/>
                </a:rPr>
                <a:t>9090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Final payment for Hi Sierra (short 2 scouts)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Nico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Cepeda</a:t>
              </a:r>
              <a:r>
                <a:rPr lang="en-US" sz="1000" b="1" dirty="0" smtClean="0">
                  <a:latin typeface="Perpetua" pitchFamily="18" charset="0"/>
                </a:rPr>
                <a:t> completed his Eagle board of review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No required items.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Reminder:  </a:t>
            </a:r>
            <a:r>
              <a:rPr lang="en-US" sz="1000" b="1" dirty="0" smtClean="0">
                <a:latin typeface="Perpetua" pitchFamily="18" charset="0"/>
              </a:rPr>
              <a:t>TTFC April through June (1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and 3</a:t>
            </a:r>
            <a:r>
              <a:rPr lang="en-US" sz="1000" b="1" baseline="30000" dirty="0" smtClean="0">
                <a:latin typeface="Perpetua" pitchFamily="18" charset="0"/>
              </a:rPr>
              <a:t>rd</a:t>
            </a:r>
            <a:r>
              <a:rPr lang="en-US" sz="1000" b="1" dirty="0" smtClean="0">
                <a:latin typeface="Perpetua" pitchFamily="18" charset="0"/>
              </a:rPr>
              <a:t> week, 8 sessions total); need the newer ASM to help out and leverage experience from “older” </a:t>
            </a:r>
            <a:r>
              <a:rPr lang="en-US" sz="1000" b="1" dirty="0" smtClean="0">
                <a:latin typeface="Perpetua" pitchFamily="18" charset="0"/>
              </a:rPr>
              <a:t>ASMs – Get things SIGNED OFF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swimming pool for Thursday evening usage before summer camp for: a)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wimming MB, </a:t>
            </a:r>
            <a:r>
              <a:rPr lang="en-US" sz="1000" b="1" dirty="0">
                <a:latin typeface="Perpetua" pitchFamily="18" charset="0"/>
              </a:rPr>
              <a:t>L</a:t>
            </a:r>
            <a:r>
              <a:rPr lang="en-US" sz="1000" b="1" dirty="0" smtClean="0">
                <a:latin typeface="Perpetua" pitchFamily="18" charset="0"/>
              </a:rPr>
              <a:t>ife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aving M</a:t>
            </a:r>
            <a:r>
              <a:rPr lang="en-US" sz="1000" b="1" dirty="0">
                <a:latin typeface="Perpetua" pitchFamily="18" charset="0"/>
              </a:rPr>
              <a:t>B</a:t>
            </a:r>
            <a:r>
              <a:rPr lang="en-US" sz="1000" b="1" dirty="0" smtClean="0">
                <a:latin typeface="Perpetua" pitchFamily="18" charset="0"/>
              </a:rPr>
              <a:t>,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cout swim 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!!!!!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Yearly Trek Planning - June 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(Sat @ 4:00 pm </a:t>
            </a:r>
            <a:r>
              <a:rPr lang="en-US" sz="1000" b="1" dirty="0" smtClean="0">
                <a:latin typeface="Perpetua" pitchFamily="18" charset="0"/>
              </a:rPr>
              <a:t>Ortega Park </a:t>
            </a:r>
            <a:r>
              <a:rPr lang="en-US" sz="1000" b="1" dirty="0" smtClean="0">
                <a:latin typeface="Perpetua" pitchFamily="18" charset="0"/>
              </a:rPr>
              <a:t>) – all families should have a representative to provide ideas, understand the goals / options, etc.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Scout-O-Rama – </a:t>
            </a:r>
            <a:r>
              <a:rPr lang="en-US" sz="1000" b="1" dirty="0" smtClean="0">
                <a:latin typeface="Perpetua" pitchFamily="18" charset="0"/>
              </a:rPr>
              <a:t>Thx to Becky Johnston and the rest of volunteers / scouts who made our booth a great success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Need ASMs for summer camp week (whole </a:t>
            </a:r>
            <a:r>
              <a:rPr lang="en-US" sz="1000" b="1" dirty="0" smtClean="0">
                <a:latin typeface="Perpetua" pitchFamily="18" charset="0"/>
              </a:rPr>
              <a:t>week)</a:t>
            </a: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parent participation for Point Reyes (need more drivers, adult leaders)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Transition Planning - New Scoutmaster – next 12 months, New Committee Chair – next 12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Thx to </a:t>
              </a:r>
              <a:r>
                <a:rPr lang="en-US" sz="1000" b="1" dirty="0" err="1" smtClean="0">
                  <a:latin typeface="Perpetua" pitchFamily="18" charset="0"/>
                </a:rPr>
                <a:t>Hersh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Barghana</a:t>
              </a:r>
              <a:r>
                <a:rPr lang="en-US" sz="1000" b="1" dirty="0" smtClean="0">
                  <a:latin typeface="Perpetua" pitchFamily="18" charset="0"/>
                </a:rPr>
                <a:t> for stepping up to take on the FOS role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Need to set expectations with new scout families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For the younger scouts, the parents need to be the ones who get their sons signed up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Parents need to attend the end of the troop meetings to help scouts get signed up for </a:t>
              </a:r>
              <a:r>
                <a:rPr lang="en-US" sz="1000" b="1" dirty="0" smtClean="0">
                  <a:latin typeface="Perpetua" pitchFamily="18" charset="0"/>
                </a:rPr>
                <a:t>campouts and to stay informed</a:t>
              </a: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99091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156966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July 7 – 13 (Sun – Sat)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Summer Camp</a:t>
              </a:r>
            </a:p>
            <a:p>
              <a:r>
                <a:rPr lang="en-US" sz="1000" b="1" dirty="0" smtClean="0"/>
                <a:t>Trek Leader:  Eric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82742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89692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Aug 10 - 11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Rafting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Pushpak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Bapat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789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3149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May 18 - 19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Angel Island Biking</a:t>
              </a:r>
            </a:p>
            <a:p>
              <a:r>
                <a:rPr lang="en-US" sz="1000" b="1" dirty="0" smtClean="0"/>
                <a:t>Trek Leader: 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Will bike trek around the island</a:t>
              </a:r>
              <a:endParaRPr lang="en-US" sz="1000" dirty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15440" y="5495925"/>
            <a:ext cx="2228850" cy="1219200"/>
            <a:chOff x="209550" y="5638800"/>
            <a:chExt cx="222885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146706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June 19 – 21 (W – F)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Point Reyes </a:t>
              </a:r>
              <a:r>
                <a:rPr lang="en-US" sz="1000" b="1" dirty="0" err="1" smtClean="0"/>
                <a:t>Natl</a:t>
              </a:r>
              <a:r>
                <a:rPr lang="en-US" sz="1000" b="1" dirty="0" smtClean="0"/>
                <a:t> Seashore</a:t>
              </a:r>
            </a:p>
            <a:p>
              <a:r>
                <a:rPr lang="en-US" sz="1000" b="1" dirty="0" smtClean="0"/>
                <a:t>Trek Leader: Rick Adolf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  <a:r>
                <a:rPr lang="en-US" sz="1000" dirty="0" smtClean="0"/>
                <a:t>Night </a:t>
              </a:r>
              <a:r>
                <a:rPr lang="en-US" sz="1000" dirty="0" smtClean="0"/>
                <a:t>(moon) backpacking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Reserved Wildcat group site (basically on the beach!</a:t>
              </a:r>
              <a:r>
                <a:rPr lang="en-US" sz="1000" dirty="0" smtClean="0"/>
                <a:t>!)</a:t>
              </a:r>
              <a:endParaRPr lang="en-US" sz="1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6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 additional other topics 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1219200"/>
            <a:ext cx="8848725" cy="35814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1446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(</a:t>
              </a:r>
              <a:r>
                <a:rPr lang="en-US" sz="1200" b="1" dirty="0" err="1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cont</a:t>
              </a:r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4"/>
              <a:ext cx="8720657" cy="9439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ASM </a:t>
              </a:r>
              <a:r>
                <a:rPr lang="en-US" sz="1000" b="1" dirty="0" smtClean="0">
                  <a:latin typeface="Perpetua" pitchFamily="18" charset="0"/>
                </a:rPr>
                <a:t>expectations – participate in 3 to 4 campouts per year (possibly advancement oriented or camp support oriented</a:t>
              </a:r>
              <a:r>
                <a:rPr lang="en-US" sz="1000" b="1" dirty="0" smtClean="0">
                  <a:latin typeface="Perpetua" pitchFamily="18" charset="0"/>
                </a:rPr>
                <a:t>)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Next Year … get the group campsite @ Mt. Diablo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Point Reyes – need to get logistics done (car shuttle, who’s going leaders/scouts)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Summer Camp – need some more adults, most MBs are good, looking at 2 provisional scouts (from T 466)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Sea Base (on track) in July, Rafting in August (no age restrictions : floating not rafting) – we need certified water safety people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16 </a:t>
              </a:r>
              <a:r>
                <a:rPr lang="en-US" sz="1000" b="1" dirty="0" err="1" smtClean="0">
                  <a:latin typeface="Perpetua" pitchFamily="18" charset="0"/>
                </a:rPr>
                <a:t>yr</a:t>
              </a:r>
              <a:r>
                <a:rPr lang="en-US" sz="1000" b="1" dirty="0" smtClean="0">
                  <a:latin typeface="Perpetua" pitchFamily="18" charset="0"/>
                </a:rPr>
                <a:t> olds will move into the Sr. Patrol ; need trek leaders from this group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Elections in June (</a:t>
              </a:r>
              <a:r>
                <a:rPr lang="en-US" sz="1000" b="1" dirty="0" err="1" smtClean="0">
                  <a:latin typeface="Perpetua" pitchFamily="18" charset="0"/>
                </a:rPr>
                <a:t>Sr</a:t>
              </a:r>
              <a:r>
                <a:rPr lang="en-US" sz="1000" b="1" dirty="0" smtClean="0">
                  <a:latin typeface="Perpetua" pitchFamily="18" charset="0"/>
                </a:rPr>
                <a:t> Scouts will be assigned trek outings – 6 months in advance)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to id SPL / ASPL (Ian / Cole)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Patrols need to provide feedback on patrol leaders success this year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Age limits ? Rather not.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EW – consider 9 month assignments 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Difference between having a position and being / demonstrating leadership</a:t>
              </a:r>
              <a:endParaRPr lang="en-US" sz="1000" b="1" dirty="0" smtClean="0">
                <a:latin typeface="Perpetua" pitchFamily="18" charset="0"/>
              </a:endParaRPr>
            </a:p>
            <a:p>
              <a:pPr lvl="1"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Commissioner’s Challenge – check into why we’re not on the list 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Court of Honor  … we need to plan it.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Troop At A Glance -  do it !!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90504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 16 - 17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Del </a:t>
              </a:r>
              <a:r>
                <a:rPr lang="en-US" sz="1000" b="1" dirty="0" smtClean="0"/>
                <a:t>Valle (Eagle’s View)</a:t>
              </a:r>
              <a:endParaRPr lang="en-US" sz="1000" b="1" dirty="0" smtClean="0"/>
            </a:p>
            <a:p>
              <a:r>
                <a:rPr lang="en-US" sz="1000" b="1" dirty="0" smtClean="0"/>
                <a:t>Trek Leader:  </a:t>
              </a:r>
              <a:r>
                <a:rPr lang="en-US" sz="1000" b="1" dirty="0" err="1" smtClean="0"/>
                <a:t>Mukund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Canoeing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Backpacking ?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430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21 - 22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Pinnacles (car camping)</a:t>
              </a:r>
            </a:p>
            <a:p>
              <a:r>
                <a:rPr lang="en-US" sz="1000" b="1" dirty="0" smtClean="0"/>
                <a:t>Trek Leader</a:t>
              </a:r>
              <a:r>
                <a:rPr lang="en-US" sz="1000" b="1" dirty="0" smtClean="0"/>
                <a:t>: Max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76054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 7 – 8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All Night Rock Climbing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Itzik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2200" y="5486400"/>
            <a:ext cx="2228850" cy="1219200"/>
            <a:chOff x="2362200" y="5486400"/>
            <a:chExt cx="2228850" cy="1219200"/>
          </a:xfrm>
        </p:grpSpPr>
        <p:sp>
          <p:nvSpPr>
            <p:cNvPr id="59" name="Rounded Rectangle 58"/>
            <p:cNvSpPr/>
            <p:nvPr/>
          </p:nvSpPr>
          <p:spPr>
            <a:xfrm>
              <a:off x="2381250" y="5486400"/>
              <a:ext cx="22098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496401"/>
              <a:ext cx="940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Oct. 19 – 20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62200" y="5734118"/>
              <a:ext cx="2125416" cy="971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Beach </a:t>
              </a:r>
              <a:r>
                <a:rPr lang="en-US" sz="1000" b="1" dirty="0" smtClean="0"/>
                <a:t>Campout (Brighton)</a:t>
              </a:r>
              <a:endParaRPr lang="en-US" sz="1000" b="1" dirty="0" smtClean="0"/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smtClean="0"/>
                <a:t>Allen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endParaRPr 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990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17823"/>
              </p:ext>
            </p:extLst>
          </p:nvPr>
        </p:nvGraphicFramePr>
        <p:xfrm>
          <a:off x="134145" y="139176"/>
          <a:ext cx="3581400" cy="61069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Nick Klein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 Sancheti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Krishna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Ryan Adolf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Chetan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Guys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Jason Zhu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Naman Bhargava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Tenderfeet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Patrol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Leader / Guide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Jeevan Prakash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Richard Mao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Jaidev Bapat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Ashwin Reddy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Tate Besser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 Goel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Chaplain’s Aide</a:t>
                      </a: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17397"/>
              </p:ext>
            </p:extLst>
          </p:nvPr>
        </p:nvGraphicFramePr>
        <p:xfrm>
          <a:off x="19431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5250"/>
              </p:ext>
            </p:extLst>
          </p:nvPr>
        </p:nvGraphicFramePr>
        <p:xfrm>
          <a:off x="5399705" y="139176"/>
          <a:ext cx="3581400" cy="64729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Stan Schneider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Cindy Mao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Popcorn Kernels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 Zhu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Medical Forms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Coordinator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996</Words>
  <Application>Microsoft Macintosh PowerPoint</Application>
  <PresentationFormat>On-screen Show (4:3)</PresentationFormat>
  <Paragraphs>170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253</cp:revision>
  <dcterms:created xsi:type="dcterms:W3CDTF">2012-02-28T04:29:01Z</dcterms:created>
  <dcterms:modified xsi:type="dcterms:W3CDTF">2013-05-22T14:58:56Z</dcterms:modified>
</cp:coreProperties>
</file>