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9" d="100"/>
          <a:sy n="139" d="100"/>
        </p:scale>
        <p:origin x="-4536"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56A6BA-2608-764B-B2C4-6EAAF70F8248}" type="datetimeFigureOut">
              <a:rPr lang="en-US" smtClean="0"/>
              <a:t>6/17/13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185473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6A6BA-2608-764B-B2C4-6EAAF70F8248}" type="datetimeFigureOut">
              <a:rPr lang="en-US" smtClean="0"/>
              <a:t>6/17/13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294970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6A6BA-2608-764B-B2C4-6EAAF70F8248}" type="datetimeFigureOut">
              <a:rPr lang="en-US" smtClean="0"/>
              <a:t>6/17/13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21629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6A6BA-2608-764B-B2C4-6EAAF70F8248}" type="datetimeFigureOut">
              <a:rPr lang="en-US" smtClean="0"/>
              <a:t>6/17/13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394318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6A6BA-2608-764B-B2C4-6EAAF70F8248}" type="datetimeFigureOut">
              <a:rPr lang="en-US" smtClean="0"/>
              <a:t>6/17/13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211681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56A6BA-2608-764B-B2C4-6EAAF70F8248}" type="datetimeFigureOut">
              <a:rPr lang="en-US" smtClean="0"/>
              <a:t>6/17/13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110228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56A6BA-2608-764B-B2C4-6EAAF70F8248}" type="datetimeFigureOut">
              <a:rPr lang="en-US" smtClean="0"/>
              <a:t>6/17/13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237258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56A6BA-2608-764B-B2C4-6EAAF70F8248}" type="datetimeFigureOut">
              <a:rPr lang="en-US" smtClean="0"/>
              <a:t>6/17/13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413682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6A6BA-2608-764B-B2C4-6EAAF70F8248}" type="datetimeFigureOut">
              <a:rPr lang="en-US" smtClean="0"/>
              <a:t>6/17/13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193258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6A6BA-2608-764B-B2C4-6EAAF70F8248}" type="datetimeFigureOut">
              <a:rPr lang="en-US" smtClean="0"/>
              <a:t>6/17/13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25138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6A6BA-2608-764B-B2C4-6EAAF70F8248}" type="datetimeFigureOut">
              <a:rPr lang="en-US" smtClean="0"/>
              <a:t>6/17/13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1BEC2-B0F1-B74F-A2CC-4D22DFA56C39}" type="slidenum">
              <a:rPr lang="en-US" smtClean="0"/>
              <a:t>‹#›</a:t>
            </a:fld>
            <a:endParaRPr lang="en-US"/>
          </a:p>
        </p:txBody>
      </p:sp>
    </p:spTree>
    <p:extLst>
      <p:ext uri="{BB962C8B-B14F-4D97-AF65-F5344CB8AC3E}">
        <p14:creationId xmlns:p14="http://schemas.microsoft.com/office/powerpoint/2010/main" val="4216582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6A6BA-2608-764B-B2C4-6EAAF70F8248}" type="datetimeFigureOut">
              <a:rPr lang="en-US" smtClean="0"/>
              <a:t>6/17/13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1BEC2-B0F1-B74F-A2CC-4D22DFA56C39}" type="slidenum">
              <a:rPr lang="en-US" smtClean="0"/>
              <a:t>‹#›</a:t>
            </a:fld>
            <a:endParaRPr lang="en-US"/>
          </a:p>
        </p:txBody>
      </p:sp>
    </p:spTree>
    <p:extLst>
      <p:ext uri="{BB962C8B-B14F-4D97-AF65-F5344CB8AC3E}">
        <p14:creationId xmlns:p14="http://schemas.microsoft.com/office/powerpoint/2010/main" val="3751877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045" y="130178"/>
            <a:ext cx="4180942" cy="6555639"/>
          </a:xfrm>
          <a:prstGeom prst="rect">
            <a:avLst/>
          </a:prstGeom>
          <a:ln w="57150" cmpd="thinThick">
            <a:solidFill>
              <a:srgbClr val="4F6228"/>
            </a:solidFill>
          </a:ln>
        </p:spPr>
        <p:txBody>
          <a:bodyPr wrap="square">
            <a:spAutoFit/>
          </a:bodyPr>
          <a:lstStyle/>
          <a:p>
            <a:r>
              <a:rPr lang="en-US" sz="1200" dirty="0" smtClean="0"/>
              <a:t>2 cups whole-wheat couscous</a:t>
            </a:r>
          </a:p>
          <a:p>
            <a:endParaRPr lang="en-US" sz="1200" dirty="0" smtClean="0"/>
          </a:p>
          <a:p>
            <a:r>
              <a:rPr lang="en-US" sz="1200" dirty="0" smtClean="0"/>
              <a:t>6 cloves garlic </a:t>
            </a:r>
          </a:p>
          <a:p>
            <a:r>
              <a:rPr lang="en-US" sz="1200" dirty="0" smtClean="0"/>
              <a:t>2 onions </a:t>
            </a:r>
          </a:p>
          <a:p>
            <a:r>
              <a:rPr lang="en-US" sz="1200" dirty="0" smtClean="0"/>
              <a:t>2 red bell peppers</a:t>
            </a:r>
          </a:p>
          <a:p>
            <a:endParaRPr lang="en-US" sz="1200" dirty="0" smtClean="0"/>
          </a:p>
          <a:p>
            <a:r>
              <a:rPr lang="en-US" sz="1200" dirty="0" smtClean="0"/>
              <a:t>1 1/2 cups dried corn</a:t>
            </a:r>
          </a:p>
          <a:p>
            <a:r>
              <a:rPr lang="en-US" sz="1200" dirty="0" smtClean="0"/>
              <a:t>2 cubes vegetable bouillon</a:t>
            </a:r>
          </a:p>
          <a:p>
            <a:endParaRPr lang="en-US" sz="1200" dirty="0" smtClean="0"/>
          </a:p>
          <a:p>
            <a:r>
              <a:rPr lang="en-US" sz="1200" dirty="0" smtClean="0"/>
              <a:t>2 cans white beans</a:t>
            </a:r>
          </a:p>
          <a:p>
            <a:endParaRPr lang="en-US" sz="1200" dirty="0" smtClean="0"/>
          </a:p>
          <a:p>
            <a:r>
              <a:rPr lang="en-US" sz="1200" dirty="0" smtClean="0"/>
              <a:t>2 cups sun-dried tomatoes, chopped</a:t>
            </a:r>
          </a:p>
          <a:p>
            <a:r>
              <a:rPr lang="en-US" sz="1200" dirty="0" smtClean="0"/>
              <a:t>2 teaspoons dried basil</a:t>
            </a:r>
          </a:p>
          <a:p>
            <a:endParaRPr lang="en-US" sz="1200" dirty="0" smtClean="0"/>
          </a:p>
          <a:p>
            <a:r>
              <a:rPr lang="en-US" sz="1200" dirty="0" smtClean="0"/>
              <a:t>2 teaspoons dried oregano</a:t>
            </a:r>
          </a:p>
          <a:p>
            <a:endParaRPr lang="en-US" sz="1200" dirty="0" smtClean="0"/>
          </a:p>
          <a:p>
            <a:endParaRPr lang="en-US" sz="1200" dirty="0" smtClean="0"/>
          </a:p>
          <a:p>
            <a:r>
              <a:rPr lang="en-US" sz="1200" dirty="0" smtClean="0"/>
              <a:t>1 teaspoon chili powder</a:t>
            </a:r>
          </a:p>
          <a:p>
            <a:endParaRPr lang="en-US" sz="1200" dirty="0" smtClean="0"/>
          </a:p>
          <a:p>
            <a:r>
              <a:rPr lang="en-US" sz="1200" dirty="0" smtClean="0"/>
              <a:t>1 teaspoon salt</a:t>
            </a:r>
          </a:p>
          <a:p>
            <a:endParaRPr lang="en-US" sz="1200" dirty="0" smtClean="0"/>
          </a:p>
          <a:p>
            <a:r>
              <a:rPr lang="en-US" sz="1200" dirty="0" smtClean="0"/>
              <a:t>1 teaspoon pepper</a:t>
            </a:r>
          </a:p>
          <a:p>
            <a:r>
              <a:rPr lang="en-US" sz="1200" dirty="0" smtClean="0"/>
              <a:t>½ cup olive oil</a:t>
            </a:r>
          </a:p>
          <a:p>
            <a:endParaRPr lang="en-US" sz="1200" dirty="0" smtClean="0"/>
          </a:p>
          <a:p>
            <a:endParaRPr lang="en-US" sz="1200" dirty="0" smtClean="0"/>
          </a:p>
          <a:p>
            <a:endParaRPr lang="en-US" sz="1200" dirty="0" smtClean="0"/>
          </a:p>
          <a:p>
            <a:r>
              <a:rPr lang="en-US" sz="1200" dirty="0" smtClean="0"/>
              <a:t>At Home </a:t>
            </a:r>
          </a:p>
          <a:p>
            <a:endParaRPr lang="en-US" sz="1200" dirty="0" smtClean="0"/>
          </a:p>
          <a:p>
            <a:r>
              <a:rPr lang="en-US" sz="1200" dirty="0" smtClean="0"/>
              <a:t>Drain and rinse the beans, then double-bag in zip-top bags. Combine salt, pepper, and spices in another zip-top bag. Transfer oil to </a:t>
            </a:r>
            <a:r>
              <a:rPr lang="en-US" sz="1200" smtClean="0"/>
              <a:t>a spill-proof </a:t>
            </a:r>
            <a:r>
              <a:rPr lang="en-US" sz="1200" dirty="0" smtClean="0"/>
              <a:t>container.</a:t>
            </a:r>
          </a:p>
          <a:p>
            <a:endParaRPr lang="en-US" sz="1200" dirty="0" smtClean="0"/>
          </a:p>
          <a:p>
            <a:endParaRPr lang="en-US" sz="1200" dirty="0" smtClean="0"/>
          </a:p>
          <a:p>
            <a:endParaRPr lang="en-US" sz="1200" dirty="0" smtClean="0"/>
          </a:p>
          <a:p>
            <a:endParaRPr lang="en-US" sz="1200" dirty="0" smtClean="0"/>
          </a:p>
        </p:txBody>
      </p:sp>
      <p:sp>
        <p:nvSpPr>
          <p:cNvPr id="5" name="Rectangle 4"/>
          <p:cNvSpPr/>
          <p:nvPr/>
        </p:nvSpPr>
        <p:spPr>
          <a:xfrm>
            <a:off x="5041096" y="120575"/>
            <a:ext cx="3839590" cy="6555639"/>
          </a:xfrm>
          <a:prstGeom prst="rect">
            <a:avLst/>
          </a:prstGeom>
          <a:ln w="57150" cmpd="thinThick">
            <a:solidFill>
              <a:schemeClr val="accent3">
                <a:lumMod val="50000"/>
              </a:schemeClr>
            </a:solidFill>
          </a:ln>
        </p:spPr>
        <p:txBody>
          <a:bodyPr wrap="square">
            <a:spAutoFit/>
          </a:bodyPr>
          <a:lstStyle/>
          <a:p>
            <a:endParaRPr lang="en-US" sz="1200" dirty="0" smtClean="0"/>
          </a:p>
          <a:p>
            <a:endParaRPr lang="en-US" sz="1200" dirty="0" smtClean="0"/>
          </a:p>
          <a:p>
            <a:endParaRPr lang="en-US" sz="1200" dirty="0" smtClean="0"/>
          </a:p>
          <a:p>
            <a:r>
              <a:rPr lang="en-US" sz="1200" dirty="0" smtClean="0"/>
              <a:t>In Camp</a:t>
            </a:r>
          </a:p>
          <a:p>
            <a:r>
              <a:rPr lang="en-US" sz="1200" dirty="0" smtClean="0"/>
              <a:t>Boil 2 1/2 cups water. Add the vegetable bouillon and stir. Add couscous; remove from heat and cover. Let sit for five minutes, or until the water is absorbed. While couscous is cooking, slice garlic cloves and chop onion and bell pepper. Heat oil in a skillet over medium heat and add the garlic, onion, pepper, and spices. Cook for five minutes, until the pepper is tender. Add the beans, sun-dried tomatoes, corn, and ¼ cup water. Cook three more minutes, until the vegetables are heated through. If desired, add more water to make more sauce. Pour the chili over the couscous and serve. </a:t>
            </a:r>
          </a:p>
          <a:p>
            <a:endParaRPr lang="en-US" sz="1200" dirty="0" smtClean="0"/>
          </a:p>
          <a:p>
            <a:endParaRPr lang="en-US" sz="1200" dirty="0" smtClean="0"/>
          </a:p>
          <a:p>
            <a:endParaRPr lang="en-US" sz="1200" dirty="0" smtClean="0"/>
          </a:p>
          <a:p>
            <a:r>
              <a:rPr lang="en-US" sz="1200" dirty="0" smtClean="0"/>
              <a:t>Prep time 10 min</a:t>
            </a:r>
          </a:p>
          <a:p>
            <a:r>
              <a:rPr lang="en-US" sz="1200" dirty="0" smtClean="0"/>
              <a:t>Cook time 15 min</a:t>
            </a:r>
          </a:p>
          <a:p>
            <a:r>
              <a:rPr lang="en-US" sz="1200" dirty="0" smtClean="0"/>
              <a:t>Price $5 per serving</a:t>
            </a:r>
          </a:p>
          <a:p>
            <a:endParaRPr lang="en-US" sz="1200" dirty="0" smtClean="0"/>
          </a:p>
          <a:p>
            <a:r>
              <a:rPr lang="en-US" sz="1200" dirty="0" smtClean="0"/>
              <a:t>Weight 4 ounces per </a:t>
            </a:r>
          </a:p>
          <a:p>
            <a:r>
              <a:rPr lang="en-US" sz="1200" dirty="0" smtClean="0"/>
              <a:t>serving</a:t>
            </a:r>
          </a:p>
          <a:p>
            <a:endParaRPr lang="en-US" sz="1200" dirty="0" smtClean="0"/>
          </a:p>
          <a:p>
            <a:r>
              <a:rPr lang="en-US" sz="1200" dirty="0" smtClean="0"/>
              <a:t>Serves 4</a:t>
            </a:r>
          </a:p>
          <a:p>
            <a:endParaRPr lang="en-US" sz="1200" dirty="0" smtClean="0"/>
          </a:p>
          <a:p>
            <a:r>
              <a:rPr lang="en-US" sz="1200" dirty="0" smtClean="0"/>
              <a:t>Calories 937</a:t>
            </a:r>
          </a:p>
          <a:p>
            <a:endParaRPr lang="en-US" sz="1200" dirty="0" smtClean="0"/>
          </a:p>
          <a:p>
            <a:r>
              <a:rPr lang="en-US" sz="1200" dirty="0" smtClean="0"/>
              <a:t>Fat 33 g</a:t>
            </a:r>
          </a:p>
          <a:p>
            <a:endParaRPr lang="en-US" sz="1200" dirty="0" smtClean="0"/>
          </a:p>
          <a:p>
            <a:r>
              <a:rPr lang="en-US" sz="1200" dirty="0" smtClean="0"/>
              <a:t>Carbs 146 g</a:t>
            </a:r>
          </a:p>
          <a:p>
            <a:endParaRPr lang="en-US" sz="1200" dirty="0" smtClean="0"/>
          </a:p>
          <a:p>
            <a:r>
              <a:rPr lang="en-US" sz="1200" dirty="0" smtClean="0"/>
              <a:t>Protein 29 g</a:t>
            </a:r>
          </a:p>
          <a:p>
            <a:endParaRPr lang="en-US" sz="1200" dirty="0"/>
          </a:p>
        </p:txBody>
      </p:sp>
    </p:spTree>
    <p:extLst>
      <p:ext uri="{BB962C8B-B14F-4D97-AF65-F5344CB8AC3E}">
        <p14:creationId xmlns:p14="http://schemas.microsoft.com/office/powerpoint/2010/main" val="405776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265</Words>
  <Application>Microsoft Macintosh PowerPoint</Application>
  <PresentationFormat>On-screen Show (4:3)</PresentationFormat>
  <Paragraphs>55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Scott Davidson,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Davidson</dc:creator>
  <cp:lastModifiedBy>Scott Davidson</cp:lastModifiedBy>
  <cp:revision>1</cp:revision>
  <dcterms:created xsi:type="dcterms:W3CDTF">2013-06-18T01:41:17Z</dcterms:created>
  <dcterms:modified xsi:type="dcterms:W3CDTF">2013-06-18T01:47:03Z</dcterms:modified>
</cp:coreProperties>
</file>