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02" autoAdjust="0"/>
  </p:normalViewPr>
  <p:slideViewPr>
    <p:cSldViewPr>
      <p:cViewPr>
        <p:scale>
          <a:sx n="116" d="100"/>
          <a:sy n="116" d="100"/>
        </p:scale>
        <p:origin x="-256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21EA1-EA37-FC47-A492-F655681A3B81}" type="datetimeFigureOut">
              <a:rPr lang="en-US" smtClean="0"/>
              <a:t>6/22/13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2DA9-6FA8-0B40-BC97-5B595DEB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629E-405B-44F0-B603-EFBC37526474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ww.bsa-troop457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28538" y="152400"/>
            <a:ext cx="6088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Committee Meeting Notes Summary : </a:t>
            </a:r>
            <a:r>
              <a:rPr lang="en-US" dirty="0" smtClean="0"/>
              <a:t>June 1</a:t>
            </a:r>
            <a:r>
              <a:rPr lang="en-US" dirty="0" smtClean="0"/>
              <a:t>1</a:t>
            </a:r>
            <a:r>
              <a:rPr lang="en-US" dirty="0" smtClean="0"/>
              <a:t>, 2013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(next meeting Tuesday, July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18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@ 7:30 pm Good Sam, Fireside Room)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1143000"/>
            <a:ext cx="2667000" cy="1143000"/>
            <a:chOff x="457200" y="1371600"/>
            <a:chExt cx="2667000" cy="1143000"/>
          </a:xfrm>
        </p:grpSpPr>
        <p:sp>
          <p:nvSpPr>
            <p:cNvPr id="6" name="Rounded Rectangle 5"/>
            <p:cNvSpPr/>
            <p:nvPr/>
          </p:nvSpPr>
          <p:spPr>
            <a:xfrm>
              <a:off x="4572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7250" y="1371600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Treasurer’s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" y="1594961"/>
              <a:ext cx="2514600" cy="8434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>
                  <a:latin typeface="Perpetua" pitchFamily="18" charset="0"/>
                </a:rPr>
                <a:t>Balance: $ 9297</a:t>
              </a:r>
              <a:endParaRPr lang="en-US" sz="1000" b="1" u="sng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Final payment for Hi Sierra (short 2 scouts)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</a:t>
              </a:r>
              <a:r>
                <a:rPr lang="en-US" sz="1000" b="1" dirty="0" smtClean="0">
                  <a:latin typeface="Perpetua" pitchFamily="18" charset="0"/>
                </a:rPr>
                <a:t>Jenny Sun has agreed to become our new treasurer!</a:t>
              </a:r>
              <a:endParaRPr lang="en-US" sz="1000" b="1" dirty="0" smtClean="0">
                <a:latin typeface="Perpetua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1143000"/>
            <a:ext cx="3124200" cy="1143000"/>
            <a:chOff x="3276600" y="1371600"/>
            <a:chExt cx="2667000" cy="1143000"/>
          </a:xfrm>
        </p:grpSpPr>
        <p:sp>
          <p:nvSpPr>
            <p:cNvPr id="9" name="Rounded Rectangle 8"/>
            <p:cNvSpPr/>
            <p:nvPr/>
          </p:nvSpPr>
          <p:spPr>
            <a:xfrm>
              <a:off x="32766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76650" y="1371600"/>
              <a:ext cx="925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Advancement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1" y="1524000"/>
              <a:ext cx="2514600" cy="9429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Roy </a:t>
              </a:r>
              <a:r>
                <a:rPr lang="en-US" sz="1000" b="1" dirty="0" err="1" smtClean="0">
                  <a:latin typeface="Perpetua" pitchFamily="18" charset="0"/>
                </a:rPr>
                <a:t>Gilboa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is scheduling his Eagle board of review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Advancement Coordinator is preparing for lots of merit badges this summer and @ summer camp.</a:t>
              </a:r>
              <a:endParaRPr lang="en-US" sz="1000" b="1" dirty="0" smtClean="0">
                <a:latin typeface="Perpetua" pitchFamily="18" charset="0"/>
              </a:endParaRPr>
            </a:p>
            <a:p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0" y="1143000"/>
            <a:ext cx="2895600" cy="1143000"/>
            <a:chOff x="6172200" y="1371600"/>
            <a:chExt cx="2743200" cy="1143000"/>
          </a:xfrm>
        </p:grpSpPr>
        <p:sp>
          <p:nvSpPr>
            <p:cNvPr id="12" name="Rounded Rectangle 11"/>
            <p:cNvSpPr/>
            <p:nvPr/>
          </p:nvSpPr>
          <p:spPr>
            <a:xfrm>
              <a:off x="6172200" y="1371600"/>
              <a:ext cx="27432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2250" y="1371600"/>
              <a:ext cx="1643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Quartermaster’s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8399" y="1552575"/>
              <a:ext cx="2594811" cy="8309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No required </a:t>
              </a:r>
              <a:r>
                <a:rPr lang="en-US" sz="1000" b="1" dirty="0" smtClean="0">
                  <a:latin typeface="Perpetua" pitchFamily="18" charset="0"/>
                </a:rPr>
                <a:t>items</a:t>
              </a:r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42874" y="2507992"/>
            <a:ext cx="8848725" cy="11430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2925" y="2507992"/>
            <a:ext cx="1572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rPr>
              <a:t>Scoutmaster’s Report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Perpet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075" y="2667001"/>
            <a:ext cx="8720657" cy="990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Any </a:t>
            </a:r>
            <a:r>
              <a:rPr lang="en-US" sz="1000" b="1" dirty="0" smtClean="0">
                <a:latin typeface="Perpetua" pitchFamily="18" charset="0"/>
              </a:rPr>
              <a:t>parent / scout issues – we want feedback !!!!!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Thanks </a:t>
            </a:r>
            <a:r>
              <a:rPr lang="en-US" sz="1000" b="1" dirty="0" err="1" smtClean="0">
                <a:latin typeface="Perpetua" pitchFamily="18" charset="0"/>
              </a:rPr>
              <a:t>Mukund</a:t>
            </a:r>
            <a:r>
              <a:rPr lang="en-US" sz="1000" b="1" dirty="0" smtClean="0">
                <a:latin typeface="Perpetua" pitchFamily="18" charset="0"/>
              </a:rPr>
              <a:t> for agreeing to stay as leader for the entire week for summer camp. 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Please contact Eric </a:t>
            </a:r>
            <a:r>
              <a:rPr lang="en-US" sz="1000" b="1" dirty="0" err="1" smtClean="0">
                <a:latin typeface="Perpetua" pitchFamily="18" charset="0"/>
              </a:rPr>
              <a:t>Wilford</a:t>
            </a:r>
            <a:r>
              <a:rPr lang="en-US" sz="1000" b="1" dirty="0" smtClean="0">
                <a:latin typeface="Perpetua" pitchFamily="18" charset="0"/>
              </a:rPr>
              <a:t> if you’d like to spend a few days at camp this July!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Hi Sierra meeting July 2</a:t>
            </a:r>
            <a:r>
              <a:rPr lang="en-US" sz="1000" b="1" baseline="30000" dirty="0" smtClean="0">
                <a:latin typeface="Perpetua" pitchFamily="18" charset="0"/>
              </a:rPr>
              <a:t>nd</a:t>
            </a:r>
            <a:r>
              <a:rPr lang="en-US" sz="1000" b="1" dirty="0" smtClean="0">
                <a:latin typeface="Perpetua" pitchFamily="18" charset="0"/>
              </a:rPr>
              <a:t> (Tuesday) – no troop meeting on July 4</a:t>
            </a:r>
            <a:r>
              <a:rPr lang="en-US" sz="1000" b="1" baseline="30000" dirty="0" smtClean="0">
                <a:latin typeface="Perpetua" pitchFamily="18" charset="0"/>
              </a:rPr>
              <a:t>th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Scouts planning to take </a:t>
            </a:r>
            <a:r>
              <a:rPr lang="en-US" sz="1000" b="1" dirty="0" err="1" smtClean="0">
                <a:latin typeface="Perpetua" pitchFamily="18" charset="0"/>
              </a:rPr>
              <a:t>ePrep</a:t>
            </a:r>
            <a:r>
              <a:rPr lang="en-US" sz="1000" b="1" dirty="0" smtClean="0">
                <a:latin typeface="Perpetua" pitchFamily="18" charset="0"/>
              </a:rPr>
              <a:t> @ camp can complete their Troop Mobilization w/ Mr. Davidson in early September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Scouts planning to take First Aid @ camp can contact Mr. Davidson to get their rank (Tenderfoot, 2</a:t>
            </a:r>
            <a:r>
              <a:rPr lang="en-US" sz="1000" b="1" baseline="30000" dirty="0" smtClean="0">
                <a:latin typeface="Perpetua" pitchFamily="18" charset="0"/>
              </a:rPr>
              <a:t>nd</a:t>
            </a:r>
            <a:r>
              <a:rPr lang="en-US" sz="1000" b="1" dirty="0" smtClean="0">
                <a:latin typeface="Perpetua" pitchFamily="18" charset="0"/>
              </a:rPr>
              <a:t> Class &amp; 1</a:t>
            </a:r>
            <a:r>
              <a:rPr lang="en-US" sz="1000" b="1" baseline="30000" dirty="0" smtClean="0">
                <a:latin typeface="Perpetua" pitchFamily="18" charset="0"/>
              </a:rPr>
              <a:t>st</a:t>
            </a:r>
            <a:r>
              <a:rPr lang="en-US" sz="1000" b="1" dirty="0" smtClean="0">
                <a:latin typeface="Perpetua" pitchFamily="18" charset="0"/>
              </a:rPr>
              <a:t> Class) prerequisites done </a:t>
            </a:r>
            <a:r>
              <a:rPr lang="en-US" sz="1000" b="1" dirty="0" smtClean="0">
                <a:latin typeface="Perpetua" pitchFamily="18" charset="0"/>
                <a:sym typeface="Wingdings"/>
              </a:rPr>
              <a:t> </a:t>
            </a:r>
            <a:r>
              <a:rPr lang="en-US" sz="1000" b="1" dirty="0" smtClean="0">
                <a:latin typeface="Perpetua" pitchFamily="18" charset="0"/>
              </a:rPr>
              <a:t> </a:t>
            </a:r>
            <a:endParaRPr lang="en-US" sz="1000" b="1" dirty="0" smtClean="0">
              <a:latin typeface="Perpetua" pitchFamily="18" charset="0"/>
            </a:endParaRPr>
          </a:p>
          <a:p>
            <a:endParaRPr lang="en-US" sz="1000" b="1" dirty="0" smtClean="0">
              <a:latin typeface="Perpetua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3810000"/>
            <a:ext cx="8848725" cy="1143000"/>
            <a:chOff x="152400" y="3810000"/>
            <a:chExt cx="8848725" cy="1143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3810000"/>
              <a:ext cx="8848725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451" y="3810000"/>
              <a:ext cx="2567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Other Topics ** (more on next page)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1" y="3969603"/>
              <a:ext cx="8720657" cy="9833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Transition Planning - New Scoutmaster – </a:t>
              </a:r>
              <a:r>
                <a:rPr lang="en-US" sz="1000" b="1" dirty="0" smtClean="0">
                  <a:latin typeface="Perpetua" pitchFamily="18" charset="0"/>
                </a:rPr>
                <a:t>next </a:t>
              </a:r>
              <a:r>
                <a:rPr lang="en-US" sz="1000" b="1" dirty="0" smtClean="0">
                  <a:latin typeface="Perpetua" pitchFamily="18" charset="0"/>
                </a:rPr>
                <a:t>12 months, New Committee Chair – next 12 months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Thx to </a:t>
              </a:r>
              <a:r>
                <a:rPr lang="en-US" sz="1000" b="1" dirty="0" err="1" smtClean="0">
                  <a:latin typeface="Perpetua" pitchFamily="18" charset="0"/>
                </a:rPr>
                <a:t>Hersh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err="1" smtClean="0">
                  <a:latin typeface="Perpetua" pitchFamily="18" charset="0"/>
                </a:rPr>
                <a:t>Barghana</a:t>
              </a:r>
              <a:r>
                <a:rPr lang="en-US" sz="1000" b="1" dirty="0" smtClean="0">
                  <a:latin typeface="Perpetua" pitchFamily="18" charset="0"/>
                </a:rPr>
                <a:t> for stepping up to take on the FOS role ($2800 – 33% of families have participated); </a:t>
              </a:r>
              <a:r>
                <a:rPr lang="en-US" sz="1000" b="1" dirty="0" smtClean="0">
                  <a:latin typeface="Perpetua" pitchFamily="18" charset="0"/>
                </a:rPr>
                <a:t>please need </a:t>
              </a:r>
              <a:r>
                <a:rPr lang="en-US" sz="1000" b="1" dirty="0" smtClean="0">
                  <a:latin typeface="Perpetua" pitchFamily="18" charset="0"/>
                </a:rPr>
                <a:t>to notify others! </a:t>
              </a:r>
              <a:r>
                <a:rPr lang="en-US" sz="1000" b="1" dirty="0" smtClean="0">
                  <a:latin typeface="Perpetua" pitchFamily="18" charset="0"/>
                  <a:sym typeface="Wingdings"/>
                </a:rPr>
                <a:t>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Good </a:t>
              </a:r>
              <a:r>
                <a:rPr lang="en-US" sz="1000" b="1" dirty="0" smtClean="0">
                  <a:latin typeface="Perpetua" pitchFamily="18" charset="0"/>
                </a:rPr>
                <a:t>planning meeting, will publish TAG w/ assignments (2 adult leaders and ASM</a:t>
              </a:r>
              <a:r>
                <a:rPr lang="en-US" sz="1000" b="1" dirty="0" smtClean="0">
                  <a:latin typeface="Perpetua" pitchFamily="18" charset="0"/>
                </a:rPr>
                <a:t>) and opportunities to help this weekend!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Touchstone (over </a:t>
              </a:r>
              <a:r>
                <a:rPr lang="en-US" sz="1000" b="1" dirty="0" err="1" smtClean="0">
                  <a:latin typeface="Perpetua" pitchFamily="18" charset="0"/>
                </a:rPr>
                <a:t>nighter</a:t>
              </a:r>
              <a:r>
                <a:rPr lang="en-US" sz="1000" b="1" dirty="0" smtClean="0">
                  <a:latin typeface="Perpetua" pitchFamily="18" charset="0"/>
                </a:rPr>
                <a:t> Rock Climbing – 30 person minimum, $1000 minimum – 9pm (Fri or Sat ??), we bring our own food (clean up @ 5:00)</a:t>
              </a:r>
              <a:endParaRPr lang="en-US" sz="1000" b="1" dirty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52400" y="5105400"/>
            <a:ext cx="8848725" cy="228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1" y="5098792"/>
            <a:ext cx="883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erpetua" pitchFamily="18" charset="0"/>
              </a:rPr>
              <a:t>Upcoming Troop Activities         /           Upcoming Troop Activities         /        Upcoming Troop Activities         /       Upcoming Troop Activities   </a:t>
            </a:r>
            <a:endParaRPr lang="en-US" sz="1100" b="1" dirty="0">
              <a:latin typeface="Perpetua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2408" y="5476875"/>
            <a:ext cx="2228850" cy="1219200"/>
            <a:chOff x="209550" y="5638800"/>
            <a:chExt cx="2228850" cy="1066800"/>
          </a:xfrm>
        </p:grpSpPr>
        <p:sp>
          <p:nvSpPr>
            <p:cNvPr id="32" name="Rounded Rectangle 3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1025" y="5647551"/>
              <a:ext cx="1569660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July 7 – 13 (Sun – Sat)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9550" y="5855553"/>
              <a:ext cx="2181225" cy="697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Summer Camp</a:t>
              </a:r>
            </a:p>
            <a:p>
              <a:r>
                <a:rPr lang="en-US" sz="1000" b="1" dirty="0" smtClean="0"/>
                <a:t>Trek Leader:  Eric </a:t>
              </a:r>
              <a:r>
                <a:rPr lang="en-US" sz="1000" b="1" dirty="0" err="1" smtClean="0"/>
                <a:t>Wilford</a:t>
              </a:r>
              <a:endParaRPr lang="en-US" sz="1000" b="1" dirty="0" smtClean="0"/>
            </a:p>
            <a:p>
              <a:r>
                <a:rPr lang="en-US" sz="1000" b="1" dirty="0" smtClean="0"/>
                <a:t>@ Camp Leader: </a:t>
              </a:r>
              <a:r>
                <a:rPr lang="en-US" sz="1000" b="1" dirty="0" err="1" smtClean="0"/>
                <a:t>Mukund</a:t>
              </a:r>
              <a:r>
                <a:rPr lang="en-US" sz="1000" b="1" dirty="0" smtClean="0"/>
                <a:t> </a:t>
              </a:r>
              <a:r>
                <a:rPr lang="en-US" sz="1000" b="1" dirty="0" err="1" smtClean="0"/>
                <a:t>Madhugiri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28407" y="5486400"/>
            <a:ext cx="2209800" cy="1219200"/>
            <a:chOff x="152400" y="5638800"/>
            <a:chExt cx="2209800" cy="1066800"/>
          </a:xfrm>
        </p:grpSpPr>
        <p:sp>
          <p:nvSpPr>
            <p:cNvPr id="55" name="Rounded Rectangle 54"/>
            <p:cNvSpPr/>
            <p:nvPr/>
          </p:nvSpPr>
          <p:spPr>
            <a:xfrm>
              <a:off x="1524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1025" y="5647551"/>
              <a:ext cx="89692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Aug 10 - 11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550" y="5855553"/>
              <a:ext cx="2118619" cy="783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</a:t>
              </a:r>
              <a:r>
                <a:rPr lang="en-US" sz="1000" b="1" dirty="0" smtClean="0"/>
                <a:t>Rafting / Camp  (Sacramento)</a:t>
              </a:r>
              <a:endParaRPr lang="en-US" sz="1000" b="1" dirty="0" smtClean="0"/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/>
                <a:t>Shalabh</a:t>
              </a:r>
              <a:r>
                <a:rPr lang="en-US" sz="1000" b="1" dirty="0"/>
                <a:t> </a:t>
              </a:r>
              <a:r>
                <a:rPr lang="en-US" sz="1000" b="1" dirty="0" err="1"/>
                <a:t>Goel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05356" y="5486400"/>
            <a:ext cx="2228850" cy="1219200"/>
            <a:chOff x="209550" y="5638800"/>
            <a:chExt cx="2228850" cy="1066800"/>
          </a:xfrm>
        </p:grpSpPr>
        <p:sp>
          <p:nvSpPr>
            <p:cNvPr id="42" name="Rounded Rectangle 4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1025" y="5647551"/>
              <a:ext cx="97975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Sept. 21 - 22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Pinnacles (car camping)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smtClean="0"/>
                <a:t>Max </a:t>
              </a:r>
              <a:r>
                <a:rPr lang="en-US" sz="1000" b="1" dirty="0" err="1" smtClean="0"/>
                <a:t>Uyematsu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  <a:r>
                <a:rPr lang="en-US" sz="1000" dirty="0" smtClean="0"/>
                <a:t>Day hike (no packs)</a:t>
              </a:r>
              <a:endParaRPr lang="en-US" sz="1000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 Car camping – great campout for new parents!</a:t>
              </a:r>
              <a:endParaRPr lang="en-US" sz="1000" dirty="0" smtClean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01356" y="5486400"/>
            <a:ext cx="2228850" cy="1219200"/>
            <a:chOff x="209550" y="5638800"/>
            <a:chExt cx="2228850" cy="1066800"/>
          </a:xfrm>
        </p:grpSpPr>
        <p:sp>
          <p:nvSpPr>
            <p:cNvPr id="59" name="Rounded Rectangle 58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1025" y="5647551"/>
              <a:ext cx="911052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Oc</a:t>
              </a:r>
              <a:r>
                <a:rPr lang="en-US" sz="1200" b="1" dirty="0" smtClean="0"/>
                <a:t>t</a:t>
              </a:r>
              <a:r>
                <a:rPr lang="en-US" sz="1200" b="1" dirty="0" smtClean="0"/>
                <a:t>. </a:t>
              </a:r>
              <a:r>
                <a:rPr lang="en-US" sz="1200" b="1" dirty="0" smtClean="0"/>
                <a:t>19</a:t>
              </a:r>
              <a:r>
                <a:rPr lang="en-US" sz="1200" b="1" dirty="0" smtClean="0"/>
                <a:t> </a:t>
              </a:r>
              <a:r>
                <a:rPr lang="en-US" sz="1200" b="1" dirty="0" smtClean="0"/>
                <a:t>- </a:t>
              </a:r>
              <a:r>
                <a:rPr lang="en-US" sz="1200" b="1" dirty="0" smtClean="0"/>
                <a:t>20</a:t>
              </a:r>
              <a:endParaRPr lang="en-US" sz="1200" b="1" dirty="0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</a:t>
              </a:r>
              <a:r>
                <a:rPr lang="en-US" sz="1000" b="1" dirty="0" smtClean="0"/>
                <a:t>Beach Campout (</a:t>
              </a:r>
              <a:r>
                <a:rPr lang="en-US" sz="1000" b="1" dirty="0" smtClean="0"/>
                <a:t>car camping)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smtClean="0"/>
                <a:t>Alan Zhang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  <a:r>
                <a:rPr lang="en-US" sz="1000" dirty="0" smtClean="0"/>
                <a:t>Invite </a:t>
              </a:r>
              <a:r>
                <a:rPr lang="en-US" sz="1000" dirty="0" err="1" smtClean="0"/>
                <a:t>Webelos</a:t>
              </a:r>
              <a:r>
                <a:rPr lang="en-US" sz="1000" dirty="0" smtClean="0"/>
                <a:t> scouts</a:t>
              </a:r>
              <a:endParaRPr lang="en-US" sz="1000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Car camping – great campout for new parents!</a:t>
              </a:r>
              <a:endParaRPr lang="en-US" sz="1000" dirty="0" smtClean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WordPictureWatermark3" descr="logo_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725" y="139176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17823"/>
              </p:ext>
            </p:extLst>
          </p:nvPr>
        </p:nvGraphicFramePr>
        <p:xfrm>
          <a:off x="134145" y="139176"/>
          <a:ext cx="3581400" cy="610691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6978"/>
                <a:gridCol w="2474422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Scout</a:t>
                      </a:r>
                      <a:endParaRPr lang="en-US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Position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Scott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Wilford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Nick Klein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Sahil Sancheti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Librarian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Prithvi Kannan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Troop Guide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Marco Maletis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Quartermaster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Krishna Gomatam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Scribe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Cole Davidson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 Chief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Ryan Adolf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Inception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Chetan Gomatam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Wise Guys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4520" algn="l"/>
                        </a:tabLs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Jason Zhu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Tomahawks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Naman Bhargava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Daggers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Prithvi Kannan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Tenderfeet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Patrol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Leader / Guide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Jeevan Prakash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Thunder Sharks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Richard Mao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Inception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Jaidev Bapat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Wise Guys</a:t>
                      </a:r>
                    </a:p>
                  </a:txBody>
                  <a:tcPr marL="45720" marR="45720"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Ashwin Reddy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Tomahawks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Tate Besser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Daggers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Aneesh Goel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Chaplain’s Aide</a:t>
                      </a:r>
                    </a:p>
                  </a:txBody>
                  <a:tcPr marL="45720" marR="45720" marT="0" marB="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81781"/>
              </p:ext>
            </p:extLst>
          </p:nvPr>
        </p:nvGraphicFramePr>
        <p:xfrm>
          <a:off x="76200" y="6477000"/>
          <a:ext cx="52578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57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Troop 457 Website: </a:t>
                      </a:r>
                      <a:r>
                        <a:rPr lang="en-US" sz="1000" dirty="0" smtClean="0">
                          <a:hlinkClick r:id="rId3"/>
                        </a:rPr>
                        <a:t>http://www.bsa-troop457.com</a:t>
                      </a:r>
                      <a:r>
                        <a:rPr lang="en-US" sz="1000" baseline="0" dirty="0" smtClean="0"/>
                        <a:t>  [username = member, password = ogr2007]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9639"/>
              </p:ext>
            </p:extLst>
          </p:nvPr>
        </p:nvGraphicFramePr>
        <p:xfrm>
          <a:off x="5399705" y="139176"/>
          <a:ext cx="3581400" cy="647299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2095"/>
                <a:gridCol w="2199305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Scout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Position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Daniel Pickering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Charter Organization Representative 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Scott Davidson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Committee Chairman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Mike Klein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Pushpak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Bapat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Paul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Besser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Itzik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Gilboa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Sam Sun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Rick Adolf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Eric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Wilford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4520" algn="l"/>
                        </a:tabLs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Max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Uyematsu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Riley Howard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Stan Schneider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Mukund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Madhugiri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Asst.</a:t>
                      </a:r>
                      <a:r>
                        <a:rPr lang="en-US" sz="900" b="0" i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Jenny Sun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Treasurer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Sejal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Patel, Antonio Dias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Popcorn Kernels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Aimee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Zhu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Registrar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Laxmi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Kambli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Medical Forms</a:t>
                      </a: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Pradnya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Goil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Trek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Hersh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Bhargava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Friends Of Scouting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0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</TotalTime>
  <Words>680</Words>
  <Application>Microsoft Macintosh PowerPoint</Application>
  <PresentationFormat>On-screen Show (4:3)</PresentationFormat>
  <Paragraphs>123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Scott Davidson</cp:lastModifiedBy>
  <cp:revision>277</cp:revision>
  <dcterms:created xsi:type="dcterms:W3CDTF">2012-02-28T04:29:01Z</dcterms:created>
  <dcterms:modified xsi:type="dcterms:W3CDTF">2013-06-22T20:55:58Z</dcterms:modified>
</cp:coreProperties>
</file>