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98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152" y="152400"/>
            <a:ext cx="61352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Sept. 17,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October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15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$ 9473.69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Almost all scouts owe dues and we need to get caught up!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Jenny Sun is our new treasurer!  Thx Jenny !!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Eagle </a:t>
              </a:r>
              <a:r>
                <a:rPr lang="en-US" sz="1000" b="1" dirty="0" err="1" smtClean="0">
                  <a:latin typeface="Perpetua" pitchFamily="18" charset="0"/>
                </a:rPr>
                <a:t>BoR</a:t>
              </a:r>
              <a:r>
                <a:rPr lang="en-US" sz="1000" b="1" dirty="0" smtClean="0">
                  <a:latin typeface="Perpetua" pitchFamily="18" charset="0"/>
                </a:rPr>
                <a:t> upcoming (</a:t>
              </a:r>
              <a:r>
                <a:rPr lang="en-US" sz="1000" b="1" dirty="0" err="1" smtClean="0">
                  <a:latin typeface="Perpetua" pitchFamily="18" charset="0"/>
                </a:rPr>
                <a:t>Mohit</a:t>
              </a: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&amp; Leroy)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Mr. Howard is working w/ the Troop Guides (Alec and </a:t>
              </a:r>
              <a:r>
                <a:rPr lang="en-US" sz="1000" b="1" dirty="0" err="1" smtClean="0">
                  <a:latin typeface="Perpetua" pitchFamily="18" charset="0"/>
                </a:rPr>
                <a:t>Prithvi</a:t>
              </a:r>
              <a:r>
                <a:rPr lang="en-US" sz="1000" b="1" dirty="0" smtClean="0">
                  <a:latin typeface="Perpetua" pitchFamily="18" charset="0"/>
                </a:rPr>
                <a:t>) to help scouts evaluate their current rank and plans for advancement. Scouts need to coordinate w/ patrol leaders and/or adult leaders for sign off.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smtClean="0">
                  <a:latin typeface="Perpetua" pitchFamily="18" charset="0"/>
                </a:rPr>
                <a:t> Purchased Dragon </a:t>
              </a:r>
              <a:r>
                <a:rPr lang="en-US" sz="1000" b="1" dirty="0" smtClean="0">
                  <a:latin typeface="Perpetua" pitchFamily="18" charset="0"/>
                </a:rPr>
                <a:t>Fly stove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a couple of tents too (Eric will watch for sales)</a:t>
              </a: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err="1" smtClean="0">
                <a:latin typeface="Perpetua" pitchFamily="18" charset="0"/>
              </a:rPr>
              <a:t>Hersh</a:t>
            </a:r>
            <a:r>
              <a:rPr lang="en-US" sz="1000" b="1" dirty="0" smtClean="0">
                <a:latin typeface="Perpetua" pitchFamily="18" charset="0"/>
              </a:rPr>
              <a:t> </a:t>
            </a:r>
            <a:r>
              <a:rPr lang="en-US" sz="1000" b="1" dirty="0" err="1" smtClean="0">
                <a:latin typeface="Perpetua" pitchFamily="18" charset="0"/>
              </a:rPr>
              <a:t>Bhargava</a:t>
            </a:r>
            <a:r>
              <a:rPr lang="en-US" sz="1000" b="1" dirty="0" smtClean="0">
                <a:latin typeface="Perpetua" pitchFamily="18" charset="0"/>
              </a:rPr>
              <a:t> has completed his SM / ASM training! Congrats </a:t>
            </a:r>
            <a:r>
              <a:rPr lang="en-US" sz="1000" b="1" dirty="0" err="1" smtClean="0">
                <a:latin typeface="Perpetua" pitchFamily="18" charset="0"/>
              </a:rPr>
              <a:t>Hersh</a:t>
            </a:r>
            <a:r>
              <a:rPr lang="en-US" sz="1000" b="1" smtClean="0">
                <a:latin typeface="Perpetua" pitchFamily="18" charset="0"/>
              </a:rPr>
              <a:t> </a:t>
            </a:r>
            <a:r>
              <a:rPr lang="en-US" sz="1000" b="1" smtClean="0">
                <a:latin typeface="Perpetua" pitchFamily="18" charset="0"/>
                <a:sym typeface="Wingdings"/>
              </a:rPr>
              <a:t>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Susan has some left over Troop T-shirts – if you are interested please contact Susan (</a:t>
            </a:r>
            <a:r>
              <a:rPr lang="en-US" sz="1000" b="1" dirty="0" err="1" smtClean="0">
                <a:latin typeface="Perpetua" pitchFamily="18" charset="0"/>
              </a:rPr>
              <a:t>susanwired@pobox.com</a:t>
            </a:r>
            <a:r>
              <a:rPr lang="en-US" sz="1000" b="1" dirty="0" smtClean="0">
                <a:latin typeface="Perpetua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Reminder scouts: you need to do some *real* cooking on campouts (particularly on car camping trips) </a:t>
            </a: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months, New Committee Chair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Popcorn is going strong! A number of scouts have already hit their $300 goal!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Scouting For Food: we need an adult and scout leaders for this event! Nov. 9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-  put out door hangers, Nov. 16</a:t>
              </a:r>
              <a:r>
                <a:rPr lang="en-US" sz="1000" b="1" baseline="30000" dirty="0" smtClean="0">
                  <a:latin typeface="Perpetua" pitchFamily="18" charset="0"/>
                </a:rPr>
                <a:t>th</a:t>
              </a:r>
              <a:r>
                <a:rPr lang="en-US" sz="1000" b="1" dirty="0" smtClean="0">
                  <a:latin typeface="Perpetua" pitchFamily="18" charset="0"/>
                </a:rPr>
                <a:t> collect food.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National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fees have increased by $10 so our registration fees will also increase to $65 this year. </a:t>
              </a:r>
              <a:r>
                <a:rPr lang="en-US" sz="1000" b="1" dirty="0" err="1" smtClean="0">
                  <a:latin typeface="Perpetua" pitchFamily="18" charset="0"/>
                </a:rPr>
                <a:t>Rechartering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wil</a:t>
              </a:r>
              <a:r>
                <a:rPr lang="en-US" sz="1000" b="1" dirty="0" smtClean="0">
                  <a:latin typeface="Perpetua" pitchFamily="18" charset="0"/>
                </a:rPr>
                <a:t> start soon!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Picture day wil</a:t>
              </a:r>
              <a:r>
                <a:rPr lang="en-US" sz="1000" b="1" dirty="0" smtClean="0">
                  <a:latin typeface="Perpetua" pitchFamily="18" charset="0"/>
                </a:rPr>
                <a:t>l probably be managed through AYSO make up day. Details coming when obtained.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Recruiting is going strong; with 3 scouts recently leaving the troop, we’ll most likely be accepting 9 or 10 new scouts this coming year.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 Max </a:t>
              </a:r>
              <a:r>
                <a:rPr lang="en-US" sz="1000" b="1" dirty="0" err="1" smtClean="0"/>
                <a:t>Uyematsu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Day hike (no packs)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Car camping – great campout for new parents!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Most likely leave by 9:00 am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18844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9110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19 - 20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Beach Campout (car camping)</a:t>
              </a:r>
            </a:p>
            <a:p>
              <a:r>
                <a:rPr lang="en-US" sz="1000" b="1" dirty="0" smtClean="0"/>
                <a:t>Trek Leader: Alan Zhang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01562" y="5486400"/>
            <a:ext cx="2209800" cy="12192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4614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Nov. 16 - 17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Del Valle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Mukund</a:t>
              </a:r>
              <a:r>
                <a:rPr lang="en-US" sz="1000" b="1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6041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281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Dec. 07 - 08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Touchstone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Gilboa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All Night Rock Climbing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28597"/>
              </p:ext>
            </p:extLst>
          </p:nvPr>
        </p:nvGraphicFramePr>
        <p:xfrm>
          <a:off x="134145" y="139176"/>
          <a:ext cx="3581400" cy="6167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Prabhat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Jammalamadaka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Chethan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Gomatam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Guys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(Sr.)</a:t>
                      </a:r>
                      <a:r>
                        <a:rPr lang="en-US" sz="1000" baseline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Jeffrey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Naman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Bhargava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Shay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01631"/>
              </p:ext>
            </p:extLst>
          </p:nvPr>
        </p:nvGraphicFramePr>
        <p:xfrm>
          <a:off x="5399705" y="163792"/>
          <a:ext cx="3581400" cy="54875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Stan Schneider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Eagle Committee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13831</TotalTime>
  <Words>737</Words>
  <Application>Microsoft Macintosh PowerPoint</Application>
  <PresentationFormat>On-screen Show (4:3)</PresentationFormat>
  <Paragraphs>120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313</cp:revision>
  <dcterms:created xsi:type="dcterms:W3CDTF">2012-02-28T04:29:01Z</dcterms:created>
  <dcterms:modified xsi:type="dcterms:W3CDTF">2013-09-30T12:26:23Z</dcterms:modified>
</cp:coreProperties>
</file>