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2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1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0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0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BA06-C1A4-CA4C-8C2E-C177D706E2AD}" type="datetimeFigureOut">
              <a:rPr lang="en-US" smtClean="0"/>
              <a:t>12/19/13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C0431-2927-1448-A7A1-C5CDE0B1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52399"/>
            <a:ext cx="933117" cy="93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73508" y="152399"/>
            <a:ext cx="42130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Troop 457 – Court of Honor</a:t>
            </a:r>
          </a:p>
          <a:p>
            <a:pPr algn="ctr"/>
            <a:r>
              <a:rPr lang="en-US" sz="2800" dirty="0" smtClean="0"/>
              <a:t>( December 19, 2013 )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21118"/>
              </p:ext>
            </p:extLst>
          </p:nvPr>
        </p:nvGraphicFramePr>
        <p:xfrm>
          <a:off x="445970" y="4812361"/>
          <a:ext cx="609062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311"/>
                <a:gridCol w="3045311"/>
              </a:tblGrid>
              <a:tr h="226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Rank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Raghav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Goil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Tenderfoot</a:t>
                      </a:r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Joshua Yu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Tenderfoot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Jason Zhu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Second Class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Naman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Bhargava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Class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Jeffrey Sun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First Class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Alec </a:t>
                      </a:r>
                      <a:r>
                        <a:rPr lang="en-US" sz="1200" dirty="0" err="1" smtClean="0"/>
                        <a:t>Uyematsu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Aneesh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Goel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Jeevan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Prakash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Prithvi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Kannan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Star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Krishna </a:t>
                      </a:r>
                      <a:r>
                        <a:rPr lang="en-US" sz="1200" dirty="0" err="1" smtClean="0"/>
                        <a:t>Gomatam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Life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Ryan Adolf</a:t>
                      </a:r>
                      <a:endParaRPr 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Life  (Contingent on finishing B</a:t>
                      </a:r>
                      <a:r>
                        <a:rPr lang="en-US" sz="12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o R)</a:t>
                      </a:r>
                      <a:endParaRPr 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Roy </a:t>
                      </a:r>
                      <a:r>
                        <a:rPr lang="en-US" sz="1200" dirty="0" err="1" smtClean="0"/>
                        <a:t>Gilboa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Eagle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Leroy</a:t>
                      </a:r>
                      <a:r>
                        <a:rPr lang="en-US" sz="1200" baseline="0" dirty="0" smtClean="0"/>
                        <a:t> Zhang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Eagle</a:t>
                      </a:r>
                      <a:endParaRPr lang="en-US" sz="1200" dirty="0"/>
                    </a:p>
                  </a:txBody>
                  <a:tcPr/>
                </a:tc>
              </a:tr>
              <a:tr h="22648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Jaidev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Bapat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Eagle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5970" y="1672754"/>
            <a:ext cx="6070893" cy="26330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marL="228600" indent="-228600">
              <a:buAutoNum type="arabicParenBoth"/>
            </a:pPr>
            <a:r>
              <a:rPr lang="en-US" sz="1200" dirty="0" smtClean="0"/>
              <a:t>Welcome to the Troop 457 Court of Honor</a:t>
            </a:r>
          </a:p>
          <a:p>
            <a:pPr marL="228600" indent="-228600">
              <a:buAutoNum type="arabicParenBoth"/>
            </a:pPr>
            <a:r>
              <a:rPr lang="en-US" sz="1200" dirty="0" smtClean="0"/>
              <a:t>Introduce our newest scout </a:t>
            </a:r>
            <a:r>
              <a:rPr lang="en-US" sz="1200" dirty="0" smtClean="0">
                <a:sym typeface="Wingdings"/>
              </a:rPr>
              <a:t> Caleb Shao (present him his neckerchief and 457 patch)</a:t>
            </a:r>
          </a:p>
          <a:p>
            <a:pPr marL="228600" indent="-228600">
              <a:buAutoNum type="arabicParenBoth"/>
            </a:pPr>
            <a:r>
              <a:rPr lang="en-US" sz="1200" dirty="0" smtClean="0"/>
              <a:t>Introduce Scout Master Mike Klein -</a:t>
            </a:r>
            <a:r>
              <a:rPr lang="en-US" sz="1200" dirty="0" smtClean="0">
                <a:sym typeface="Wingdings"/>
              </a:rPr>
              <a:t> Feather Ceremony</a:t>
            </a:r>
          </a:p>
          <a:p>
            <a:pPr marL="685800" lvl="1" indent="-228600">
              <a:buAutoNum type="arabicParenBoth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Introduce the Feather Staff</a:t>
            </a:r>
          </a:p>
          <a:p>
            <a:pPr marL="685800" lvl="1" indent="-228600">
              <a:buAutoNum type="arabicParenBoth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Ceremony (??)</a:t>
            </a:r>
          </a:p>
          <a:p>
            <a:pPr marL="685800" lvl="1" indent="-228600">
              <a:buAutoNum type="arabicParenBoth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Introduce our newest ASM ( Scott Lukens – present w/ neckerchief)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sym typeface="Wingdings"/>
              </a:rPr>
              <a:t>Introduce Mr. </a:t>
            </a:r>
            <a:r>
              <a:rPr lang="en-US" sz="1200" dirty="0" err="1" smtClean="0">
                <a:sym typeface="Wingdings"/>
              </a:rPr>
              <a:t>Gomatam</a:t>
            </a:r>
            <a:r>
              <a:rPr lang="en-US" sz="1200" dirty="0" smtClean="0">
                <a:sym typeface="Wingdings"/>
              </a:rPr>
              <a:t>  Advancement Chair</a:t>
            </a:r>
          </a:p>
          <a:p>
            <a:pPr marL="685800" lvl="1" indent="-228600">
              <a:buAutoNum type="arabicParenBoth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Ian (or delegate) – Read names and ranks achieved</a:t>
            </a:r>
          </a:p>
          <a:p>
            <a:pPr marL="685800" lvl="1" indent="-228600">
              <a:buAutoNum type="arabicParenBoth"/>
            </a:pPr>
            <a:r>
              <a:rPr lang="en-US" sz="1200" dirty="0" smtClean="0">
                <a:sym typeface="Wingdings"/>
              </a:rPr>
              <a:t>Mr. </a:t>
            </a:r>
            <a:r>
              <a:rPr lang="en-US" sz="1200" dirty="0" err="1" smtClean="0">
                <a:sym typeface="Wingdings"/>
              </a:rPr>
              <a:t>Gomatam</a:t>
            </a:r>
            <a:r>
              <a:rPr lang="en-US" sz="1200" dirty="0" smtClean="0">
                <a:sym typeface="Wingdings"/>
              </a:rPr>
              <a:t> – hand out merit badges</a:t>
            </a:r>
          </a:p>
          <a:p>
            <a:pPr marL="228600" indent="-228600">
              <a:buAutoNum type="arabicParenBoth"/>
            </a:pPr>
            <a:r>
              <a:rPr lang="en-US" sz="1200" dirty="0" smtClean="0">
                <a:sym typeface="Wingdings"/>
              </a:rPr>
              <a:t>Introduce Mr. Davidson  Committee Chair</a:t>
            </a:r>
          </a:p>
          <a:p>
            <a:pPr marL="685800" lvl="1" indent="-228600">
              <a:buAutoNum type="arabicParenBoth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General pep talk about calendar, attending committee meetings, high scout participation, parents attending events, YAAG signup</a:t>
            </a:r>
          </a:p>
          <a:p>
            <a:pPr marL="685800" lvl="1" indent="-228600">
              <a:buAutoNum type="arabicParenBoth"/>
            </a:pPr>
            <a:r>
              <a:rPr lang="en-US" sz="1200" dirty="0">
                <a:sym typeface="Wingdings"/>
              </a:rPr>
              <a:t> </a:t>
            </a:r>
            <a:r>
              <a:rPr lang="en-US" sz="1200" dirty="0" smtClean="0">
                <a:sym typeface="Wingdings"/>
              </a:rPr>
              <a:t>Introduce the rules for gift exchange [a) random selection, b) 1:1 to open one, c) 1:1 for trade (and </a:t>
            </a:r>
            <a:r>
              <a:rPr lang="en-US" sz="1200" dirty="0" err="1" smtClean="0">
                <a:sym typeface="Wingdings"/>
              </a:rPr>
              <a:t>uptrade</a:t>
            </a:r>
            <a:r>
              <a:rPr lang="en-US" sz="1200" dirty="0" smtClean="0">
                <a:sym typeface="Wingdings"/>
              </a:rPr>
              <a:t>) 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348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ordPictureWatermark3" descr="logo_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466" y="338261"/>
            <a:ext cx="3856899" cy="385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7262" y="4387333"/>
            <a:ext cx="6623478" cy="413131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4000" dirty="0" smtClean="0"/>
              <a:t>Troop 457 – Court of Honor</a:t>
            </a:r>
          </a:p>
          <a:p>
            <a:pPr algn="ctr"/>
            <a:endParaRPr lang="en-US" sz="4000" dirty="0"/>
          </a:p>
          <a:p>
            <a:pPr algn="ctr"/>
            <a:r>
              <a:rPr lang="en-US" sz="2800" dirty="0" smtClean="0"/>
              <a:t>Moved to Good Samaritan Church, </a:t>
            </a:r>
          </a:p>
          <a:p>
            <a:pPr algn="ctr"/>
            <a:r>
              <a:rPr lang="en-US" sz="2800" dirty="0" smtClean="0"/>
              <a:t>19624 E Homestead Rd, Cupertino</a:t>
            </a:r>
          </a:p>
          <a:p>
            <a:pPr algn="ctr"/>
            <a:r>
              <a:rPr lang="en-US" sz="2800" dirty="0" smtClean="0"/>
              <a:t>(next to Ranch 99, corner of Wolf &amp; Homestead Roads)</a:t>
            </a:r>
            <a:r>
              <a:rPr lang="en-US" sz="2800" dirty="0" smtClean="0"/>
              <a:t>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842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245</Words>
  <Application>Microsoft Macintosh PowerPoint</Application>
  <PresentationFormat>On-screen Show (4:3)</PresentationFormat>
  <Paragraphs>49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4</cp:revision>
  <cp:lastPrinted>2013-12-20T02:06:49Z</cp:lastPrinted>
  <dcterms:created xsi:type="dcterms:W3CDTF">2013-12-20T01:40:12Z</dcterms:created>
  <dcterms:modified xsi:type="dcterms:W3CDTF">2013-12-20T02:30:46Z</dcterms:modified>
</cp:coreProperties>
</file>