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026" y="152400"/>
            <a:ext cx="6043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</a:t>
            </a:r>
            <a:r>
              <a:rPr lang="en-US" dirty="0" smtClean="0"/>
              <a:t>Nov. 19, </a:t>
            </a:r>
            <a:r>
              <a:rPr lang="en-US" dirty="0" smtClean="0"/>
              <a:t>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December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17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 ~$ </a:t>
              </a:r>
              <a:r>
                <a:rPr lang="en-US" sz="1000" b="1" dirty="0" smtClean="0">
                  <a:latin typeface="Perpetua" pitchFamily="18" charset="0"/>
                </a:rPr>
                <a:t>8,000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</a:t>
              </a:r>
              <a:r>
                <a:rPr lang="en-US" sz="1000" b="1" dirty="0">
                  <a:latin typeface="Perpetua" pitchFamily="18" charset="0"/>
                </a:rPr>
                <a:t>S</a:t>
              </a:r>
              <a:r>
                <a:rPr lang="en-US" sz="1000" b="1" dirty="0" smtClean="0">
                  <a:latin typeface="Perpetua" pitchFamily="18" charset="0"/>
                </a:rPr>
                <a:t>couts are catching up on their dues!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Popcorn fundraising </a:t>
              </a:r>
              <a:r>
                <a:rPr lang="en-US" sz="1000" b="1" dirty="0" smtClean="0">
                  <a:latin typeface="Perpetua" pitchFamily="18" charset="0"/>
                </a:rPr>
                <a:t>= ~$6900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Jaidev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successfully completed </a:t>
              </a:r>
              <a:r>
                <a:rPr lang="en-US" sz="1000" b="1" dirty="0" smtClean="0">
                  <a:latin typeface="Perpetua" pitchFamily="18" charset="0"/>
                </a:rPr>
                <a:t>Eagle </a:t>
              </a:r>
              <a:r>
                <a:rPr lang="en-US" sz="1000" b="1" dirty="0" err="1" smtClean="0">
                  <a:latin typeface="Perpetua" pitchFamily="18" charset="0"/>
                </a:rPr>
                <a:t>BoR</a:t>
              </a:r>
              <a:r>
                <a:rPr lang="en-US" sz="1000" b="1" dirty="0">
                  <a:latin typeface="Perpetua" pitchFamily="18" charset="0"/>
                </a:rPr>
                <a:t>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The troop </a:t>
              </a:r>
              <a:r>
                <a:rPr lang="en-US" sz="1000" b="1" dirty="0" smtClean="0">
                  <a:latin typeface="Perpetua" pitchFamily="18" charset="0"/>
                </a:rPr>
                <a:t>will start to enforce a minimum outing participation for advancement in 2014. (PLC will set guidelines)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Dues must be up to date to schedule a Scoutmaster Conference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New Distribution policy so patrols have to store their own tents and stoves (in addition to their patrol boxes)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Shed planning (6x8 on site @ church) for </a:t>
              </a:r>
              <a:r>
                <a:rPr lang="en-US" sz="1000" b="1" dirty="0" err="1" smtClean="0">
                  <a:latin typeface="Perpetua" pitchFamily="18" charset="0"/>
                </a:rPr>
                <a:t>dutch</a:t>
              </a:r>
              <a:r>
                <a:rPr lang="en-US" sz="1000" b="1" dirty="0" smtClean="0">
                  <a:latin typeface="Perpetua" pitchFamily="18" charset="0"/>
                </a:rPr>
                <a:t> oven, easy up, etc.  ($3500)</a:t>
              </a:r>
              <a:endParaRPr lang="en-US" sz="1000" b="1" dirty="0" smtClean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to identify some ASMs to handle some specific troop activities:  advancement, treks, etc.</a:t>
            </a:r>
            <a:r>
              <a:rPr lang="en-US" sz="1000" b="1" dirty="0" smtClean="0">
                <a:latin typeface="Perpetua" pitchFamily="18" charset="0"/>
                <a:sym typeface="Wingdings"/>
              </a:rPr>
              <a:t> 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Jan4 </a:t>
            </a:r>
            <a:r>
              <a:rPr lang="en-US" sz="1000" b="1" dirty="0" smtClean="0">
                <a:latin typeface="Perpetua" pitchFamily="18" charset="0"/>
              </a:rPr>
              <a:t>or5 (Eagle ceremony for Matt, </a:t>
            </a:r>
            <a:r>
              <a:rPr lang="en-US" sz="1000" b="1" dirty="0" err="1" smtClean="0">
                <a:latin typeface="Perpetua" pitchFamily="18" charset="0"/>
              </a:rPr>
              <a:t>Nkio</a:t>
            </a:r>
            <a:r>
              <a:rPr lang="en-US" sz="1000" b="1" dirty="0" smtClean="0">
                <a:latin typeface="Perpetua" pitchFamily="18" charset="0"/>
              </a:rPr>
              <a:t> and </a:t>
            </a:r>
            <a:r>
              <a:rPr lang="en-US" sz="1000" b="1" dirty="0" err="1" smtClean="0">
                <a:latin typeface="Perpetua" pitchFamily="18" charset="0"/>
              </a:rPr>
              <a:t>Mohit</a:t>
            </a:r>
            <a:r>
              <a:rPr lang="en-US" sz="1000" b="1" dirty="0" smtClean="0">
                <a:latin typeface="Perpetua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Holiday Festival  / Court of Honor (feather identification) – 11/19/13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Have submitted application to Alcatraz Overnight 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Camporee – April 12 / 13  </a:t>
            </a:r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months, New Committee Chair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Popcorn is almost complete and all scouts have already hit their $300 goal!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>
                  <a:latin typeface="Perpetua" pitchFamily="18" charset="0"/>
                </a:rPr>
                <a:t>Pictures: looking at options (in Spring):  a) offer sitting fees, b) consider asking Pack (to boost numbers), c) look to individual possibly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Scouting For Food: we need an adult and scout leaders for this event! Nov. 9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-  put out door hangers, Nov. 16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collect food.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National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will start this week. 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fee this year is $65.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We need to start having adult trek leaders engage 2 </a:t>
              </a:r>
              <a:r>
                <a:rPr lang="en-US" sz="1000" b="1" dirty="0">
                  <a:latin typeface="Perpetua" pitchFamily="18" charset="0"/>
                </a:rPr>
                <a:t>months </a:t>
              </a:r>
              <a:r>
                <a:rPr lang="en-US" sz="1000" b="1" dirty="0" smtClean="0">
                  <a:latin typeface="Perpetua" pitchFamily="18" charset="0"/>
                </a:rPr>
                <a:t>prior to treks (step 1 - get the basics </a:t>
              </a:r>
              <a:r>
                <a:rPr lang="en-US" sz="1000" b="1" dirty="0">
                  <a:latin typeface="Perpetua" pitchFamily="18" charset="0"/>
                </a:rPr>
                <a:t>populated in calendar) 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30984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89872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Jan. 18 - 20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Ski Trip @ Dodge Ridge</a:t>
              </a:r>
            </a:p>
            <a:p>
              <a:r>
                <a:rPr lang="en-US" sz="1000" b="1" dirty="0" smtClean="0"/>
                <a:t>Trek Leader: &lt;not assigned&gt;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Arrive on Sat (lunch on the road)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Ski / Sled on Sun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Return on MLK Day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25752" y="5486400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76392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Feb</a:t>
              </a:r>
              <a:r>
                <a:rPr lang="en-US" sz="1200" b="1" dirty="0" smtClean="0"/>
                <a:t>. </a:t>
              </a:r>
              <a:r>
                <a:rPr lang="en-US" sz="1200" b="1" dirty="0"/>
                <a:t>8</a:t>
              </a:r>
              <a:r>
                <a:rPr lang="en-US" sz="1200" b="1" dirty="0" smtClean="0"/>
                <a:t> </a:t>
              </a:r>
              <a:r>
                <a:rPr lang="en-US" sz="1200" b="1" dirty="0" smtClean="0"/>
                <a:t>- </a:t>
              </a:r>
              <a:r>
                <a:rPr lang="en-US" sz="1200" b="1" dirty="0"/>
                <a:t>9</a:t>
              </a:r>
              <a:endParaRPr lang="en-US" sz="1200" b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</a:t>
              </a:r>
              <a:r>
                <a:rPr lang="en-US" sz="1000" b="1" dirty="0" smtClean="0"/>
                <a:t>Pico Blanco (</a:t>
              </a:r>
              <a:r>
                <a:rPr lang="en-US" sz="1000" b="1" dirty="0" smtClean="0"/>
                <a:t>car camping)</a:t>
              </a:r>
            </a:p>
            <a:p>
              <a:r>
                <a:rPr lang="en-US" sz="1000" b="1" dirty="0" smtClean="0"/>
                <a:t>Trek Leader: Allen Zhang</a:t>
              </a:r>
            </a:p>
            <a:p>
              <a:r>
                <a:rPr lang="en-US" sz="1000" b="1" dirty="0" smtClean="0"/>
                <a:t>Scout Trek Leader: Ian Davidson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" y="5486400"/>
            <a:ext cx="2209800" cy="1219200"/>
            <a:chOff x="141016" y="5638800"/>
            <a:chExt cx="220980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141016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95440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Mar. </a:t>
              </a:r>
              <a:r>
                <a:rPr lang="en-US" sz="1200" b="1" dirty="0" smtClean="0"/>
                <a:t>29 - 30</a:t>
              </a:r>
              <a:endParaRPr lang="en-US" sz="12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</a:t>
              </a:r>
              <a:r>
                <a:rPr lang="en-US" sz="1000" b="1" dirty="0" smtClean="0"/>
                <a:t>Mt Tam (</a:t>
              </a:r>
              <a:r>
                <a:rPr lang="en-US" sz="1000" b="1" dirty="0" smtClean="0"/>
                <a:t>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Hersh</a:t>
              </a:r>
              <a:r>
                <a:rPr lang="en-US" sz="1000" b="1" dirty="0" smtClean="0"/>
                <a:t> </a:t>
              </a:r>
              <a:endParaRPr lang="en-US" sz="1000" b="1" dirty="0" smtClean="0"/>
            </a:p>
            <a:p>
              <a:r>
                <a:rPr lang="en-US" sz="1000" b="1" dirty="0" smtClean="0"/>
                <a:t>Scout Trek Leader: Scott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45930" y="5486400"/>
            <a:ext cx="2026227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281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Dec. 07 - 08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Touchstone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Gilboa</a:t>
              </a:r>
              <a:endParaRPr lang="en-US" sz="1000" b="1" dirty="0" smtClean="0"/>
            </a:p>
            <a:p>
              <a:r>
                <a:rPr lang="en-US" sz="1000" b="1" dirty="0" smtClean="0"/>
                <a:t>Scout Trek Leader: ???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All Night Rock Climbing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28597"/>
              </p:ext>
            </p:extLst>
          </p:nvPr>
        </p:nvGraphicFramePr>
        <p:xfrm>
          <a:off x="134145" y="139176"/>
          <a:ext cx="3581400" cy="6167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Sanchetti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Kannan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Alec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Goel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Jeevan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Prakash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Chaplain’s Aide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Prabhat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Jammalamadaka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Chethan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Gomatam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Guys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(Sr.)</a:t>
                      </a:r>
                      <a:r>
                        <a:rPr lang="en-US" sz="1000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Jeffrey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Naman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Shay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94363"/>
              </p:ext>
            </p:extLst>
          </p:nvPr>
        </p:nvGraphicFramePr>
        <p:xfrm>
          <a:off x="5399705" y="163792"/>
          <a:ext cx="3581400" cy="54875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Eagle Committee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Madhuri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Ramanathan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Picker Upper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4314001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Notes:</a:t>
            </a:r>
          </a:p>
          <a:p>
            <a:endParaRPr lang="en-US" sz="1400" dirty="0"/>
          </a:p>
          <a:p>
            <a:pPr marL="285750" indent="-285750">
              <a:buFontTx/>
              <a:buChar char="•"/>
            </a:pPr>
            <a:r>
              <a:rPr lang="en-US" sz="1400" dirty="0" err="1" smtClean="0"/>
              <a:t>Leaderhip</a:t>
            </a:r>
            <a:r>
              <a:rPr lang="en-US" sz="1400" dirty="0" smtClean="0"/>
              <a:t> - ??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Active -- ??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ASPL – supposed to be the trek leader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Mike – wants to meet w/ the SPL / ASPL (before PLC)</a:t>
            </a:r>
          </a:p>
          <a:p>
            <a:pPr marL="285750" indent="-285750">
              <a:buFontTx/>
              <a:buChar char="•"/>
            </a:pPr>
            <a:endParaRPr lang="en-US" sz="1400" dirty="0" smtClean="0"/>
          </a:p>
          <a:p>
            <a:pPr marL="285750" indent="-285750">
              <a:buFontTx/>
              <a:buChar char="•"/>
            </a:pPr>
            <a:r>
              <a:rPr lang="en-US" sz="1400" dirty="0" smtClean="0"/>
              <a:t>ASM – look at list for families to contact (younger)</a:t>
            </a:r>
          </a:p>
          <a:p>
            <a:pPr marL="285750" indent="-285750">
              <a:buFontTx/>
              <a:buChar char="•"/>
            </a:pPr>
            <a:endParaRPr lang="en-US" sz="1400" dirty="0"/>
          </a:p>
          <a:p>
            <a:pPr marL="285750" indent="-285750">
              <a:buFontTx/>
              <a:buChar char="•"/>
            </a:pPr>
            <a:endParaRPr lang="en-US" sz="1400" dirty="0" smtClean="0"/>
          </a:p>
          <a:p>
            <a:pPr marL="285750" indent="-285750">
              <a:buFontTx/>
              <a:buChar char="•"/>
            </a:pPr>
            <a:r>
              <a:rPr lang="en-US" sz="1400" dirty="0" smtClean="0"/>
              <a:t>Talk w/ </a:t>
            </a:r>
            <a:r>
              <a:rPr lang="en-US" sz="1400" dirty="0" err="1" smtClean="0"/>
              <a:t>Pradnya</a:t>
            </a:r>
            <a:r>
              <a:rPr lang="en-US" sz="1400" dirty="0" smtClean="0"/>
              <a:t> … </a:t>
            </a:r>
          </a:p>
          <a:p>
            <a:pPr marL="285750" indent="-285750">
              <a:buFontTx/>
              <a:buChar char="•"/>
            </a:pPr>
            <a:endParaRPr lang="en-US" sz="1400" dirty="0"/>
          </a:p>
          <a:p>
            <a:pPr marL="285750" indent="-285750">
              <a:buFontTx/>
              <a:buChar char="•"/>
            </a:pPr>
            <a:endParaRPr lang="en-US" sz="1400" dirty="0" smtClean="0"/>
          </a:p>
          <a:p>
            <a:pPr marL="285750" indent="-285750">
              <a:buFontTx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11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25969</TotalTime>
  <Words>810</Words>
  <Application>Microsoft Macintosh PowerPoint</Application>
  <PresentationFormat>On-screen Show (4:3)</PresentationFormat>
  <Paragraphs>138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353</cp:revision>
  <dcterms:created xsi:type="dcterms:W3CDTF">2012-02-28T04:29:01Z</dcterms:created>
  <dcterms:modified xsi:type="dcterms:W3CDTF">2013-11-20T05:24:31Z</dcterms:modified>
</cp:coreProperties>
</file>