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94" autoAdjust="0"/>
    <p:restoredTop sz="96302" autoAdjust="0"/>
  </p:normalViewPr>
  <p:slideViewPr>
    <p:cSldViewPr>
      <p:cViewPr>
        <p:scale>
          <a:sx n="116" d="100"/>
          <a:sy n="116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svmbc.org/svmbc/event/introduction-to-outdoor-leader-skills-iols-march-2013/" TargetMode="External"/><Relationship Id="rId5" Type="http://schemas.openxmlformats.org/officeDocument/2006/relationships/hyperlink" Target="https://docs.google.com/spreadsheet/ccc?key=0At65uhjQYwsidGM4c1N1RkdyMU83MDJtaHVyZE1lUXc&amp;usp=sharing%23gid=1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7670" y="152400"/>
            <a:ext cx="60702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Dec. 17,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January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21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@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7:30 pm Good Sam, Fireside Room)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 ~$ 8,000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</a:t>
              </a:r>
              <a:r>
                <a:rPr lang="en-US" sz="1000" b="1" dirty="0">
                  <a:latin typeface="Perpetua" pitchFamily="18" charset="0"/>
                </a:rPr>
                <a:t>S</a:t>
              </a:r>
              <a:r>
                <a:rPr lang="en-US" sz="1000" b="1" dirty="0" smtClean="0">
                  <a:latin typeface="Perpetua" pitchFamily="18" charset="0"/>
                </a:rPr>
                <a:t>couts </a:t>
              </a:r>
              <a:r>
                <a:rPr lang="en-US" sz="1000" b="1" dirty="0" smtClean="0">
                  <a:latin typeface="Perpetua" pitchFamily="18" charset="0"/>
                </a:rPr>
                <a:t>have done well catching up on dues !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Popcorn fundraising = ~$</a:t>
              </a:r>
              <a:r>
                <a:rPr lang="en-US" sz="1000" b="1" dirty="0" smtClean="0">
                  <a:latin typeface="Perpetua" pitchFamily="18" charset="0"/>
                </a:rPr>
                <a:t>6900</a:t>
              </a: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Jaidev</a:t>
              </a:r>
              <a:r>
                <a:rPr lang="en-US" sz="1000" b="1" dirty="0" smtClean="0">
                  <a:latin typeface="Perpetua" pitchFamily="18" charset="0"/>
                </a:rPr>
                <a:t> successfully completed Eagle </a:t>
              </a:r>
              <a:r>
                <a:rPr lang="en-US" sz="1000" b="1" dirty="0" err="1" smtClean="0">
                  <a:latin typeface="Perpetua" pitchFamily="18" charset="0"/>
                </a:rPr>
                <a:t>BoR</a:t>
              </a:r>
              <a:r>
                <a:rPr lang="en-US" sz="1000" b="1" dirty="0">
                  <a:latin typeface="Perpetua" pitchFamily="18" charset="0"/>
                </a:rPr>
                <a:t>!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The troop will start to enforce a minimum outing participation for advancement in 2014. (PLC will set guidelines)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Dues must be up to date to schedule a Scoutmaster Conference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New Distribution policy so patrols have to store their own tents and stoves (in addition to their patrol boxes)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Shed planning (6x8 on site @ church) for </a:t>
              </a:r>
              <a:r>
                <a:rPr lang="en-US" sz="1000" b="1" dirty="0" err="1" smtClean="0">
                  <a:latin typeface="Perpetua" pitchFamily="18" charset="0"/>
                </a:rPr>
                <a:t>dutch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ovens, </a:t>
              </a:r>
              <a:r>
                <a:rPr lang="en-US" sz="1000" b="1" dirty="0" smtClean="0">
                  <a:latin typeface="Perpetua" pitchFamily="18" charset="0"/>
                </a:rPr>
                <a:t>easy </a:t>
              </a:r>
              <a:r>
                <a:rPr lang="en-US" sz="1000" b="1" dirty="0" smtClean="0">
                  <a:latin typeface="Perpetua" pitchFamily="18" charset="0"/>
                </a:rPr>
                <a:t>up</a:t>
              </a:r>
              <a:r>
                <a:rPr lang="en-US" sz="1000" b="1" dirty="0" smtClean="0">
                  <a:latin typeface="Perpetua" pitchFamily="18" charset="0"/>
                </a:rPr>
                <a:t>s, 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etc.  ($3500)</a:t>
              </a: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Any parent / scout issues – we want feedback !!!!!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to identify some ASMs to handle some specific troop activities:  advancement, treks, etc.</a:t>
            </a:r>
            <a:r>
              <a:rPr lang="en-US" sz="1000" b="1" dirty="0" smtClean="0">
                <a:latin typeface="Perpetua" pitchFamily="18" charset="0"/>
                <a:sym typeface="Wingdings"/>
              </a:rPr>
              <a:t> 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Need strong participation in January Cabin Camping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Camporee – April </a:t>
            </a:r>
            <a:r>
              <a:rPr lang="en-US" sz="1000" b="1" dirty="0" smtClean="0">
                <a:latin typeface="Perpetua" pitchFamily="18" charset="0"/>
              </a:rPr>
              <a:t>12/13 – b/c this is during beginning of Spring Break we’ll be following up on troop participation and potentially planning alternative.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dirty="0"/>
              <a:t>Patrol based games (over 4 month period, heavily weighted towards campout participation</a:t>
            </a:r>
            <a:r>
              <a:rPr lang="en-US" sz="1000" dirty="0" smtClean="0"/>
              <a:t>) will be planned by the PLC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ASM Intro Outdoor Leader Skills (IOLS) training in March (see this </a:t>
            </a:r>
            <a:r>
              <a:rPr lang="en-US" sz="1000" b="1" dirty="0" smtClean="0">
                <a:latin typeface="Perpetua" pitchFamily="18" charset="0"/>
                <a:hlinkClick r:id="rId4"/>
              </a:rPr>
              <a:t>link</a:t>
            </a:r>
            <a:r>
              <a:rPr lang="en-US" sz="1000" b="1" dirty="0" smtClean="0">
                <a:latin typeface="Perpetua" pitchFamily="18" charset="0"/>
              </a:rPr>
              <a:t>) [registration deadline is 2/21]</a:t>
            </a:r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Transition Planning - New Scoutmaster – next </a:t>
              </a:r>
              <a:r>
                <a:rPr lang="en-US" sz="1000" b="1" dirty="0">
                  <a:latin typeface="Perpetua" pitchFamily="18" charset="0"/>
                </a:rPr>
                <a:t>6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months, New Committee Chair – </a:t>
              </a:r>
              <a:r>
                <a:rPr lang="en-US" sz="1000" b="1" dirty="0" smtClean="0">
                  <a:latin typeface="Perpetua" pitchFamily="18" charset="0"/>
                </a:rPr>
                <a:t>next 6 months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Pictures</a:t>
              </a:r>
              <a:r>
                <a:rPr lang="en-US" sz="1000" b="1" dirty="0">
                  <a:latin typeface="Perpetua" pitchFamily="18" charset="0"/>
                </a:rPr>
                <a:t>: looking at options (in Spring):  a) offer sitting fees, b) consider asking Pack (to boost numbers), c) look to individual possibly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Rechartering</a:t>
              </a:r>
              <a:r>
                <a:rPr lang="en-US" sz="1000" b="1" dirty="0" smtClean="0">
                  <a:latin typeface="Perpetua" pitchFamily="18" charset="0"/>
                </a:rPr>
                <a:t> is complete – big thanks to Aimee Zhu! </a:t>
              </a:r>
              <a:r>
                <a:rPr lang="en-US" sz="1000" b="1" dirty="0" smtClean="0">
                  <a:latin typeface="Perpetua" pitchFamily="18" charset="0"/>
                  <a:sym typeface="Wingdings"/>
                </a:rPr>
                <a:t> 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Reminder – we expect all scouts to provide initial feedback on 2014 Trek Guide At A Glance by first of the year ( </a:t>
              </a:r>
              <a:r>
                <a:rPr lang="en-US" sz="1000" b="1" dirty="0" err="1" smtClean="0">
                  <a:latin typeface="Perpetua" pitchFamily="18" charset="0"/>
                </a:rPr>
                <a:t>google</a:t>
              </a:r>
              <a:r>
                <a:rPr lang="en-US" sz="1000" b="1" dirty="0" smtClean="0">
                  <a:latin typeface="Perpetua" pitchFamily="18" charset="0"/>
                </a:rPr>
                <a:t> doc </a:t>
              </a:r>
              <a:r>
                <a:rPr lang="en-US" sz="1000" b="1" dirty="0" smtClean="0">
                  <a:latin typeface="Perpetua" pitchFamily="18" charset="0"/>
                  <a:hlinkClick r:id="rId5"/>
                </a:rPr>
                <a:t>link </a:t>
              </a:r>
              <a:r>
                <a:rPr lang="en-US" sz="1000" b="1" dirty="0" smtClean="0">
                  <a:latin typeface="Perpetua" pitchFamily="18" charset="0"/>
                </a:rPr>
                <a:t>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We need more parental participation at: Committee Meetings and Treks ! Active scouts = Participating parents.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52400" y="5409757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89872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Jan. 18 - 20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Ski Trip @ Dodge Ridge</a:t>
              </a:r>
            </a:p>
            <a:p>
              <a:r>
                <a:rPr lang="en-US" sz="1000" b="1" dirty="0" smtClean="0"/>
                <a:t>Trek Leader: &lt;not assigned&gt;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Arrive on Sat (lunch on the road)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Ski / Sled on Sun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Return on MLK Day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Skating on </a:t>
              </a:r>
              <a:r>
                <a:rPr lang="en-US" sz="1000" dirty="0" smtClean="0"/>
                <a:t>Sat ?</a:t>
              </a:r>
              <a:endParaRPr lang="en-US" sz="10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44750" y="5409757"/>
            <a:ext cx="2228850" cy="1219200"/>
            <a:chOff x="209550" y="5638800"/>
            <a:chExt cx="2228850" cy="1066800"/>
          </a:xfrm>
        </p:grpSpPr>
        <p:sp>
          <p:nvSpPr>
            <p:cNvPr id="59" name="Rounded Rectangle 58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025" y="5647551"/>
              <a:ext cx="763926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Feb. </a:t>
              </a:r>
              <a:r>
                <a:rPr lang="en-US" sz="1200" b="1" dirty="0"/>
                <a:t>8</a:t>
              </a:r>
              <a:r>
                <a:rPr lang="en-US" sz="1200" b="1" dirty="0" smtClean="0"/>
                <a:t> - </a:t>
              </a:r>
              <a:r>
                <a:rPr lang="en-US" sz="1200" b="1" dirty="0"/>
                <a:t>9</a:t>
              </a:r>
              <a:endParaRPr lang="en-US" sz="1200" b="1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Pico Blanco (car camping)</a:t>
              </a:r>
            </a:p>
            <a:p>
              <a:r>
                <a:rPr lang="en-US" sz="1000" b="1" dirty="0" smtClean="0"/>
                <a:t>Trek Leader: Allen Zhang</a:t>
              </a:r>
            </a:p>
            <a:p>
              <a:r>
                <a:rPr lang="en-US" sz="1000" b="1" dirty="0" smtClean="0"/>
                <a:t>Scout Trek Leader: </a:t>
              </a:r>
              <a:r>
                <a:rPr lang="en-US" sz="1000" b="1" dirty="0" smtClean="0"/>
                <a:t>?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Invite </a:t>
              </a:r>
              <a:r>
                <a:rPr lang="en-US" sz="1000" dirty="0" err="1" smtClean="0"/>
                <a:t>Webelos</a:t>
              </a:r>
              <a:r>
                <a:rPr lang="en-US" sz="1000" dirty="0" smtClean="0"/>
                <a:t> scouts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Car camping – great campout for new parents!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37100" y="5409757"/>
            <a:ext cx="2209800" cy="914400"/>
            <a:chOff x="141016" y="5638800"/>
            <a:chExt cx="220980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141016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95440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Mar. 29 - 30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05487"/>
              <a:ext cx="2111822" cy="7000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Mt Tam (car camping)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Hersh</a:t>
              </a:r>
              <a:r>
                <a:rPr lang="en-US" sz="1000" b="1" dirty="0" smtClean="0"/>
                <a:t> </a:t>
              </a:r>
            </a:p>
            <a:p>
              <a:r>
                <a:rPr lang="en-US" sz="1000" b="1" dirty="0" smtClean="0"/>
                <a:t>Scout Trek Leader: </a:t>
              </a:r>
              <a:r>
                <a:rPr lang="en-US" sz="1000" b="1" dirty="0" smtClean="0"/>
                <a:t>?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Scout </a:t>
              </a:r>
              <a:r>
                <a:rPr lang="en-US" sz="1000" dirty="0" smtClean="0"/>
                <a:t>– </a:t>
              </a:r>
              <a:r>
                <a:rPr lang="en-US" sz="1000" dirty="0" err="1" smtClean="0"/>
                <a:t>Totin</a:t>
              </a:r>
              <a:r>
                <a:rPr lang="en-US" sz="1000" dirty="0" smtClean="0"/>
                <a:t> Chit / </a:t>
              </a:r>
              <a:r>
                <a:rPr lang="en-US" sz="1000" dirty="0" err="1" smtClean="0"/>
                <a:t>Firem’n</a:t>
              </a:r>
              <a:r>
                <a:rPr lang="en-US" sz="1000" dirty="0" smtClean="0"/>
                <a:t> Chit</a:t>
              </a:r>
              <a:endParaRPr lang="en-US" sz="1000" dirty="0" smtClean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10400" y="5409757"/>
            <a:ext cx="2026227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4" y="5647551"/>
              <a:ext cx="101174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Apr. 12 - 13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Camporee</a:t>
              </a:r>
            </a:p>
            <a:p>
              <a:r>
                <a:rPr lang="en-US" sz="1000" b="1" dirty="0" smtClean="0"/>
                <a:t>Trek Leader: Mike Klein</a:t>
              </a:r>
            </a:p>
            <a:p>
              <a:r>
                <a:rPr lang="en-US" sz="1000" b="1" dirty="0" smtClean="0"/>
                <a:t>Scout Trek Leader: </a:t>
              </a:r>
              <a:r>
                <a:rPr lang="en-US" sz="1000" b="1" dirty="0" smtClean="0"/>
                <a:t>?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Council wide scout games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320" y="6357447"/>
            <a:ext cx="79248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6335549"/>
            <a:ext cx="794174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39893"/>
              </p:ext>
            </p:extLst>
          </p:nvPr>
        </p:nvGraphicFramePr>
        <p:xfrm>
          <a:off x="134145" y="139176"/>
          <a:ext cx="3581400" cy="6167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Davidson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Sanchetti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Rahul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Kannan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Alec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Goel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Jeevan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Prakash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Chaplain’s Aide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Prabhat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Jammalamadaka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Chethan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Gomatam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Guys </a:t>
                      </a:r>
                      <a:r>
                        <a:rPr lang="en-US" sz="1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(Sr.)</a:t>
                      </a:r>
                      <a:r>
                        <a:rPr lang="en-US" sz="1000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Jeffrey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Sun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Naman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Bhargava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Shay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Dias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45720" marR="4572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81781"/>
              </p:ext>
            </p:extLst>
          </p:nvPr>
        </p:nvGraphicFramePr>
        <p:xfrm>
          <a:off x="762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74481"/>
              </p:ext>
            </p:extLst>
          </p:nvPr>
        </p:nvGraphicFramePr>
        <p:xfrm>
          <a:off x="5399705" y="163792"/>
          <a:ext cx="3581400" cy="54875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Position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Madhugiri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Uyematsu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Jenny Sun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Popcorn Kernels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Zhu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Registrar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Medical Forms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Eagle Committee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Friends Of Scouting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Hila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Shochat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/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Madhuri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Ramanathan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Key Picker Upper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26174</TotalTime>
  <Words>768</Words>
  <Application>Microsoft Macintosh PowerPoint</Application>
  <PresentationFormat>On-screen Show (4:3)</PresentationFormat>
  <Paragraphs>126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376</cp:revision>
  <dcterms:created xsi:type="dcterms:W3CDTF">2012-02-28T04:29:01Z</dcterms:created>
  <dcterms:modified xsi:type="dcterms:W3CDTF">2014-01-05T23:38:22Z</dcterms:modified>
</cp:coreProperties>
</file>