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4" autoAdjust="0"/>
    <p:restoredTop sz="96302" autoAdjust="0"/>
  </p:normalViewPr>
  <p:slideViewPr>
    <p:cSldViewPr>
      <p:cViewPr>
        <p:scale>
          <a:sx n="116" d="100"/>
          <a:sy n="116" d="100"/>
        </p:scale>
        <p:origin x="-8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21EA1-EA37-FC47-A492-F655681A3B81}" type="datetimeFigureOut">
              <a:rPr lang="en-US" smtClean="0"/>
              <a:t>9/23/13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52DA9-6FA8-0B40-BC97-5B595DEB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2DA9-6FA8-0B40-BC97-5B595DEB85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9/23/13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9/23/13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9/23/13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629E-405B-44F0-B603-EFBC37526474}" type="datetimeFigureOut">
              <a:rPr lang="en-US" smtClean="0"/>
              <a:pPr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www.bsa-troop457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rdPictureWatermark3" descr="logo_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05152" y="152400"/>
            <a:ext cx="61352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Troop 457 Committee Meeting Notes Summary : Sept. 17, 2013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(next meeting Tuesday, October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15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@ 7:30 pm Good Sam, Fireside Room)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1143000"/>
            <a:ext cx="2667000" cy="1143000"/>
            <a:chOff x="457200" y="1371600"/>
            <a:chExt cx="2667000" cy="1143000"/>
          </a:xfrm>
        </p:grpSpPr>
        <p:sp>
          <p:nvSpPr>
            <p:cNvPr id="6" name="Rounded Rectangle 5"/>
            <p:cNvSpPr/>
            <p:nvPr/>
          </p:nvSpPr>
          <p:spPr>
            <a:xfrm>
              <a:off x="457200" y="1371600"/>
              <a:ext cx="26670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7250" y="1371600"/>
              <a:ext cx="1388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Treasurer’s Report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400" y="1594961"/>
              <a:ext cx="2514600" cy="84343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>
                  <a:latin typeface="Perpetua" pitchFamily="18" charset="0"/>
                </a:rPr>
                <a:t>Balance: $ 9473.69</a:t>
              </a:r>
              <a:endParaRPr lang="en-US" sz="1000" b="1" u="sng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 Almost all scouts owe dues and we need to get caught up!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 Jenny Sun is our new treasurer!  Thx Jenny !!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5600" y="1143000"/>
            <a:ext cx="3124200" cy="1143000"/>
            <a:chOff x="3276600" y="1371600"/>
            <a:chExt cx="2667000" cy="1143000"/>
          </a:xfrm>
        </p:grpSpPr>
        <p:sp>
          <p:nvSpPr>
            <p:cNvPr id="9" name="Rounded Rectangle 8"/>
            <p:cNvSpPr/>
            <p:nvPr/>
          </p:nvSpPr>
          <p:spPr>
            <a:xfrm>
              <a:off x="3276600" y="1371600"/>
              <a:ext cx="26670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76650" y="1371600"/>
              <a:ext cx="925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Advancement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1" y="1524000"/>
              <a:ext cx="2514600" cy="9429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Eagle </a:t>
              </a:r>
              <a:r>
                <a:rPr lang="en-US" sz="1000" b="1" dirty="0" err="1" smtClean="0">
                  <a:latin typeface="Perpetua" pitchFamily="18" charset="0"/>
                </a:rPr>
                <a:t>BoR</a:t>
              </a:r>
              <a:r>
                <a:rPr lang="en-US" sz="1000" b="1" dirty="0" smtClean="0">
                  <a:latin typeface="Perpetua" pitchFamily="18" charset="0"/>
                </a:rPr>
                <a:t> upcoming (</a:t>
              </a:r>
              <a:r>
                <a:rPr lang="en-US" sz="1000" b="1" dirty="0" err="1" smtClean="0">
                  <a:latin typeface="Perpetua" pitchFamily="18" charset="0"/>
                </a:rPr>
                <a:t>Mohit</a:t>
              </a: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&amp; Leroy)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Mr. Howard is working w/ the Troop Guides (Alec and </a:t>
              </a:r>
              <a:r>
                <a:rPr lang="en-US" sz="1000" b="1" dirty="0" err="1" smtClean="0">
                  <a:latin typeface="Perpetua" pitchFamily="18" charset="0"/>
                </a:rPr>
                <a:t>Prithvi</a:t>
              </a:r>
              <a:r>
                <a:rPr lang="en-US" sz="1000" b="1" dirty="0" smtClean="0">
                  <a:latin typeface="Perpetua" pitchFamily="18" charset="0"/>
                </a:rPr>
                <a:t>) to help scouts evaluate their current rank and plans for advancement. Scouts need to coordinate w/ patrol leaders and/or adult leaders for sign off.</a:t>
              </a:r>
            </a:p>
            <a:p>
              <a:pPr>
                <a:buFont typeface="Wingdings" pitchFamily="2" charset="2"/>
                <a:buChar char="Ø"/>
              </a:pPr>
              <a:endParaRPr lang="en-US" sz="1000" b="1" dirty="0" smtClean="0">
                <a:latin typeface="Perpetua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6000" y="1143000"/>
            <a:ext cx="2895600" cy="1143000"/>
            <a:chOff x="6172200" y="1371600"/>
            <a:chExt cx="2743200" cy="1143000"/>
          </a:xfrm>
        </p:grpSpPr>
        <p:sp>
          <p:nvSpPr>
            <p:cNvPr id="12" name="Rounded Rectangle 11"/>
            <p:cNvSpPr/>
            <p:nvPr/>
          </p:nvSpPr>
          <p:spPr>
            <a:xfrm>
              <a:off x="6172200" y="1371600"/>
              <a:ext cx="27432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72250" y="1371600"/>
              <a:ext cx="1643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Quartermaster’s Report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8399" y="1552575"/>
              <a:ext cx="2594811" cy="8309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smtClean="0">
                  <a:latin typeface="Perpetua" pitchFamily="18" charset="0"/>
                </a:rPr>
                <a:t> Purchased Dragon </a:t>
              </a:r>
              <a:r>
                <a:rPr lang="en-US" sz="1000" b="1" dirty="0" smtClean="0">
                  <a:latin typeface="Perpetua" pitchFamily="18" charset="0"/>
                </a:rPr>
                <a:t>Fly stove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Need a couple of tents too (Eric will watch for sales)</a:t>
              </a:r>
            </a:p>
            <a:p>
              <a:endParaRPr lang="en-US" sz="1000" b="1" dirty="0" smtClean="0">
                <a:latin typeface="Perpetua" pitchFamily="18" charset="0"/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142874" y="2507992"/>
            <a:ext cx="8848725" cy="11430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2925" y="2507992"/>
            <a:ext cx="1572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rPr>
              <a:t>Scoutmaster’s Report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Perpet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075" y="2667001"/>
            <a:ext cx="8720657" cy="990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 Any parent / scout issues – we want feedback !!!!!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err="1" smtClean="0">
                <a:latin typeface="Perpetua" pitchFamily="18" charset="0"/>
              </a:rPr>
              <a:t>Hersh</a:t>
            </a:r>
            <a:r>
              <a:rPr lang="en-US" sz="1000" b="1" dirty="0" smtClean="0">
                <a:latin typeface="Perpetua" pitchFamily="18" charset="0"/>
              </a:rPr>
              <a:t> </a:t>
            </a:r>
            <a:r>
              <a:rPr lang="en-US" sz="1000" b="1" dirty="0" err="1" smtClean="0">
                <a:latin typeface="Perpetua" pitchFamily="18" charset="0"/>
              </a:rPr>
              <a:t>Bhargava</a:t>
            </a:r>
            <a:r>
              <a:rPr lang="en-US" sz="1000" b="1" dirty="0" smtClean="0">
                <a:latin typeface="Perpetua" pitchFamily="18" charset="0"/>
              </a:rPr>
              <a:t> has completed his SM / ASM training! Congrats </a:t>
            </a:r>
            <a:r>
              <a:rPr lang="en-US" sz="1000" b="1" dirty="0" err="1" smtClean="0">
                <a:latin typeface="Perpetua" pitchFamily="18" charset="0"/>
              </a:rPr>
              <a:t>Hersh</a:t>
            </a:r>
            <a:r>
              <a:rPr lang="en-US" sz="1000" b="1" smtClean="0">
                <a:latin typeface="Perpetua" pitchFamily="18" charset="0"/>
              </a:rPr>
              <a:t> </a:t>
            </a:r>
            <a:r>
              <a:rPr lang="en-US" sz="1000" b="1" smtClean="0">
                <a:latin typeface="Perpetua" pitchFamily="18" charset="0"/>
                <a:sym typeface="Wingdings"/>
              </a:rPr>
              <a:t> </a:t>
            </a:r>
            <a:endParaRPr lang="en-US" sz="1000" b="1" dirty="0" smtClean="0">
              <a:latin typeface="Perpetu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 Susan has some left over Troop T-shirts – if you are interested please contact Susan (</a:t>
            </a:r>
            <a:r>
              <a:rPr lang="en-US" sz="1000" b="1" dirty="0" err="1" smtClean="0">
                <a:latin typeface="Perpetua" pitchFamily="18" charset="0"/>
              </a:rPr>
              <a:t>susanwired@pobox.com</a:t>
            </a:r>
            <a:r>
              <a:rPr lang="en-US" sz="1000" b="1" dirty="0" smtClean="0">
                <a:latin typeface="Perpetua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Reminder scouts: you need to do some *real* cooking on campouts (particularly on car camping trips) </a:t>
            </a:r>
          </a:p>
          <a:p>
            <a:endParaRPr lang="en-US" sz="1000" b="1" dirty="0" smtClean="0">
              <a:latin typeface="Perpetua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52400" y="3810000"/>
            <a:ext cx="8848725" cy="1143000"/>
            <a:chOff x="152400" y="3810000"/>
            <a:chExt cx="8848725" cy="1143000"/>
          </a:xfrm>
        </p:grpSpPr>
        <p:sp>
          <p:nvSpPr>
            <p:cNvPr id="22" name="Rounded Rectangle 21"/>
            <p:cNvSpPr/>
            <p:nvPr/>
          </p:nvSpPr>
          <p:spPr>
            <a:xfrm>
              <a:off x="152400" y="3810000"/>
              <a:ext cx="8848725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2451" y="3810000"/>
              <a:ext cx="2567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Other Topics ** (more on next page)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01" y="3969603"/>
              <a:ext cx="8720657" cy="9833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 Transition Planning - New Scoutmaster – next </a:t>
              </a:r>
              <a:r>
                <a:rPr lang="en-US" sz="1000" b="1" dirty="0">
                  <a:latin typeface="Perpetua" pitchFamily="18" charset="0"/>
                </a:rPr>
                <a:t>8</a:t>
              </a:r>
              <a:r>
                <a:rPr lang="en-US" sz="1000" b="1" dirty="0" smtClean="0">
                  <a:latin typeface="Perpetua" pitchFamily="18" charset="0"/>
                </a:rPr>
                <a:t> months, New Committee Chair – next </a:t>
              </a:r>
              <a:r>
                <a:rPr lang="en-US" sz="1000" b="1" dirty="0">
                  <a:latin typeface="Perpetua" pitchFamily="18" charset="0"/>
                </a:rPr>
                <a:t>8</a:t>
              </a:r>
              <a:r>
                <a:rPr lang="en-US" sz="1000" b="1" dirty="0" smtClean="0">
                  <a:latin typeface="Perpetua" pitchFamily="18" charset="0"/>
                </a:rPr>
                <a:t> months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Popcorn is going strong! A number of scouts have already hit their $300 goal!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Scouting For Food: we need an adult and scout leaders for this event! Nov. 9</a:t>
              </a:r>
              <a:r>
                <a:rPr lang="en-US" sz="1000" b="1" baseline="30000" dirty="0" smtClean="0">
                  <a:latin typeface="Perpetua" pitchFamily="18" charset="0"/>
                </a:rPr>
                <a:t>th</a:t>
              </a:r>
              <a:r>
                <a:rPr lang="en-US" sz="1000" b="1" dirty="0" smtClean="0">
                  <a:latin typeface="Perpetua" pitchFamily="18" charset="0"/>
                </a:rPr>
                <a:t> -  put out door hangers, Nov. 16</a:t>
              </a:r>
              <a:r>
                <a:rPr lang="en-US" sz="1000" b="1" baseline="30000" dirty="0" smtClean="0">
                  <a:latin typeface="Perpetua" pitchFamily="18" charset="0"/>
                </a:rPr>
                <a:t>th</a:t>
              </a:r>
              <a:r>
                <a:rPr lang="en-US" sz="1000" b="1" dirty="0" smtClean="0">
                  <a:latin typeface="Perpetua" pitchFamily="18" charset="0"/>
                </a:rPr>
                <a:t> collect food.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National </a:t>
              </a:r>
              <a:r>
                <a:rPr lang="en-US" sz="1000" b="1" dirty="0" err="1" smtClean="0">
                  <a:latin typeface="Perpetua" pitchFamily="18" charset="0"/>
                </a:rPr>
                <a:t>rechartering</a:t>
              </a:r>
              <a:r>
                <a:rPr lang="en-US" sz="1000" b="1" dirty="0" smtClean="0">
                  <a:latin typeface="Perpetua" pitchFamily="18" charset="0"/>
                </a:rPr>
                <a:t> fees have increased by $10 so our registration fees will also increase to $65 this year. </a:t>
              </a:r>
              <a:r>
                <a:rPr lang="en-US" sz="1000" b="1" dirty="0" err="1" smtClean="0">
                  <a:latin typeface="Perpetua" pitchFamily="18" charset="0"/>
                </a:rPr>
                <a:t>Rechartering</a:t>
              </a: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err="1" smtClean="0">
                  <a:latin typeface="Perpetua" pitchFamily="18" charset="0"/>
                </a:rPr>
                <a:t>wil</a:t>
              </a:r>
              <a:r>
                <a:rPr lang="en-US" sz="1000" b="1" dirty="0" smtClean="0">
                  <a:latin typeface="Perpetua" pitchFamily="18" charset="0"/>
                </a:rPr>
                <a:t> start soon!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Picture day wil</a:t>
              </a:r>
              <a:r>
                <a:rPr lang="en-US" sz="1000" b="1" dirty="0" smtClean="0">
                  <a:latin typeface="Perpetua" pitchFamily="18" charset="0"/>
                </a:rPr>
                <a:t>l probably be managed through AYSO make up day. Details coming when obtained.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Recruiting is going strong; with 3 scouts recently leaving the troop, we’ll most likely be accepting 9 or 10 new scouts this coming year.</a:t>
              </a:r>
              <a:endParaRPr lang="en-US" sz="1000" b="1" dirty="0" smtClean="0">
                <a:latin typeface="Perpetua" pitchFamily="18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152400" y="5105400"/>
            <a:ext cx="8848725" cy="2286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1" y="5098792"/>
            <a:ext cx="8831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Perpetua" pitchFamily="18" charset="0"/>
              </a:rPr>
              <a:t>Upcoming Troop Activities         /           Upcoming Troop Activities         /        Upcoming Troop Activities         /       Upcoming Troop Activities   </a:t>
            </a:r>
            <a:endParaRPr lang="en-US" sz="1100" b="1" dirty="0">
              <a:latin typeface="Perpetua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76200" y="5486400"/>
            <a:ext cx="2228850" cy="1219200"/>
            <a:chOff x="209550" y="5638800"/>
            <a:chExt cx="2228850" cy="1066800"/>
          </a:xfrm>
        </p:grpSpPr>
        <p:sp>
          <p:nvSpPr>
            <p:cNvPr id="42" name="Rounded Rectangle 41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1025" y="5647551"/>
              <a:ext cx="979755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Sept. 21 - 22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Pinnacles (car camping)</a:t>
              </a:r>
            </a:p>
            <a:p>
              <a:r>
                <a:rPr lang="en-US" sz="1000" b="1" dirty="0" smtClean="0"/>
                <a:t>Trek Leader: Max </a:t>
              </a:r>
              <a:r>
                <a:rPr lang="en-US" sz="1000" b="1" dirty="0" err="1" smtClean="0"/>
                <a:t>Uyematsu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Day hike (no packs)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 Car camping – great campout for new parents!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Most likely leave by 9:00 am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318844" y="5486400"/>
            <a:ext cx="2228850" cy="1219200"/>
            <a:chOff x="209550" y="5638800"/>
            <a:chExt cx="2228850" cy="1066800"/>
          </a:xfrm>
        </p:grpSpPr>
        <p:sp>
          <p:nvSpPr>
            <p:cNvPr id="59" name="Rounded Rectangle 58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1025" y="5647551"/>
              <a:ext cx="911052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Oct. 19 - 20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Beach Campout (car camping)</a:t>
              </a:r>
            </a:p>
            <a:p>
              <a:r>
                <a:rPr lang="en-US" sz="1000" b="1" dirty="0" smtClean="0"/>
                <a:t>Trek Leader: Alan Zhang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Invite </a:t>
              </a:r>
              <a:r>
                <a:rPr lang="en-US" sz="1000" dirty="0" err="1" smtClean="0"/>
                <a:t>Webelos</a:t>
              </a:r>
              <a:r>
                <a:rPr lang="en-US" sz="1000" dirty="0" smtClean="0"/>
                <a:t> scouts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Car camping – great campout for new parents!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601562" y="5486400"/>
            <a:ext cx="2209800" cy="1219200"/>
            <a:chOff x="141016" y="5638800"/>
            <a:chExt cx="2209800" cy="1066800"/>
          </a:xfrm>
        </p:grpSpPr>
        <p:sp>
          <p:nvSpPr>
            <p:cNvPr id="46" name="Rounded Rectangle 45"/>
            <p:cNvSpPr/>
            <p:nvPr/>
          </p:nvSpPr>
          <p:spPr>
            <a:xfrm>
              <a:off x="141016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1025" y="5647551"/>
              <a:ext cx="946142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Nov. 16 - 17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Del Valle (car camping)</a:t>
              </a:r>
            </a:p>
            <a:p>
              <a:r>
                <a:rPr lang="en-US" sz="1000" b="1" dirty="0" smtClean="0"/>
                <a:t>Trek Leader: </a:t>
              </a:r>
              <a:r>
                <a:rPr lang="en-US" sz="1000" b="1" dirty="0" err="1" smtClean="0"/>
                <a:t>Mukund</a:t>
              </a:r>
              <a:r>
                <a:rPr lang="en-US" sz="1000" b="1" dirty="0" smtClean="0"/>
                <a:t>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Canoeing (?)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60410" y="5486400"/>
            <a:ext cx="2228850" cy="1219200"/>
            <a:chOff x="209550" y="5638800"/>
            <a:chExt cx="2228850" cy="1066800"/>
          </a:xfrm>
        </p:grpSpPr>
        <p:sp>
          <p:nvSpPr>
            <p:cNvPr id="51" name="Rounded Rectangle 50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1025" y="5647551"/>
              <a:ext cx="928109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Dec. 07 - 08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Touchstone Climbing</a:t>
              </a:r>
            </a:p>
            <a:p>
              <a:r>
                <a:rPr lang="en-US" sz="1000" b="1" dirty="0" smtClean="0"/>
                <a:t>Trek Leader: </a:t>
              </a:r>
              <a:r>
                <a:rPr lang="en-US" sz="1000" b="1" dirty="0" err="1" smtClean="0"/>
                <a:t>Itzik</a:t>
              </a:r>
              <a:r>
                <a:rPr lang="en-US" sz="1000" b="1" dirty="0" smtClean="0"/>
                <a:t> </a:t>
              </a:r>
              <a:r>
                <a:rPr lang="en-US" sz="1000" b="1" dirty="0" err="1" smtClean="0"/>
                <a:t>Gilboa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All Night Rock Climbing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endParaRPr lang="en-US" sz="1000" dirty="0" smtClean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WordPictureWatermark3" descr="logo_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725" y="139176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5552"/>
              </p:ext>
            </p:extLst>
          </p:nvPr>
        </p:nvGraphicFramePr>
        <p:xfrm>
          <a:off x="134145" y="139176"/>
          <a:ext cx="3581400" cy="616725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06978"/>
                <a:gridCol w="2474422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Scout</a:t>
                      </a:r>
                      <a:endParaRPr lang="en-US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Position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Ian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Davidson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Senior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Sahil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Sanchetti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Senior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Rahul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Madhugiri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Librarian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Prithvi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Kannan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Alec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Uyematsu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Troop Guide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Marco Maletis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Quartermaster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Aneesh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Goel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Scribe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Cole Davidson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Den Chief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Jeevan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Prakash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Chaplain’s Aide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Prabhat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Jammalamadaka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Inception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Chethan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Gomatam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Wise Guys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Jeffrey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Sun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Tomahawks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Naman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Bhargava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Daggers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Shay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Dias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Thunder Sharks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Inception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Wise Guys</a:t>
                      </a:r>
                    </a:p>
                  </a:txBody>
                  <a:tcPr marL="45720" marR="45720" marT="0" marB="0"/>
                </a:tc>
              </a:tr>
              <a:tr h="340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Tomahawks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Daggers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81781"/>
              </p:ext>
            </p:extLst>
          </p:nvPr>
        </p:nvGraphicFramePr>
        <p:xfrm>
          <a:off x="76200" y="6477000"/>
          <a:ext cx="52578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257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Troop 457 Website: </a:t>
                      </a:r>
                      <a:r>
                        <a:rPr lang="en-US" sz="1000" dirty="0" smtClean="0">
                          <a:hlinkClick r:id="rId3"/>
                        </a:rPr>
                        <a:t>http://www.bsa-troop457.com</a:t>
                      </a:r>
                      <a:r>
                        <a:rPr lang="en-US" sz="1000" baseline="0" dirty="0" smtClean="0"/>
                        <a:t>  [username = member, password = ogr2007]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872766"/>
              </p:ext>
            </p:extLst>
          </p:nvPr>
        </p:nvGraphicFramePr>
        <p:xfrm>
          <a:off x="5399705" y="163792"/>
          <a:ext cx="3581400" cy="516714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82095"/>
                <a:gridCol w="2199305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Scout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Position</a:t>
                      </a:r>
                    </a:p>
                    <a:p>
                      <a:pPr algn="ctr"/>
                      <a:endParaRPr lang="en-US" sz="900" dirty="0"/>
                    </a:p>
                  </a:txBody>
                  <a:tcPr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Daniel Pickering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Charter Organization Representative 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Scott Davidson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Committee Chairman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Mike Klein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Scout Master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Rick Adolf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Pushpak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Bapat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Paul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Besser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Itzik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Gilboa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Riley Howard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Mukund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Madhugiri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Stan Schneider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Sam Sun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Max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Uyematsu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Eric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Wilford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Jenny Sun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Treasurer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Sejal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Patel, Antonio Dias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Popcorn Kernels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40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Aimee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Zhu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Registrar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Laxmi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Kambli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Medical Forms</a:t>
                      </a: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Pradnya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Goil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Trek Coordinator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Hersh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Bhargava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Friends Of Scouting Coordinator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Madhuri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Ramanathan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Key Picker Upper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0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4646</TotalTime>
  <Words>728</Words>
  <Application>Microsoft Macintosh PowerPoint</Application>
  <PresentationFormat>On-screen Show (4:3)</PresentationFormat>
  <Paragraphs>118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Davidson</dc:creator>
  <cp:lastModifiedBy>Scott Davidson</cp:lastModifiedBy>
  <cp:revision>311</cp:revision>
  <dcterms:created xsi:type="dcterms:W3CDTF">2012-02-28T04:29:01Z</dcterms:created>
  <dcterms:modified xsi:type="dcterms:W3CDTF">2013-09-24T03:21:52Z</dcterms:modified>
</cp:coreProperties>
</file>