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384" y="1200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556511"/>
            <a:ext cx="50520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41" y="396240"/>
            <a:ext cx="868839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961" y="396240"/>
            <a:ext cx="250952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5288281"/>
            <a:ext cx="50520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488056"/>
            <a:ext cx="505206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961" y="2305050"/>
            <a:ext cx="1689179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305050"/>
            <a:ext cx="1689180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42136"/>
            <a:ext cx="2626122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609850"/>
            <a:ext cx="2626122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842136"/>
            <a:ext cx="262715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609850"/>
            <a:ext cx="262715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3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27660"/>
            <a:ext cx="3322638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722120"/>
            <a:ext cx="1955403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920240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4268-21F8-6947-9649-2C8E29734348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627621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22DD-80DE-4444-80B2-2482F3A7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" y="52325"/>
            <a:ext cx="1014355" cy="1706915"/>
          </a:xfrm>
          <a:prstGeom prst="rect">
            <a:avLst/>
          </a:prstGeom>
        </p:spPr>
      </p:pic>
      <p:pic>
        <p:nvPicPr>
          <p:cNvPr id="4" name="Picture 3" descr="densit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r="24731"/>
          <a:stretch/>
        </p:blipFill>
        <p:spPr>
          <a:xfrm>
            <a:off x="1051319" y="-152400"/>
            <a:ext cx="1345953" cy="1960880"/>
          </a:xfrm>
          <a:prstGeom prst="rect">
            <a:avLst/>
          </a:prstGeom>
        </p:spPr>
      </p:pic>
      <p:pic>
        <p:nvPicPr>
          <p:cNvPr id="5" name="Picture 4" descr="density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7863"/>
          <a:stretch/>
        </p:blipFill>
        <p:spPr>
          <a:xfrm>
            <a:off x="2207136" y="-23002"/>
            <a:ext cx="1482898" cy="1782242"/>
          </a:xfrm>
          <a:prstGeom prst="rect">
            <a:avLst/>
          </a:prstGeom>
        </p:spPr>
      </p:pic>
      <p:pic>
        <p:nvPicPr>
          <p:cNvPr id="6" name="Picture 5" descr="density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5128"/>
          <a:stretch/>
        </p:blipFill>
        <p:spPr>
          <a:xfrm>
            <a:off x="3590770" y="46673"/>
            <a:ext cx="1417182" cy="1718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674" l="14433" r="89691">
                        <a14:foregroundMark x1="61340" y1="32171" x2="61340" y2="32171"/>
                        <a14:foregroundMark x1="64948" y1="39535" x2="64948" y2="39535"/>
                        <a14:foregroundMark x1="61340" y1="46899" x2="61340" y2="46899"/>
                        <a14:foregroundMark x1="69072" y1="35271" x2="69072" y2="35271"/>
                        <a14:foregroundMark x1="53608" y1="68992" x2="53608" y2="68992"/>
                        <a14:foregroundMark x1="52062" y1="74806" x2="52062" y2="74806"/>
                        <a14:foregroundMark x1="53093" y1="81008" x2="53093" y2="81008"/>
                        <a14:foregroundMark x1="57732" y1="56202" x2="57732" y2="56202"/>
                        <a14:foregroundMark x1="53608" y1="61240" x2="53608" y2="61240"/>
                        <a14:foregroundMark x1="53093" y1="86822" x2="53093" y2="86822"/>
                        <a14:foregroundMark x1="51546" y1="93798" x2="51546" y2="93798"/>
                        <a14:foregroundMark x1="46907" y1="87597" x2="46907" y2="87597"/>
                      </a14:backgroundRemoval>
                    </a14:imgEffect>
                  </a14:imgLayer>
                </a14:imgProps>
              </a:ext>
            </a:extLst>
          </a:blip>
          <a:srcRect l="13729" r="11980"/>
          <a:stretch/>
        </p:blipFill>
        <p:spPr>
          <a:xfrm>
            <a:off x="4998811" y="46673"/>
            <a:ext cx="944789" cy="1691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90114" y="-65655"/>
            <a:ext cx="311768" cy="36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1458" y="-65655"/>
            <a:ext cx="311768" cy="36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8011" y="-63907"/>
            <a:ext cx="306553" cy="36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1559" y="-65655"/>
            <a:ext cx="320049" cy="36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7194" y="-65655"/>
            <a:ext cx="291339" cy="361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80361" y="5599359"/>
            <a:ext cx="5935031" cy="2630241"/>
            <a:chOff x="-80361" y="5599359"/>
            <a:chExt cx="5935031" cy="2630241"/>
          </a:xfrm>
        </p:grpSpPr>
        <p:grpSp>
          <p:nvGrpSpPr>
            <p:cNvPr id="21" name="Group 20"/>
            <p:cNvGrpSpPr/>
            <p:nvPr/>
          </p:nvGrpSpPr>
          <p:grpSpPr>
            <a:xfrm>
              <a:off x="-1" y="5841763"/>
              <a:ext cx="5854671" cy="2387837"/>
              <a:chOff x="0" y="6007741"/>
              <a:chExt cx="5447714" cy="222185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6007742"/>
                <a:ext cx="2715604" cy="222185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4324" y="6007741"/>
                <a:ext cx="2673390" cy="2187319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-80361" y="5607375"/>
              <a:ext cx="311768" cy="361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1572" y="55993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12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Axen</dc:creator>
  <cp:lastModifiedBy>Seth Axen</cp:lastModifiedBy>
  <cp:revision>4</cp:revision>
  <dcterms:created xsi:type="dcterms:W3CDTF">2014-12-16T04:17:45Z</dcterms:created>
  <dcterms:modified xsi:type="dcterms:W3CDTF">2014-12-17T18:43:36Z</dcterms:modified>
</cp:coreProperties>
</file>