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0DECE-D543-488C-BA87-392A455BAFA4}" v="17" dt="2025-09-08T13:59:05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Babcock" userId="363ba628-f684-4042-a679-91bdb8bc6795" providerId="ADAL" clId="{B529D27E-D3B0-45D3-B7D4-3722681BA98C}"/>
    <pc:docChg chg="modSld">
      <pc:chgData name="Scott Babcock" userId="363ba628-f684-4042-a679-91bdb8bc6795" providerId="ADAL" clId="{B529D27E-D3B0-45D3-B7D4-3722681BA98C}" dt="2025-09-08T19:42:11.074" v="678" actId="20577"/>
      <pc:docMkLst>
        <pc:docMk/>
      </pc:docMkLst>
      <pc:sldChg chg="modNotesTx">
        <pc:chgData name="Scott Babcock" userId="363ba628-f684-4042-a679-91bdb8bc6795" providerId="ADAL" clId="{B529D27E-D3B0-45D3-B7D4-3722681BA98C}" dt="2025-09-08T19:41:52.114" v="674" actId="20577"/>
        <pc:sldMkLst>
          <pc:docMk/>
          <pc:sldMk cId="1259791217" sldId="257"/>
        </pc:sldMkLst>
      </pc:sldChg>
      <pc:sldChg chg="modNotesTx">
        <pc:chgData name="Scott Babcock" userId="363ba628-f684-4042-a679-91bdb8bc6795" providerId="ADAL" clId="{B529D27E-D3B0-45D3-B7D4-3722681BA98C}" dt="2025-09-08T19:41:55.775" v="675" actId="20577"/>
        <pc:sldMkLst>
          <pc:docMk/>
          <pc:sldMk cId="1632033530" sldId="258"/>
        </pc:sldMkLst>
      </pc:sldChg>
      <pc:sldChg chg="modNotesTx">
        <pc:chgData name="Scott Babcock" userId="363ba628-f684-4042-a679-91bdb8bc6795" providerId="ADAL" clId="{B529D27E-D3B0-45D3-B7D4-3722681BA98C}" dt="2025-09-08T19:42:01.832" v="676" actId="20577"/>
        <pc:sldMkLst>
          <pc:docMk/>
          <pc:sldMk cId="793754295" sldId="259"/>
        </pc:sldMkLst>
      </pc:sldChg>
      <pc:sldChg chg="modNotesTx">
        <pc:chgData name="Scott Babcock" userId="363ba628-f684-4042-a679-91bdb8bc6795" providerId="ADAL" clId="{B529D27E-D3B0-45D3-B7D4-3722681BA98C}" dt="2025-09-08T19:42:07.324" v="677" actId="20577"/>
        <pc:sldMkLst>
          <pc:docMk/>
          <pc:sldMk cId="1232342052" sldId="261"/>
        </pc:sldMkLst>
      </pc:sldChg>
      <pc:sldChg chg="modNotesTx">
        <pc:chgData name="Scott Babcock" userId="363ba628-f684-4042-a679-91bdb8bc6795" providerId="ADAL" clId="{B529D27E-D3B0-45D3-B7D4-3722681BA98C}" dt="2025-09-08T19:42:11.074" v="678" actId="20577"/>
        <pc:sldMkLst>
          <pc:docMk/>
          <pc:sldMk cId="3176308427" sldId="263"/>
        </pc:sldMkLst>
      </pc:sldChg>
    </pc:docChg>
  </pc:docChgLst>
  <pc:docChgLst>
    <pc:chgData name="Scott Babcock" userId="363ba628-f684-4042-a679-91bdb8bc6795" providerId="ADAL" clId="{3F00DECE-D543-488C-BA87-392A455BAFA4}"/>
    <pc:docChg chg="undo custSel addSld modSld">
      <pc:chgData name="Scott Babcock" userId="363ba628-f684-4042-a679-91bdb8bc6795" providerId="ADAL" clId="{3F00DECE-D543-488C-BA87-392A455BAFA4}" dt="2025-09-08T14:00:08.818" v="1960" actId="255"/>
      <pc:docMkLst>
        <pc:docMk/>
      </pc:docMkLst>
      <pc:sldChg chg="addSp delSp modSp mod">
        <pc:chgData name="Scott Babcock" userId="363ba628-f684-4042-a679-91bdb8bc6795" providerId="ADAL" clId="{3F00DECE-D543-488C-BA87-392A455BAFA4}" dt="2025-09-08T12:53:48.966" v="1909" actId="207"/>
        <pc:sldMkLst>
          <pc:docMk/>
          <pc:sldMk cId="1632033530" sldId="258"/>
        </pc:sldMkLst>
        <pc:spChg chg="mod">
          <ac:chgData name="Scott Babcock" userId="363ba628-f684-4042-a679-91bdb8bc6795" providerId="ADAL" clId="{3F00DECE-D543-488C-BA87-392A455BAFA4}" dt="2025-09-08T12:53:48.966" v="1909" actId="207"/>
          <ac:spMkLst>
            <pc:docMk/>
            <pc:sldMk cId="1632033530" sldId="258"/>
            <ac:spMk id="8" creationId="{FFA8E014-BE38-22C4-65E9-931D2FF9E95F}"/>
          </ac:spMkLst>
        </pc:spChg>
        <pc:spChg chg="add del mod">
          <ac:chgData name="Scott Babcock" userId="363ba628-f684-4042-a679-91bdb8bc6795" providerId="ADAL" clId="{3F00DECE-D543-488C-BA87-392A455BAFA4}" dt="2025-09-07T13:34:32.273" v="689" actId="478"/>
          <ac:spMkLst>
            <pc:docMk/>
            <pc:sldMk cId="1632033530" sldId="258"/>
            <ac:spMk id="14" creationId="{DDF99DC3-4AB9-0660-F15B-E326DED60C2C}"/>
          </ac:spMkLst>
        </pc:spChg>
        <pc:spChg chg="add mod">
          <ac:chgData name="Scott Babcock" userId="363ba628-f684-4042-a679-91bdb8bc6795" providerId="ADAL" clId="{3F00DECE-D543-488C-BA87-392A455BAFA4}" dt="2025-09-07T13:35:31.748" v="714" actId="1037"/>
          <ac:spMkLst>
            <pc:docMk/>
            <pc:sldMk cId="1632033530" sldId="258"/>
            <ac:spMk id="15" creationId="{4DCD0F3F-A7A3-D709-ACC1-B5CDC17EA7D3}"/>
          </ac:spMkLst>
        </pc:spChg>
        <pc:picChg chg="mod">
          <ac:chgData name="Scott Babcock" userId="363ba628-f684-4042-a679-91bdb8bc6795" providerId="ADAL" clId="{3F00DECE-D543-488C-BA87-392A455BAFA4}" dt="2025-09-07T13:33:14.701" v="666" actId="1076"/>
          <ac:picMkLst>
            <pc:docMk/>
            <pc:sldMk cId="1632033530" sldId="258"/>
            <ac:picMk id="10" creationId="{F3B319C7-D111-545F-41AA-DEC2A0EFEDD0}"/>
          </ac:picMkLst>
        </pc:picChg>
        <pc:cxnChg chg="add del mod">
          <ac:chgData name="Scott Babcock" userId="363ba628-f684-4042-a679-91bdb8bc6795" providerId="ADAL" clId="{3F00DECE-D543-488C-BA87-392A455BAFA4}" dt="2025-09-07T13:33:55.938" v="669" actId="478"/>
          <ac:cxnSpMkLst>
            <pc:docMk/>
            <pc:sldMk cId="1632033530" sldId="258"/>
            <ac:cxnSpMk id="12" creationId="{29F95DA1-7B3F-0843-C103-B202C97EA197}"/>
          </ac:cxnSpMkLst>
        </pc:cxnChg>
      </pc:sldChg>
      <pc:sldChg chg="modNotesTx">
        <pc:chgData name="Scott Babcock" userId="363ba628-f684-4042-a679-91bdb8bc6795" providerId="ADAL" clId="{3F00DECE-D543-488C-BA87-392A455BAFA4}" dt="2025-09-07T13:02:46.582" v="117" actId="20577"/>
        <pc:sldMkLst>
          <pc:docMk/>
          <pc:sldMk cId="793754295" sldId="259"/>
        </pc:sldMkLst>
      </pc:sldChg>
      <pc:sldChg chg="addSp delSp modSp mod">
        <pc:chgData name="Scott Babcock" userId="363ba628-f684-4042-a679-91bdb8bc6795" providerId="ADAL" clId="{3F00DECE-D543-488C-BA87-392A455BAFA4}" dt="2025-09-07T13:41:53.617" v="802" actId="20577"/>
        <pc:sldMkLst>
          <pc:docMk/>
          <pc:sldMk cId="2483436870" sldId="260"/>
        </pc:sldMkLst>
        <pc:spChg chg="mod">
          <ac:chgData name="Scott Babcock" userId="363ba628-f684-4042-a679-91bdb8bc6795" providerId="ADAL" clId="{3F00DECE-D543-488C-BA87-392A455BAFA4}" dt="2025-09-07T13:37:55.437" v="796" actId="20577"/>
          <ac:spMkLst>
            <pc:docMk/>
            <pc:sldMk cId="2483436870" sldId="260"/>
            <ac:spMk id="3" creationId="{3417BCDC-ED44-993C-B5E1-CB4CBBD26AAC}"/>
          </ac:spMkLst>
        </pc:spChg>
        <pc:spChg chg="del">
          <ac:chgData name="Scott Babcock" userId="363ba628-f684-4042-a679-91bdb8bc6795" providerId="ADAL" clId="{3F00DECE-D543-488C-BA87-392A455BAFA4}" dt="2025-09-07T13:05:37.858" v="118"/>
          <ac:spMkLst>
            <pc:docMk/>
            <pc:sldMk cId="2483436870" sldId="260"/>
            <ac:spMk id="4" creationId="{8A74EAA4-2023-022E-C4E5-D4E69C993527}"/>
          </ac:spMkLst>
        </pc:spChg>
        <pc:spChg chg="add del mod">
          <ac:chgData name="Scott Babcock" userId="363ba628-f684-4042-a679-91bdb8bc6795" providerId="ADAL" clId="{3F00DECE-D543-488C-BA87-392A455BAFA4}" dt="2025-09-07T13:40:47.450" v="799" actId="478"/>
          <ac:spMkLst>
            <pc:docMk/>
            <pc:sldMk cId="2483436870" sldId="260"/>
            <ac:spMk id="24" creationId="{A39D4697-E832-DBD2-4E18-307980D13FB7}"/>
          </ac:spMkLst>
        </pc:spChg>
        <pc:spChg chg="add del">
          <ac:chgData name="Scott Babcock" userId="363ba628-f684-4042-a679-91bdb8bc6795" providerId="ADAL" clId="{3F00DECE-D543-488C-BA87-392A455BAFA4}" dt="2025-09-07T13:21:22.893" v="521" actId="478"/>
          <ac:spMkLst>
            <pc:docMk/>
            <pc:sldMk cId="2483436870" sldId="260"/>
            <ac:spMk id="25" creationId="{40E6EEED-224B-4D1B-BCD2-F14BDAB6D197}"/>
          </ac:spMkLst>
        </pc:spChg>
        <pc:spChg chg="mod">
          <ac:chgData name="Scott Babcock" userId="363ba628-f684-4042-a679-91bdb8bc6795" providerId="ADAL" clId="{3F00DECE-D543-488C-BA87-392A455BAFA4}" dt="2025-09-07T13:41:53.617" v="802" actId="20577"/>
          <ac:spMkLst>
            <pc:docMk/>
            <pc:sldMk cId="2483436870" sldId="260"/>
            <ac:spMk id="26" creationId="{18ACD97F-2115-323E-D73A-F425628B4A46}"/>
          </ac:spMkLst>
        </pc:spChg>
        <pc:picChg chg="add mod">
          <ac:chgData name="Scott Babcock" userId="363ba628-f684-4042-a679-91bdb8bc6795" providerId="ADAL" clId="{3F00DECE-D543-488C-BA87-392A455BAFA4}" dt="2025-09-07T13:05:37.858" v="118"/>
          <ac:picMkLst>
            <pc:docMk/>
            <pc:sldMk cId="2483436870" sldId="260"/>
            <ac:picMk id="5" creationId="{CCB7F640-540C-77F4-5CD3-0DCBDDDFD252}"/>
          </ac:picMkLst>
        </pc:picChg>
        <pc:picChg chg="add mod">
          <ac:chgData name="Scott Babcock" userId="363ba628-f684-4042-a679-91bdb8bc6795" providerId="ADAL" clId="{3F00DECE-D543-488C-BA87-392A455BAFA4}" dt="2025-09-07T13:12:04.798" v="354" actId="1076"/>
          <ac:picMkLst>
            <pc:docMk/>
            <pc:sldMk cId="2483436870" sldId="260"/>
            <ac:picMk id="7" creationId="{6B74B26E-1990-A1C5-3832-00CDA8364A8A}"/>
          </ac:picMkLst>
        </pc:picChg>
        <pc:inkChg chg="add del">
          <ac:chgData name="Scott Babcock" userId="363ba628-f684-4042-a679-91bdb8bc6795" providerId="ADAL" clId="{3F00DECE-D543-488C-BA87-392A455BAFA4}" dt="2025-09-07T13:20:54.421" v="520" actId="34122"/>
          <ac:inkMkLst>
            <pc:docMk/>
            <pc:sldMk cId="2483436870" sldId="260"/>
            <ac:inkMk id="8" creationId="{C787A33F-FA77-82D0-C419-4EC2304A485A}"/>
          </ac:inkMkLst>
        </pc:inkChg>
        <pc:cxnChg chg="add del mod">
          <ac:chgData name="Scott Babcock" userId="363ba628-f684-4042-a679-91bdb8bc6795" providerId="ADAL" clId="{3F00DECE-D543-488C-BA87-392A455BAFA4}" dt="2025-09-07T13:22:08.696" v="526" actId="478"/>
          <ac:cxnSpMkLst>
            <pc:docMk/>
            <pc:sldMk cId="2483436870" sldId="260"/>
            <ac:cxnSpMk id="10" creationId="{51C112C4-5444-608E-B627-B845C934A646}"/>
          </ac:cxnSpMkLst>
        </pc:cxnChg>
        <pc:cxnChg chg="add del mod">
          <ac:chgData name="Scott Babcock" userId="363ba628-f684-4042-a679-91bdb8bc6795" providerId="ADAL" clId="{3F00DECE-D543-488C-BA87-392A455BAFA4}" dt="2025-09-07T13:22:58.340" v="536" actId="478"/>
          <ac:cxnSpMkLst>
            <pc:docMk/>
            <pc:sldMk cId="2483436870" sldId="260"/>
            <ac:cxnSpMk id="15" creationId="{8B296A5F-D24A-AC51-55C6-AFAB0CB1AAA4}"/>
          </ac:cxnSpMkLst>
        </pc:cxnChg>
      </pc:sldChg>
      <pc:sldChg chg="addSp delSp modSp mod modClrScheme chgLayout">
        <pc:chgData name="Scott Babcock" userId="363ba628-f684-4042-a679-91bdb8bc6795" providerId="ADAL" clId="{3F00DECE-D543-488C-BA87-392A455BAFA4}" dt="2025-09-07T14:30:54.373" v="1899" actId="403"/>
        <pc:sldMkLst>
          <pc:docMk/>
          <pc:sldMk cId="1232342052" sldId="261"/>
        </pc:sldMkLst>
        <pc:spChg chg="mod ord">
          <ac:chgData name="Scott Babcock" userId="363ba628-f684-4042-a679-91bdb8bc6795" providerId="ADAL" clId="{3F00DECE-D543-488C-BA87-392A455BAFA4}" dt="2025-09-07T13:42:22.253" v="803" actId="700"/>
          <ac:spMkLst>
            <pc:docMk/>
            <pc:sldMk cId="1232342052" sldId="261"/>
            <ac:spMk id="2" creationId="{868FCA92-3A4B-B92F-DA70-47B583E671AD}"/>
          </ac:spMkLst>
        </pc:spChg>
        <pc:spChg chg="del mod ord">
          <ac:chgData name="Scott Babcock" userId="363ba628-f684-4042-a679-91bdb8bc6795" providerId="ADAL" clId="{3F00DECE-D543-488C-BA87-392A455BAFA4}" dt="2025-09-07T13:42:22.253" v="803" actId="700"/>
          <ac:spMkLst>
            <pc:docMk/>
            <pc:sldMk cId="1232342052" sldId="261"/>
            <ac:spMk id="3" creationId="{77BC3170-743A-55C2-33B4-E5F9DBB6FCB7}"/>
          </ac:spMkLst>
        </pc:spChg>
        <pc:spChg chg="del">
          <ac:chgData name="Scott Babcock" userId="363ba628-f684-4042-a679-91bdb8bc6795" providerId="ADAL" clId="{3F00DECE-D543-488C-BA87-392A455BAFA4}" dt="2025-09-07T13:42:22.253" v="803" actId="700"/>
          <ac:spMkLst>
            <pc:docMk/>
            <pc:sldMk cId="1232342052" sldId="261"/>
            <ac:spMk id="4" creationId="{6621FBA5-2AEA-56C4-1371-EC5D9354302E}"/>
          </ac:spMkLst>
        </pc:spChg>
        <pc:spChg chg="add mod ord">
          <ac:chgData name="Scott Babcock" userId="363ba628-f684-4042-a679-91bdb8bc6795" providerId="ADAL" clId="{3F00DECE-D543-488C-BA87-392A455BAFA4}" dt="2025-09-07T14:30:54.373" v="1899" actId="403"/>
          <ac:spMkLst>
            <pc:docMk/>
            <pc:sldMk cId="1232342052" sldId="261"/>
            <ac:spMk id="5" creationId="{5F2A49B5-5694-544C-9938-694F4ED3AA73}"/>
          </ac:spMkLst>
        </pc:spChg>
      </pc:sldChg>
      <pc:sldChg chg="addSp delSp modSp mod modClrScheme chgLayout">
        <pc:chgData name="Scott Babcock" userId="363ba628-f684-4042-a679-91bdb8bc6795" providerId="ADAL" clId="{3F00DECE-D543-488C-BA87-392A455BAFA4}" dt="2025-09-07T14:30:19.890" v="1895" actId="20577"/>
        <pc:sldMkLst>
          <pc:docMk/>
          <pc:sldMk cId="131489651" sldId="262"/>
        </pc:sldMkLst>
        <pc:spChg chg="mod ord">
          <ac:chgData name="Scott Babcock" userId="363ba628-f684-4042-a679-91bdb8bc6795" providerId="ADAL" clId="{3F00DECE-D543-488C-BA87-392A455BAFA4}" dt="2025-09-07T13:49:38.076" v="933" actId="700"/>
          <ac:spMkLst>
            <pc:docMk/>
            <pc:sldMk cId="131489651" sldId="262"/>
            <ac:spMk id="2" creationId="{845ABFA8-0106-B102-BC43-C1AAF25FFB36}"/>
          </ac:spMkLst>
        </pc:spChg>
        <pc:spChg chg="del mod ord">
          <ac:chgData name="Scott Babcock" userId="363ba628-f684-4042-a679-91bdb8bc6795" providerId="ADAL" clId="{3F00DECE-D543-488C-BA87-392A455BAFA4}" dt="2025-09-07T13:49:38.076" v="933" actId="700"/>
          <ac:spMkLst>
            <pc:docMk/>
            <pc:sldMk cId="131489651" sldId="262"/>
            <ac:spMk id="3" creationId="{782FB4DE-9A2B-D790-97DF-12EA2D52BBC7}"/>
          </ac:spMkLst>
        </pc:spChg>
        <pc:spChg chg="del">
          <ac:chgData name="Scott Babcock" userId="363ba628-f684-4042-a679-91bdb8bc6795" providerId="ADAL" clId="{3F00DECE-D543-488C-BA87-392A455BAFA4}" dt="2025-09-07T13:49:38.076" v="933" actId="700"/>
          <ac:spMkLst>
            <pc:docMk/>
            <pc:sldMk cId="131489651" sldId="262"/>
            <ac:spMk id="4" creationId="{4FB2CDE7-F970-6099-223E-E71D7BFFB127}"/>
          </ac:spMkLst>
        </pc:spChg>
        <pc:spChg chg="add mod ord">
          <ac:chgData name="Scott Babcock" userId="363ba628-f684-4042-a679-91bdb8bc6795" providerId="ADAL" clId="{3F00DECE-D543-488C-BA87-392A455BAFA4}" dt="2025-09-07T14:30:19.890" v="1895" actId="20577"/>
          <ac:spMkLst>
            <pc:docMk/>
            <pc:sldMk cId="131489651" sldId="262"/>
            <ac:spMk id="5" creationId="{DB852A51-3B30-8B6A-F2CD-DE52FFD6E7AB}"/>
          </ac:spMkLst>
        </pc:spChg>
      </pc:sldChg>
      <pc:sldChg chg="addSp delSp modSp mod modClrScheme chgLayout">
        <pc:chgData name="Scott Babcock" userId="363ba628-f684-4042-a679-91bdb8bc6795" providerId="ADAL" clId="{3F00DECE-D543-488C-BA87-392A455BAFA4}" dt="2025-09-07T14:32:12.208" v="1908" actId="207"/>
        <pc:sldMkLst>
          <pc:docMk/>
          <pc:sldMk cId="3176308427" sldId="263"/>
        </pc:sldMkLst>
        <pc:spChg chg="mod ord">
          <ac:chgData name="Scott Babcock" userId="363ba628-f684-4042-a679-91bdb8bc6795" providerId="ADAL" clId="{3F00DECE-D543-488C-BA87-392A455BAFA4}" dt="2025-09-07T13:56:18.164" v="1141" actId="700"/>
          <ac:spMkLst>
            <pc:docMk/>
            <pc:sldMk cId="3176308427" sldId="263"/>
            <ac:spMk id="2" creationId="{598E11B4-FCE2-FD55-8D79-B923CF55F0C9}"/>
          </ac:spMkLst>
        </pc:spChg>
        <pc:spChg chg="del mod ord">
          <ac:chgData name="Scott Babcock" userId="363ba628-f684-4042-a679-91bdb8bc6795" providerId="ADAL" clId="{3F00DECE-D543-488C-BA87-392A455BAFA4}" dt="2025-09-07T13:56:18.164" v="1141" actId="700"/>
          <ac:spMkLst>
            <pc:docMk/>
            <pc:sldMk cId="3176308427" sldId="263"/>
            <ac:spMk id="3" creationId="{0F683813-634A-7A87-C32B-CB1D692BAE49}"/>
          </ac:spMkLst>
        </pc:spChg>
        <pc:spChg chg="del">
          <ac:chgData name="Scott Babcock" userId="363ba628-f684-4042-a679-91bdb8bc6795" providerId="ADAL" clId="{3F00DECE-D543-488C-BA87-392A455BAFA4}" dt="2025-09-07T13:56:18.164" v="1141" actId="700"/>
          <ac:spMkLst>
            <pc:docMk/>
            <pc:sldMk cId="3176308427" sldId="263"/>
            <ac:spMk id="4" creationId="{2F4E3951-E5EF-562B-C5C0-637A9AF965D9}"/>
          </ac:spMkLst>
        </pc:spChg>
        <pc:spChg chg="add mod ord">
          <ac:chgData name="Scott Babcock" userId="363ba628-f684-4042-a679-91bdb8bc6795" providerId="ADAL" clId="{3F00DECE-D543-488C-BA87-392A455BAFA4}" dt="2025-09-07T14:32:12.208" v="1908" actId="207"/>
          <ac:spMkLst>
            <pc:docMk/>
            <pc:sldMk cId="3176308427" sldId="263"/>
            <ac:spMk id="5" creationId="{31702306-B32B-41E2-FADB-F02CDAD03CB5}"/>
          </ac:spMkLst>
        </pc:spChg>
      </pc:sldChg>
      <pc:sldChg chg="addSp delSp modSp add mod modClrScheme chgLayout">
        <pc:chgData name="Scott Babcock" userId="363ba628-f684-4042-a679-91bdb8bc6795" providerId="ADAL" clId="{3F00DECE-D543-488C-BA87-392A455BAFA4}" dt="2025-09-08T14:00:08.818" v="1960" actId="255"/>
        <pc:sldMkLst>
          <pc:docMk/>
          <pc:sldMk cId="2301959146" sldId="264"/>
        </pc:sldMkLst>
        <pc:spChg chg="mod ord">
          <ac:chgData name="Scott Babcock" userId="363ba628-f684-4042-a679-91bdb8bc6795" providerId="ADAL" clId="{3F00DECE-D543-488C-BA87-392A455BAFA4}" dt="2025-09-07T13:59:49.219" v="1445" actId="700"/>
          <ac:spMkLst>
            <pc:docMk/>
            <pc:sldMk cId="2301959146" sldId="264"/>
            <ac:spMk id="2" creationId="{9CE59FAD-E376-39F0-2DFF-F6D9596DB6AE}"/>
          </ac:spMkLst>
        </pc:spChg>
        <pc:spChg chg="del mod ord">
          <ac:chgData name="Scott Babcock" userId="363ba628-f684-4042-a679-91bdb8bc6795" providerId="ADAL" clId="{3F00DECE-D543-488C-BA87-392A455BAFA4}" dt="2025-09-07T13:59:49.219" v="1445" actId="700"/>
          <ac:spMkLst>
            <pc:docMk/>
            <pc:sldMk cId="2301959146" sldId="264"/>
            <ac:spMk id="3" creationId="{E0552951-9736-F7AC-2C8A-003F663C8390}"/>
          </ac:spMkLst>
        </pc:spChg>
        <pc:spChg chg="del">
          <ac:chgData name="Scott Babcock" userId="363ba628-f684-4042-a679-91bdb8bc6795" providerId="ADAL" clId="{3F00DECE-D543-488C-BA87-392A455BAFA4}" dt="2025-09-07T13:59:49.219" v="1445" actId="700"/>
          <ac:spMkLst>
            <pc:docMk/>
            <pc:sldMk cId="2301959146" sldId="264"/>
            <ac:spMk id="4" creationId="{DF89D45C-8841-CB1A-71CA-017F35A33D04}"/>
          </ac:spMkLst>
        </pc:spChg>
        <pc:spChg chg="add mod ord">
          <ac:chgData name="Scott Babcock" userId="363ba628-f684-4042-a679-91bdb8bc6795" providerId="ADAL" clId="{3F00DECE-D543-488C-BA87-392A455BAFA4}" dt="2025-09-08T14:00:08.818" v="1960" actId="255"/>
          <ac:spMkLst>
            <pc:docMk/>
            <pc:sldMk cId="2301959146" sldId="264"/>
            <ac:spMk id="5" creationId="{64D5929D-F39F-B4BF-C9BF-6DACABFF3B1C}"/>
          </ac:spMkLst>
        </pc:spChg>
        <pc:spChg chg="add mod">
          <ac:chgData name="Scott Babcock" userId="363ba628-f684-4042-a679-91bdb8bc6795" providerId="ADAL" clId="{3F00DECE-D543-488C-BA87-392A455BAFA4}" dt="2025-09-08T13:59:40.235" v="1958" actId="108"/>
          <ac:spMkLst>
            <pc:docMk/>
            <pc:sldMk cId="2301959146" sldId="264"/>
            <ac:spMk id="6" creationId="{025140AA-ECEB-15E6-6ED6-8DC9A144BF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0A73D-428F-430F-BC05-F58F647B1E6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B02F8-00D0-48E9-9F7B-D4FFD8369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9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02F8-00D0-48E9-9F7B-D4FFD83698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02F8-00D0-48E9-9F7B-D4FFD83698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7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02F8-00D0-48E9-9F7B-D4FFD83698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7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02F8-00D0-48E9-9F7B-D4FFD83698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02F8-00D0-48E9-9F7B-D4FFD83698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4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B02F8-00D0-48E9-9F7B-D4FFD83698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zenodo.org/records/14712845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antoniopequenoiv/2025/01/21/california-fires-heres-the-data-behind-the-historic-blazes-that-have-burned-through-40000-acres/" TargetMode="External"/><Relationship Id="rId2" Type="http://schemas.openxmlformats.org/officeDocument/2006/relationships/hyperlink" Target="https://www.doi.gov/sites/doi.gov/files/ppa-brief-wildland-fire-econ-review-2023-05-2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nwf.org/2023/07/how-does-wildfire-smoke-affect-wildlif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3627-9716-7A2D-DCD3-194905D89D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Forest Fire Classification Using 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1B4E7-02F9-A7A5-1F33-658CCF8B9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Scott Babcock</a:t>
            </a:r>
          </a:p>
          <a:p>
            <a:r>
              <a:rPr lang="en-US" dirty="0"/>
              <a:t>WGU - MS, Data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2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2CA2-F5BB-3FB0-D4A9-18F993D5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1602DD-24D6-21BD-2B5A-D3422F80A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08F8A4-C459-BE04-E371-F14EBEB52C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dirty="0"/>
              <a:t>MS, Data Analytics</a:t>
            </a:r>
          </a:p>
          <a:p>
            <a:pPr lvl="1"/>
            <a:r>
              <a:rPr lang="en-US" dirty="0"/>
              <a:t>Western Governors University</a:t>
            </a:r>
          </a:p>
          <a:p>
            <a:pPr lvl="1"/>
            <a:r>
              <a:rPr lang="en-US" dirty="0"/>
              <a:t>Expected Completion: 2025</a:t>
            </a:r>
          </a:p>
          <a:p>
            <a:r>
              <a:rPr lang="en-US" dirty="0"/>
              <a:t>BBA, Accounting</a:t>
            </a:r>
          </a:p>
          <a:p>
            <a:pPr lvl="1"/>
            <a:r>
              <a:rPr lang="en-US" dirty="0"/>
              <a:t>Boise State University</a:t>
            </a:r>
          </a:p>
          <a:p>
            <a:pPr lvl="1"/>
            <a:r>
              <a:rPr lang="en-US" dirty="0"/>
              <a:t>2014</a:t>
            </a:r>
          </a:p>
          <a:p>
            <a:r>
              <a:rPr lang="en-US" dirty="0"/>
              <a:t>BA, History</a:t>
            </a:r>
          </a:p>
          <a:p>
            <a:pPr lvl="1"/>
            <a:r>
              <a:rPr lang="en-US" dirty="0"/>
              <a:t>George Fox University</a:t>
            </a:r>
          </a:p>
          <a:p>
            <a:pPr lvl="1"/>
            <a:r>
              <a:rPr lang="en-US" dirty="0"/>
              <a:t>2009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374AEE-011A-C6A8-9B71-28E3BDBD1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Professional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E0C5FE-1701-8ADF-220D-EA5507CFF53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t"/>
          <a:lstStyle/>
          <a:p>
            <a:r>
              <a:rPr lang="en-US" dirty="0"/>
              <a:t>Albertsons Companies</a:t>
            </a:r>
          </a:p>
          <a:p>
            <a:pPr lvl="1"/>
            <a:r>
              <a:rPr lang="en-US" dirty="0"/>
              <a:t>Senior Manager, Real Estate Analytics</a:t>
            </a:r>
          </a:p>
          <a:p>
            <a:pPr lvl="1"/>
            <a:r>
              <a:rPr lang="en-US" dirty="0"/>
              <a:t>2016-2025</a:t>
            </a:r>
          </a:p>
          <a:p>
            <a:r>
              <a:rPr lang="en-US" dirty="0"/>
              <a:t>CliftonLarsonAllen LLP</a:t>
            </a:r>
          </a:p>
          <a:p>
            <a:pPr lvl="1"/>
            <a:r>
              <a:rPr lang="en-US" dirty="0"/>
              <a:t>Tax &amp; Assurance Associate</a:t>
            </a:r>
          </a:p>
          <a:p>
            <a:pPr lvl="1"/>
            <a:r>
              <a:rPr lang="en-US" dirty="0"/>
              <a:t>2014-2016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9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D3D36F-3A72-AF2A-16FF-995F79DA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at Hand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A8E014-BE38-22C4-65E9-931D2FF9E9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Annual cost of wildfires have elevated to </a:t>
            </a:r>
            <a:r>
              <a:rPr lang="en-US" b="1" dirty="0">
                <a:solidFill>
                  <a:schemeClr val="accent1"/>
                </a:solidFill>
              </a:rPr>
              <a:t>$424 billion</a:t>
            </a:r>
          </a:p>
          <a:p>
            <a:r>
              <a:rPr lang="en-US" dirty="0"/>
              <a:t>Impacts citizens, communities, infrastructure, and wildlife</a:t>
            </a:r>
          </a:p>
          <a:p>
            <a:r>
              <a:rPr lang="en-US" dirty="0"/>
              <a:t>Wildfire detection has been </a:t>
            </a:r>
            <a:r>
              <a:rPr lang="en-US" dirty="0">
                <a:solidFill>
                  <a:srgbClr val="FF5D61"/>
                </a:solidFill>
              </a:rPr>
              <a:t>historically reactive </a:t>
            </a:r>
            <a:r>
              <a:rPr lang="en-US" dirty="0"/>
              <a:t>instead of </a:t>
            </a:r>
            <a:r>
              <a:rPr lang="en-US" dirty="0">
                <a:solidFill>
                  <a:schemeClr val="accent1"/>
                </a:solidFill>
              </a:rPr>
              <a:t>proactive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B319C7-D111-545F-41AA-DEC2A0EFED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44701" y="2007108"/>
            <a:ext cx="3968496" cy="2834640"/>
          </a:xfrm>
          <a:prstGeom prst="rect">
            <a:avLst/>
          </a:prstGeom>
        </p:spPr>
      </p:pic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4DCD0F3F-A7A3-D709-ACC1-B5CDC17EA7D3}"/>
              </a:ext>
            </a:extLst>
          </p:cNvPr>
          <p:cNvSpPr/>
          <p:nvPr/>
        </p:nvSpPr>
        <p:spPr>
          <a:xfrm rot="20120841">
            <a:off x="11336501" y="2472414"/>
            <a:ext cx="182880" cy="182880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3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ABC1-5702-BE54-BAFC-CA4718C32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&amp; Hypothesis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C2D28-6EE0-24C7-126E-B61C2EF1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b="1" dirty="0"/>
              <a:t>Research Question</a:t>
            </a:r>
          </a:p>
          <a:p>
            <a:pPr lvl="1"/>
            <a:r>
              <a:rPr lang="en-US" dirty="0"/>
              <a:t>Can environmental conditions be used to accurately predict when a wildfire will occur?</a:t>
            </a:r>
          </a:p>
          <a:p>
            <a:r>
              <a:rPr lang="en-US" b="1" dirty="0"/>
              <a:t>Null Hypothesis (H</a:t>
            </a:r>
            <a:r>
              <a:rPr lang="en-US" b="1" baseline="-25000" dirty="0"/>
              <a:t>0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Weather features have no predictive power regarding the timing of fire ignition events.</a:t>
            </a:r>
          </a:p>
          <a:p>
            <a:r>
              <a:rPr lang="en-US" b="1" dirty="0"/>
              <a:t>Alternative Hypothesis (H</a:t>
            </a:r>
            <a:r>
              <a:rPr lang="en-US" b="1" baseline="-25000" dirty="0"/>
              <a:t>1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Weather features have predictive power regarding the timing of fire ignition events.</a:t>
            </a:r>
          </a:p>
        </p:txBody>
      </p:sp>
    </p:spTree>
    <p:extLst>
      <p:ext uri="{BB962C8B-B14F-4D97-AF65-F5344CB8AC3E}">
        <p14:creationId xmlns:p14="http://schemas.microsoft.com/office/powerpoint/2010/main" val="79375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6E8F-455C-AB1F-305F-66019680E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7BCDC-ED44-993C-B5E1-CB4CBBD26A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en-US" sz="1800" b="1" dirty="0"/>
              <a:t>Data Acquisition</a:t>
            </a:r>
          </a:p>
          <a:p>
            <a:pPr lvl="1"/>
            <a:r>
              <a:rPr lang="en-US" sz="1400" dirty="0"/>
              <a:t>CA Wildfires dataset</a:t>
            </a:r>
          </a:p>
          <a:p>
            <a:pPr lvl="2"/>
            <a:r>
              <a:rPr lang="en-US" sz="1400" dirty="0"/>
              <a:t>1984-2023</a:t>
            </a:r>
          </a:p>
          <a:p>
            <a:pPr lvl="1"/>
            <a:r>
              <a:rPr lang="en-US" sz="1400" dirty="0"/>
              <a:t>R Programming Language</a:t>
            </a:r>
          </a:p>
          <a:p>
            <a:r>
              <a:rPr lang="en-US" sz="1800" b="1" dirty="0"/>
              <a:t>Data Cleaning</a:t>
            </a:r>
          </a:p>
          <a:p>
            <a:pPr lvl="1"/>
            <a:r>
              <a:rPr lang="en-US" sz="1400" dirty="0"/>
              <a:t>Missing values</a:t>
            </a:r>
          </a:p>
          <a:p>
            <a:pPr lvl="1"/>
            <a:r>
              <a:rPr lang="en-US" sz="1400" dirty="0"/>
              <a:t>Duplication</a:t>
            </a:r>
          </a:p>
          <a:p>
            <a:pPr lvl="1"/>
            <a:r>
              <a:rPr lang="en-US" sz="1400" dirty="0"/>
              <a:t>Feature types</a:t>
            </a:r>
          </a:p>
          <a:p>
            <a:pPr lvl="1"/>
            <a:r>
              <a:rPr lang="en-US" sz="1400" dirty="0"/>
              <a:t>Enrichment</a:t>
            </a:r>
          </a:p>
          <a:p>
            <a:r>
              <a:rPr lang="en-US" sz="1800" b="1" dirty="0"/>
              <a:t>Data Exploration</a:t>
            </a:r>
          </a:p>
          <a:p>
            <a:pPr lvl="1"/>
            <a:r>
              <a:rPr lang="en-US" sz="1400" dirty="0"/>
              <a:t>Class Imbalance</a:t>
            </a:r>
          </a:p>
          <a:p>
            <a:pPr lvl="1"/>
            <a:r>
              <a:rPr lang="en-US" sz="1400" dirty="0"/>
              <a:t>Univariate &amp; Bivariate Analysis</a:t>
            </a:r>
          </a:p>
          <a:p>
            <a:r>
              <a:rPr lang="en-US" sz="1800" b="1" dirty="0"/>
              <a:t>Predictive Modeling</a:t>
            </a:r>
          </a:p>
          <a:p>
            <a:pPr lvl="1"/>
            <a:r>
              <a:rPr lang="en-US" sz="1400" dirty="0"/>
              <a:t>Fire Outliers</a:t>
            </a:r>
          </a:p>
          <a:p>
            <a:pPr lvl="1"/>
            <a:r>
              <a:rPr lang="en-US" sz="1400" dirty="0"/>
              <a:t>T-test</a:t>
            </a:r>
          </a:p>
          <a:p>
            <a:r>
              <a:rPr lang="en-US" sz="1800" b="1" dirty="0"/>
              <a:t>Machine Learning</a:t>
            </a:r>
          </a:p>
          <a:p>
            <a:pPr lvl="1"/>
            <a:r>
              <a:rPr lang="en-US" sz="1400" dirty="0"/>
              <a:t>Random Forest Classifier</a:t>
            </a:r>
          </a:p>
          <a:p>
            <a:pPr lvl="1"/>
            <a:r>
              <a:rPr lang="en-US" sz="1400" dirty="0"/>
              <a:t>Predictions</a:t>
            </a:r>
          </a:p>
          <a:p>
            <a:pPr lvl="1"/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7F640-540C-77F4-5CD3-0DCBDDDFD2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18438" y="1522483"/>
            <a:ext cx="3475037" cy="3813034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B74B26E-1990-A1C5-3832-00CDA8364A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8609" y="1293883"/>
            <a:ext cx="457200" cy="457200"/>
          </a:xfrm>
          <a:prstGeom prst="rect">
            <a:avLst/>
          </a:prstGeom>
        </p:spPr>
      </p:pic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18ACD97F-2115-323E-D73A-F425628B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fr-FR" dirty="0"/>
              <a:t>Source: </a:t>
            </a:r>
            <a:r>
              <a:rPr lang="fr-FR" dirty="0">
                <a:hlinkClick r:id="rId6"/>
              </a:rPr>
              <a:t>https://zenodo.org/records/14712845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3436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CA92-3A4B-B92F-DA70-47B583E6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A49B5-5694-544C-9938-694F4ED3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model:  </a:t>
            </a:r>
            <a:r>
              <a:rPr lang="en-US" sz="3600" b="1" dirty="0">
                <a:solidFill>
                  <a:schemeClr val="accent1"/>
                </a:solidFill>
              </a:rPr>
              <a:t>76%</a:t>
            </a:r>
            <a:r>
              <a:rPr lang="en-US" dirty="0"/>
              <a:t> Accuracy   </a:t>
            </a:r>
            <a:r>
              <a:rPr lang="en-US" sz="3600" b="1" dirty="0">
                <a:solidFill>
                  <a:schemeClr val="accent1"/>
                </a:solidFill>
              </a:rPr>
              <a:t>72.5%</a:t>
            </a:r>
            <a:r>
              <a:rPr lang="en-US" dirty="0"/>
              <a:t> True Positive Rate</a:t>
            </a:r>
          </a:p>
          <a:p>
            <a:r>
              <a:rPr lang="en-US" dirty="0"/>
              <a:t>Strong evidence that weather conditions predict fire ignition events</a:t>
            </a:r>
          </a:p>
        </p:txBody>
      </p:sp>
    </p:spTree>
    <p:extLst>
      <p:ext uri="{BB962C8B-B14F-4D97-AF65-F5344CB8AC3E}">
        <p14:creationId xmlns:p14="http://schemas.microsoft.com/office/powerpoint/2010/main" val="123234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BFA8-0106-B102-BC43-C1AAF25F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52A51-3B30-8B6A-F2CD-DE52FFD6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Data reflects historical conditions</a:t>
            </a:r>
          </a:p>
          <a:p>
            <a:pPr lvl="1"/>
            <a:r>
              <a:rPr lang="en-US" dirty="0"/>
              <a:t>Changing climate patterns may alter relationships over time</a:t>
            </a:r>
          </a:p>
          <a:p>
            <a:r>
              <a:rPr lang="en-US" sz="2400" dirty="0"/>
              <a:t>Questions surrounding the geographic nature of data</a:t>
            </a:r>
          </a:p>
          <a:p>
            <a:r>
              <a:rPr lang="en-US" sz="2400" dirty="0"/>
              <a:t>Random Forest  &amp; Class Imbalance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11B4-FCE2-FD55-8D79-B923CF5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702306-B32B-41E2-FADB-F02CDAD03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853340" cy="5120640"/>
          </a:xfrm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Integrate weather-based predictive models </a:t>
            </a:r>
            <a:r>
              <a:rPr lang="en-US" sz="2400" dirty="0"/>
              <a:t>into wildfire risk monitoring systems</a:t>
            </a:r>
          </a:p>
          <a:p>
            <a:pPr lvl="1"/>
            <a:r>
              <a:rPr lang="en-US" dirty="0"/>
              <a:t>Improve resource allocation</a:t>
            </a:r>
          </a:p>
          <a:p>
            <a:r>
              <a:rPr lang="en-US" sz="2400" dirty="0"/>
              <a:t>Incorporate </a:t>
            </a:r>
            <a:r>
              <a:rPr lang="en-US" sz="2400" dirty="0">
                <a:solidFill>
                  <a:schemeClr val="accent1"/>
                </a:solidFill>
              </a:rPr>
              <a:t>additional predictors</a:t>
            </a:r>
          </a:p>
          <a:p>
            <a:pPr lvl="1"/>
            <a:r>
              <a:rPr lang="en-US" dirty="0"/>
              <a:t>Vegetation indices</a:t>
            </a:r>
          </a:p>
          <a:p>
            <a:pPr lvl="1"/>
            <a:r>
              <a:rPr lang="en-US" dirty="0"/>
              <a:t>Moisture levels</a:t>
            </a:r>
          </a:p>
          <a:p>
            <a:pPr lvl="1"/>
            <a:r>
              <a:rPr lang="en-US" dirty="0"/>
              <a:t>Human activity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Build localized models</a:t>
            </a:r>
          </a:p>
          <a:p>
            <a:pPr lvl="1"/>
            <a:r>
              <a:rPr lang="en-US" dirty="0"/>
              <a:t>Fine-tune features for geographic area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6308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88833-5D86-E871-56EF-82438AAAA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9FAD-E376-39F0-2DFF-F6D9596D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D5929D-F39F-B4BF-C9BF-6DACABFF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Opportunity to drastically </a:t>
            </a:r>
            <a:r>
              <a:rPr lang="en-US" b="1" dirty="0">
                <a:solidFill>
                  <a:schemeClr val="accent1"/>
                </a:solidFill>
              </a:rPr>
              <a:t>reduce $424 billion </a:t>
            </a:r>
            <a:r>
              <a:rPr lang="en-US" dirty="0"/>
              <a:t>annual wildfire expense </a:t>
            </a:r>
            <a:r>
              <a:rPr lang="en-US" sz="1800" baseline="30000" dirty="0"/>
              <a:t>1</a:t>
            </a:r>
            <a:endParaRPr lang="en-US" baseline="30000" dirty="0"/>
          </a:p>
          <a:p>
            <a:r>
              <a:rPr lang="en-US" dirty="0"/>
              <a:t>Protect homes and communities</a:t>
            </a:r>
          </a:p>
          <a:p>
            <a:pPr lvl="1"/>
            <a:r>
              <a:rPr lang="en-US" dirty="0">
                <a:solidFill>
                  <a:srgbClr val="FF5D61"/>
                </a:solidFill>
              </a:rPr>
              <a:t>Over 15,000 structures </a:t>
            </a:r>
            <a:r>
              <a:rPr lang="en-US" dirty="0"/>
              <a:t>destroyed in recent Los Angeles fire </a:t>
            </a:r>
            <a:r>
              <a:rPr lang="en-US" baseline="30000" dirty="0"/>
              <a:t>2</a:t>
            </a:r>
          </a:p>
          <a:p>
            <a:r>
              <a:rPr lang="en-US" dirty="0"/>
              <a:t>Save wildlife</a:t>
            </a:r>
          </a:p>
          <a:p>
            <a:pPr lvl="1"/>
            <a:r>
              <a:rPr lang="en-US" dirty="0"/>
              <a:t>Wildfire smoke inhalation linked to mass avian death in 2020 – over  </a:t>
            </a:r>
            <a:r>
              <a:rPr lang="en-US" dirty="0">
                <a:solidFill>
                  <a:srgbClr val="FF5D61"/>
                </a:solidFill>
              </a:rPr>
              <a:t>1 million birds perished </a:t>
            </a:r>
            <a:r>
              <a:rPr lang="en-US" baseline="30000" dirty="0"/>
              <a:t>3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140AA-ECEB-15E6-6ED6-8DC9A144BF1A}"/>
              </a:ext>
            </a:extLst>
          </p:cNvPr>
          <p:cNvSpPr txBox="1"/>
          <p:nvPr/>
        </p:nvSpPr>
        <p:spPr>
          <a:xfrm>
            <a:off x="5389681" y="5984748"/>
            <a:ext cx="6069290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30000" dirty="0"/>
              <a:t>1   </a:t>
            </a:r>
            <a:r>
              <a:rPr lang="en-US" sz="1050" i="1" dirty="0"/>
              <a:t>Source: </a:t>
            </a:r>
            <a:r>
              <a:rPr lang="en-US" sz="105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Increasing damages from wildfires warrant investment in wildland fire management</a:t>
            </a:r>
            <a:endParaRPr lang="en-US" sz="1050" i="1" dirty="0"/>
          </a:p>
          <a:p>
            <a:r>
              <a:rPr lang="en-US" sz="1050" baseline="30000" dirty="0"/>
              <a:t>2</a:t>
            </a:r>
            <a:r>
              <a:rPr lang="en-US" sz="1050" dirty="0"/>
              <a:t> </a:t>
            </a:r>
            <a:r>
              <a:rPr lang="en-US" sz="1050" i="1" dirty="0"/>
              <a:t>Source: </a:t>
            </a:r>
            <a:r>
              <a:rPr lang="en-US" sz="105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California Fires: Here's The Data Behind The Historic Blazes That Have Burned Through 40,000 Acres</a:t>
            </a:r>
            <a:endParaRPr lang="en-US" sz="1050" i="1" dirty="0"/>
          </a:p>
          <a:p>
            <a:r>
              <a:rPr lang="en-US" sz="1050" baseline="30000" dirty="0"/>
              <a:t>3</a:t>
            </a:r>
            <a:r>
              <a:rPr lang="en-US" sz="1050" dirty="0"/>
              <a:t> </a:t>
            </a:r>
            <a:r>
              <a:rPr lang="en-US" sz="1050" i="1" dirty="0"/>
              <a:t>Source: </a:t>
            </a:r>
            <a:r>
              <a:rPr lang="en-US" sz="1050" i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does wildfire smoke affect wildlife?</a:t>
            </a:r>
            <a:endParaRPr lang="en-US" sz="105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5914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455</TotalTime>
  <Words>367</Words>
  <Application>Microsoft Office PowerPoint</Application>
  <PresentationFormat>Widescreen</PresentationFormat>
  <Paragraphs>84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Corbel</vt:lpstr>
      <vt:lpstr>Wingdings 2</vt:lpstr>
      <vt:lpstr>Frame</vt:lpstr>
      <vt:lpstr>Forest Fire Classification Using Random Forest</vt:lpstr>
      <vt:lpstr>Introduction</vt:lpstr>
      <vt:lpstr>Issue at Hand</vt:lpstr>
      <vt:lpstr>Research Question &amp; Hypothesis</vt:lpstr>
      <vt:lpstr>Data Analytics Process</vt:lpstr>
      <vt:lpstr>Findings</vt:lpstr>
      <vt:lpstr>Limitations</vt:lpstr>
      <vt:lpstr>Proposed Actions</vt:lpstr>
      <vt:lpstr>Expected Benefits</vt:lpstr>
    </vt:vector>
  </TitlesOfParts>
  <Company>Albertsons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Babcock</dc:creator>
  <cp:lastModifiedBy>Scott Babcock</cp:lastModifiedBy>
  <cp:revision>1</cp:revision>
  <dcterms:created xsi:type="dcterms:W3CDTF">2025-09-07T12:35:01Z</dcterms:created>
  <dcterms:modified xsi:type="dcterms:W3CDTF">2025-09-08T19:42:16Z</dcterms:modified>
</cp:coreProperties>
</file>