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7EE408-4B6B-43B7-923A-FFDC7002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F453C-16F2-4359-B71D-14EB185E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49E44-B1C6-4F7F-8FF0-0E9F038E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0F5391-7306-4647-A067-29F4444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AB792-D4E4-40C8-A716-54BE60EA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1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12B10-B71D-4C3F-9D6D-46DC1B63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4818BF-404D-4388-98FF-AC592D43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A41CB-2069-4A23-A4CE-210800E8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F1600E-CEB4-4DEC-9BFE-75D95D02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AC5D9-565A-4C3A-9D89-D9823987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48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7FF684-0951-471A-B69A-C8EB3FBED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D79A92-C7AA-4085-B5A8-1D3230EB8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73984D-9D6D-4492-A4D3-8E914EB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6B735-161B-4AC1-98DA-75893D2F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4617F-5830-4A1C-9724-1C3F02D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E5CBE-DCBD-4640-864B-01C2FE7D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843D9-EBDA-4B82-8980-4E6AF8AB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2E7C3-EDCF-4BAF-B182-16DE720C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EFE05-2F14-4F67-A00D-F6E03385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E08FA-40BD-469B-A5A9-AA704677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3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B0EBF-26DD-4F63-AC9C-30D4255D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5D428F-29F5-4D31-8703-C3845BF2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320D4-815D-4B4C-A367-AE928012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3DCC5-9E78-45D4-BA7B-CBA134BA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EE57E-6F04-4576-9E46-34C5B1DD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79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EB7E6-1E9B-4AF8-8DC0-B58A8955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D2519-0479-4807-825F-009CB314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BCEA58-10BF-4B41-90DE-5F25CDA2F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CD1DCC-BA16-43D1-B0C3-B9EEB5F6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31962-D235-4841-B66D-21E9046B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9E8481-AFEA-43FF-B035-B812A789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9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11627-6BA9-461F-A50F-4665B7A1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F21D54-37EC-4DA8-9891-014B9032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BE4604-AC78-4716-95E5-D6A652C7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1E87E8-8504-4E65-9FF2-448BCF6F3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36BFEA-7FB7-4B19-81B0-2E272CED8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551D51-1858-4D1F-83E4-05AEBD0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CCF023-DA47-4E96-91F0-63A8C5BF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2FED41-6FFE-42FD-9D19-80D8B279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4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8FBAC-CBD5-403A-8DE1-DC6C5217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24FA3B-F07A-4C45-96B8-ABE67E74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861304-7AF1-4D8C-92DA-B10BF9E3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5231F3-4233-4B52-A216-3753977D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84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4D5BBA-D7B7-4117-BDC0-C8CD33B7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8F1F5-5680-4747-88F0-8D41C2C6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3A6F6-F3B3-4395-A1C8-260F782C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44DB6-A786-4011-867F-22B22D0E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907A5-1905-4037-B34F-A2977B91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D0ECBE-6504-4156-9285-9DAF93F7D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95E446-1195-4CCD-B3B9-52B732A9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B9576-646C-4410-830E-0B2BCFAB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46BE85-343D-4293-B650-849D3F30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7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C04ED-056D-47EC-AE6E-8DF432A8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20C4F3-7E6A-4FCE-BE71-170F70C79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8759BE-A2CA-415A-A2C5-0D2EF4C88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3FB8D6-C5E0-4914-A65A-16E14A9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708CF9-DA8A-48EC-A219-1A955514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2773E5-4202-400B-9490-B5319B1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26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D84925-B8CE-4ED5-9913-9E14F05B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4211A5-AC89-4198-A962-3BBAB4CA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4419E-92AC-4405-BA46-5E207EC3B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1048-B5EE-464D-BF25-311ADEDFEC05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694E0-A0CA-4D7A-9321-5C93158E7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59BF69-E45E-464D-BD94-B8A39A9B6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4DE9-87FC-4156-9360-1FBF053A7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34813-40B0-4E76-B620-FFD774BC8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1141</a:t>
            </a:r>
            <a:r>
              <a:rPr lang="zh-TW" altLang="en-US" dirty="0"/>
              <a:t> </a:t>
            </a:r>
            <a:r>
              <a:rPr lang="en-US" altLang="zh-TW" dirty="0"/>
              <a:t>SE</a:t>
            </a:r>
            <a:r>
              <a:rPr lang="zh-TW" altLang="en-US" dirty="0"/>
              <a:t> 個人實作專題需求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C18994-1EAA-412F-BE43-1E323F9F9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5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5EF94-06CB-40B6-B283-236F1B14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工作委託平台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3CF6A-ED27-4B14-ACDC-220C833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兩個角色，系統需提供帳號註冊、登入登出功能</a:t>
            </a:r>
            <a:endParaRPr lang="en-US" altLang="zh-TW" dirty="0"/>
          </a:p>
          <a:p>
            <a:r>
              <a:rPr lang="zh-TW" altLang="en-US" dirty="0"/>
              <a:t>委託人</a:t>
            </a:r>
            <a:endParaRPr lang="en-US" altLang="zh-TW" dirty="0"/>
          </a:p>
          <a:p>
            <a:pPr lvl="1"/>
            <a:r>
              <a:rPr lang="zh-TW" altLang="en-US" dirty="0"/>
              <a:t>建立</a:t>
            </a:r>
            <a:r>
              <a:rPr lang="en-US" altLang="zh-TW" dirty="0"/>
              <a:t>/</a:t>
            </a:r>
            <a:r>
              <a:rPr lang="zh-TW" altLang="en-US" dirty="0"/>
              <a:t>修改 待委託專案需求</a:t>
            </a:r>
            <a:endParaRPr lang="en-US" altLang="zh-TW" dirty="0"/>
          </a:p>
          <a:p>
            <a:pPr lvl="1"/>
            <a:r>
              <a:rPr lang="zh-TW" altLang="en-US" dirty="0"/>
              <a:t>選擇委託對象</a:t>
            </a:r>
            <a:endParaRPr lang="en-US" altLang="zh-TW" dirty="0"/>
          </a:p>
          <a:p>
            <a:pPr lvl="1"/>
            <a:r>
              <a:rPr lang="zh-TW" altLang="en-US" strike="sngStrike" dirty="0"/>
              <a:t>執行過程溝通</a:t>
            </a:r>
            <a:endParaRPr lang="en-US" altLang="zh-TW" strike="sngStrike" dirty="0"/>
          </a:p>
          <a:p>
            <a:pPr lvl="1"/>
            <a:r>
              <a:rPr lang="zh-TW" altLang="en-US" dirty="0"/>
              <a:t>結案管理</a:t>
            </a:r>
            <a:r>
              <a:rPr lang="en-US" altLang="zh-TW" dirty="0"/>
              <a:t>(</a:t>
            </a:r>
            <a:r>
              <a:rPr lang="zh-TW" altLang="en-US" dirty="0"/>
              <a:t>退件、接受結案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歷史專案列表</a:t>
            </a:r>
            <a:endParaRPr lang="en-US" altLang="zh-TW" dirty="0"/>
          </a:p>
          <a:p>
            <a:r>
              <a:rPr lang="zh-TW" altLang="en-US" dirty="0"/>
              <a:t>接案人</a:t>
            </a:r>
            <a:endParaRPr lang="en-US" altLang="zh-TW" dirty="0"/>
          </a:p>
          <a:p>
            <a:pPr lvl="1"/>
            <a:r>
              <a:rPr lang="zh-TW" altLang="en-US" dirty="0"/>
              <a:t>查詢</a:t>
            </a:r>
            <a:r>
              <a:rPr lang="en-US" altLang="zh-TW" dirty="0"/>
              <a:t>/</a:t>
            </a:r>
            <a:r>
              <a:rPr lang="zh-TW" altLang="en-US" dirty="0"/>
              <a:t>觀看委託專案</a:t>
            </a:r>
            <a:endParaRPr lang="en-US" altLang="zh-TW" dirty="0"/>
          </a:p>
          <a:p>
            <a:pPr lvl="1"/>
            <a:r>
              <a:rPr lang="zh-TW" altLang="en-US" dirty="0"/>
              <a:t>提出承包意願</a:t>
            </a:r>
            <a:r>
              <a:rPr lang="en-US" altLang="zh-TW" dirty="0"/>
              <a:t>(</a:t>
            </a:r>
            <a:r>
              <a:rPr lang="zh-TW" altLang="en-US" dirty="0"/>
              <a:t>含報價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strike="sngStrike" dirty="0"/>
              <a:t>執行過程溝通</a:t>
            </a:r>
            <a:endParaRPr lang="en-US" altLang="zh-TW" strike="sngStrike" dirty="0"/>
          </a:p>
          <a:p>
            <a:pPr lvl="1"/>
            <a:r>
              <a:rPr lang="zh-TW" altLang="en-US" dirty="0"/>
              <a:t>上傳結案檔案</a:t>
            </a:r>
            <a:endParaRPr lang="en-US" altLang="zh-TW" dirty="0"/>
          </a:p>
          <a:p>
            <a:pPr lvl="1"/>
            <a:r>
              <a:rPr lang="zh-TW" altLang="en-US" dirty="0"/>
              <a:t>歷史專案列表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63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1141 SE 個人實作專題需求</vt:lpstr>
      <vt:lpstr>工作委託平台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1141 SE 個人實作專題需求</dc:title>
  <dc:creator>buddhist</dc:creator>
  <cp:lastModifiedBy>buddhist</cp:lastModifiedBy>
  <cp:revision>2</cp:revision>
  <dcterms:created xsi:type="dcterms:W3CDTF">2025-10-07T00:37:40Z</dcterms:created>
  <dcterms:modified xsi:type="dcterms:W3CDTF">2025-10-21T01:01:45Z</dcterms:modified>
</cp:coreProperties>
</file>