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Brannum" userId="d24485008c50e38e" providerId="LiveId" clId="{D1EEB3ED-680E-403A-A045-660CE9885B5D}"/>
    <pc:docChg chg="undo custSel modSld">
      <pc:chgData name="Steven Brannum" userId="d24485008c50e38e" providerId="LiveId" clId="{D1EEB3ED-680E-403A-A045-660CE9885B5D}" dt="2018-05-05T02:51:24.240" v="210" actId="478"/>
      <pc:docMkLst>
        <pc:docMk/>
      </pc:docMkLst>
      <pc:sldChg chg="addSp delSp modSp">
        <pc:chgData name="Steven Brannum" userId="d24485008c50e38e" providerId="LiveId" clId="{D1EEB3ED-680E-403A-A045-660CE9885B5D}" dt="2018-05-05T02:51:24.240" v="210" actId="478"/>
        <pc:sldMkLst>
          <pc:docMk/>
          <pc:sldMk cId="0" sldId="259"/>
        </pc:sldMkLst>
        <pc:spChg chg="add del">
          <ac:chgData name="Steven Brannum" userId="d24485008c50e38e" providerId="LiveId" clId="{D1EEB3ED-680E-403A-A045-660CE9885B5D}" dt="2018-05-05T02:49:28.312" v="1"/>
          <ac:spMkLst>
            <pc:docMk/>
            <pc:sldMk cId="0" sldId="259"/>
            <ac:spMk id="2" creationId="{3376739F-12C5-4521-B81A-19BA7CFC9D74}"/>
          </ac:spMkLst>
        </pc:spChg>
        <pc:spChg chg="add del">
          <ac:chgData name="Steven Brannum" userId="d24485008c50e38e" providerId="LiveId" clId="{D1EEB3ED-680E-403A-A045-660CE9885B5D}" dt="2018-05-05T02:51:07.737" v="203"/>
          <ac:spMkLst>
            <pc:docMk/>
            <pc:sldMk cId="0" sldId="259"/>
            <ac:spMk id="3" creationId="{404E5217-C1B6-4EAC-8832-83732DB9BE9D}"/>
          </ac:spMkLst>
        </pc:spChg>
        <pc:spChg chg="add del mod">
          <ac:chgData name="Steven Brannum" userId="d24485008c50e38e" providerId="LiveId" clId="{D1EEB3ED-680E-403A-A045-660CE9885B5D}" dt="2018-05-05T02:51:24.240" v="210" actId="478"/>
          <ac:spMkLst>
            <pc:docMk/>
            <pc:sldMk cId="0" sldId="259"/>
            <ac:spMk id="6" creationId="{215E2F22-1C4A-4348-A05E-15DAB80E84DE}"/>
          </ac:spMkLst>
        </pc:spChg>
        <pc:spChg chg="mod">
          <ac:chgData name="Steven Brannum" userId="d24485008c50e38e" providerId="LiveId" clId="{D1EEB3ED-680E-403A-A045-660CE9885B5D}" dt="2018-05-05T02:51:08.333" v="205" actId="20577"/>
          <ac:spMkLst>
            <pc:docMk/>
            <pc:sldMk cId="0" sldId="259"/>
            <ac:spMk id="9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F97DD-B780-4F36-B35B-E63CC7A138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B619DA-65C1-4258-B30C-A727F7E4EACB}">
      <dgm:prSet phldrT="[Text]" custT="1"/>
      <dgm:spPr/>
      <dgm:t>
        <a:bodyPr/>
        <a:lstStyle/>
        <a:p>
          <a:r>
            <a:rPr lang="en-US" sz="2000" dirty="0"/>
            <a:t>Filled out smoking section?</a:t>
          </a:r>
        </a:p>
      </dgm:t>
    </dgm:pt>
    <dgm:pt modelId="{E09B0B17-9AFF-4E5B-BAB4-EA4124AB3B42}" type="parTrans" cxnId="{95D8F4C9-DBE1-4482-A50C-2EF065E3DE1B}">
      <dgm:prSet/>
      <dgm:spPr/>
      <dgm:t>
        <a:bodyPr/>
        <a:lstStyle/>
        <a:p>
          <a:endParaRPr lang="en-US"/>
        </a:p>
      </dgm:t>
    </dgm:pt>
    <dgm:pt modelId="{7B9EA23B-1EE1-4817-9E52-7D2D036BCBDC}" type="sibTrans" cxnId="{95D8F4C9-DBE1-4482-A50C-2EF065E3DE1B}">
      <dgm:prSet/>
      <dgm:spPr/>
      <dgm:t>
        <a:bodyPr/>
        <a:lstStyle/>
        <a:p>
          <a:endParaRPr lang="en-US"/>
        </a:p>
      </dgm:t>
    </dgm:pt>
    <dgm:pt modelId="{F8744414-1D89-4713-A83B-AB7860696F93}">
      <dgm:prSet phldrT="[Text]" custT="1"/>
      <dgm:spPr/>
      <dgm:t>
        <a:bodyPr/>
        <a:lstStyle/>
        <a:p>
          <a:r>
            <a:rPr lang="en-US" sz="2000" dirty="0"/>
            <a:t>Bot chatted to user?</a:t>
          </a:r>
        </a:p>
      </dgm:t>
    </dgm:pt>
    <dgm:pt modelId="{4D904C30-5215-4E8C-964C-C34B111D3CA9}" type="parTrans" cxnId="{97D9DF1B-BD9F-4451-9DD0-F9DC9A8DC252}">
      <dgm:prSet/>
      <dgm:spPr/>
      <dgm:t>
        <a:bodyPr/>
        <a:lstStyle/>
        <a:p>
          <a:endParaRPr lang="en-US" sz="2000"/>
        </a:p>
      </dgm:t>
    </dgm:pt>
    <dgm:pt modelId="{894E79E4-1F57-4E7D-9662-89E29EC51AD0}" type="sibTrans" cxnId="{97D9DF1B-BD9F-4451-9DD0-F9DC9A8DC252}">
      <dgm:prSet/>
      <dgm:spPr/>
      <dgm:t>
        <a:bodyPr/>
        <a:lstStyle/>
        <a:p>
          <a:endParaRPr lang="en-US"/>
        </a:p>
      </dgm:t>
    </dgm:pt>
    <dgm:pt modelId="{FD3C009A-3BB8-4FAD-AF55-57CE6CD3CE1D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2000" dirty="0"/>
            <a:t>Credits:80</a:t>
          </a:r>
        </a:p>
        <a:p>
          <a:r>
            <a:rPr lang="en-US" sz="2000" dirty="0"/>
            <a:t>No Credits: 70k</a:t>
          </a:r>
        </a:p>
      </dgm:t>
    </dgm:pt>
    <dgm:pt modelId="{24E86770-E43D-417F-A013-61B23328E0FA}" type="parTrans" cxnId="{BF7F33C7-A108-441F-8474-811658138883}">
      <dgm:prSet/>
      <dgm:spPr/>
      <dgm:t>
        <a:bodyPr/>
        <a:lstStyle/>
        <a:p>
          <a:endParaRPr lang="en-US" sz="2000"/>
        </a:p>
      </dgm:t>
    </dgm:pt>
    <dgm:pt modelId="{4AA82FA4-FAC5-4A4F-886C-72182D076C8C}" type="sibTrans" cxnId="{BF7F33C7-A108-441F-8474-811658138883}">
      <dgm:prSet/>
      <dgm:spPr/>
      <dgm:t>
        <a:bodyPr/>
        <a:lstStyle/>
        <a:p>
          <a:endParaRPr lang="en-US"/>
        </a:p>
      </dgm:t>
    </dgm:pt>
    <dgm:pt modelId="{85181E08-DBE5-4A1A-893A-8E4472149D95}">
      <dgm:prSet custT="1"/>
      <dgm:spPr/>
      <dgm:t>
        <a:bodyPr/>
        <a:lstStyle/>
        <a:p>
          <a:r>
            <a:rPr lang="en-US" sz="2000" dirty="0"/>
            <a:t>Is heterosexual male?</a:t>
          </a:r>
        </a:p>
      </dgm:t>
    </dgm:pt>
    <dgm:pt modelId="{BA2CC8CC-6C92-41D7-AE8D-0C8BF6E44E36}" type="parTrans" cxnId="{06DC3D0E-35ED-4E7D-BE41-ED79D9A5AA45}">
      <dgm:prSet/>
      <dgm:spPr/>
      <dgm:t>
        <a:bodyPr/>
        <a:lstStyle/>
        <a:p>
          <a:endParaRPr lang="en-US" sz="2000"/>
        </a:p>
      </dgm:t>
    </dgm:pt>
    <dgm:pt modelId="{30C9C457-BDEC-4FC0-ADB3-39D905931580}" type="sibTrans" cxnId="{06DC3D0E-35ED-4E7D-BE41-ED79D9A5AA45}">
      <dgm:prSet/>
      <dgm:spPr/>
      <dgm:t>
        <a:bodyPr/>
        <a:lstStyle/>
        <a:p>
          <a:endParaRPr lang="en-US"/>
        </a:p>
      </dgm:t>
    </dgm:pt>
    <dgm:pt modelId="{BD5BA65D-D41D-4326-975A-D6465DF1C8EB}">
      <dgm:prSet custT="1"/>
      <dgm:spPr/>
      <dgm:t>
        <a:bodyPr/>
        <a:lstStyle/>
        <a:p>
          <a:r>
            <a:rPr lang="en-US" sz="2000" dirty="0"/>
            <a:t>Fit or Muscular?</a:t>
          </a:r>
        </a:p>
      </dgm:t>
    </dgm:pt>
    <dgm:pt modelId="{67D52BCE-BF44-4302-B7AA-54CB86DD286E}" type="parTrans" cxnId="{CE508C01-8C0E-4E87-B959-52C38F0AA731}">
      <dgm:prSet/>
      <dgm:spPr/>
      <dgm:t>
        <a:bodyPr/>
        <a:lstStyle/>
        <a:p>
          <a:endParaRPr lang="en-US" sz="2000"/>
        </a:p>
      </dgm:t>
    </dgm:pt>
    <dgm:pt modelId="{7F703EBC-AC69-4B51-B55E-66EAC0CB685B}" type="sibTrans" cxnId="{CE508C01-8C0E-4E87-B959-52C38F0AA731}">
      <dgm:prSet/>
      <dgm:spPr/>
      <dgm:t>
        <a:bodyPr/>
        <a:lstStyle/>
        <a:p>
          <a:endParaRPr lang="en-US"/>
        </a:p>
      </dgm:t>
    </dgm:pt>
    <dgm:pt modelId="{07BFA4B7-71ED-493C-9BE6-1224CCB53FA3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dirty="0"/>
            <a:t>Credits: 158</a:t>
          </a:r>
        </a:p>
        <a:p>
          <a:r>
            <a:rPr lang="en-US" sz="2000" dirty="0"/>
            <a:t>No Credits: 1877</a:t>
          </a:r>
        </a:p>
      </dgm:t>
    </dgm:pt>
    <dgm:pt modelId="{70A1B5CD-BF22-4321-9559-8C4B38A838B6}" type="parTrans" cxnId="{2FFF92F0-48C1-46DB-BC54-2B9DF5FB3314}">
      <dgm:prSet/>
      <dgm:spPr/>
      <dgm:t>
        <a:bodyPr/>
        <a:lstStyle/>
        <a:p>
          <a:endParaRPr lang="en-US" sz="2000"/>
        </a:p>
      </dgm:t>
    </dgm:pt>
    <dgm:pt modelId="{B130F531-4A6E-47B7-90AF-BEA77F8B3212}" type="sibTrans" cxnId="{2FFF92F0-48C1-46DB-BC54-2B9DF5FB3314}">
      <dgm:prSet/>
      <dgm:spPr/>
      <dgm:t>
        <a:bodyPr/>
        <a:lstStyle/>
        <a:p>
          <a:endParaRPr lang="en-US"/>
        </a:p>
      </dgm:t>
    </dgm:pt>
    <dgm:pt modelId="{BE6D96BE-DAF0-4EB8-93ED-FD03CF9F0039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dirty="0"/>
            <a:t>Credits: 4597</a:t>
          </a:r>
        </a:p>
        <a:p>
          <a:r>
            <a:rPr lang="en-US" sz="2000" dirty="0"/>
            <a:t>No Credits: 3541</a:t>
          </a:r>
        </a:p>
      </dgm:t>
    </dgm:pt>
    <dgm:pt modelId="{008C1AE8-1FD3-453D-91AD-56D6689BE999}" type="parTrans" cxnId="{18C79489-B646-477A-8142-3CB465779453}">
      <dgm:prSet/>
      <dgm:spPr/>
      <dgm:t>
        <a:bodyPr/>
        <a:lstStyle/>
        <a:p>
          <a:endParaRPr lang="en-US" sz="2000"/>
        </a:p>
      </dgm:t>
    </dgm:pt>
    <dgm:pt modelId="{E3743D98-95A7-4BE1-A13D-0C8C7994EB3B}" type="sibTrans" cxnId="{18C79489-B646-477A-8142-3CB465779453}">
      <dgm:prSet/>
      <dgm:spPr/>
      <dgm:t>
        <a:bodyPr/>
        <a:lstStyle/>
        <a:p>
          <a:endParaRPr lang="en-US"/>
        </a:p>
      </dgm:t>
    </dgm:pt>
    <dgm:pt modelId="{3803CDBC-6E30-4171-ACFF-E4E23FE45FB4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dirty="0"/>
            <a:t>Credits: 4494</a:t>
          </a:r>
        </a:p>
        <a:p>
          <a:r>
            <a:rPr lang="en-US" sz="2000" dirty="0"/>
            <a:t>No Credits: 5845</a:t>
          </a:r>
        </a:p>
      </dgm:t>
    </dgm:pt>
    <dgm:pt modelId="{67614394-9287-4ABE-86B6-CF1C9AE58AA1}" type="parTrans" cxnId="{34E83EA2-9F40-4449-8B47-D6BC046DA5BC}">
      <dgm:prSet/>
      <dgm:spPr/>
      <dgm:t>
        <a:bodyPr/>
        <a:lstStyle/>
        <a:p>
          <a:endParaRPr lang="en-US" sz="2000"/>
        </a:p>
      </dgm:t>
    </dgm:pt>
    <dgm:pt modelId="{67C43E82-1C47-420A-9576-73BCED5D0BF8}" type="sibTrans" cxnId="{34E83EA2-9F40-4449-8B47-D6BC046DA5BC}">
      <dgm:prSet/>
      <dgm:spPr/>
      <dgm:t>
        <a:bodyPr/>
        <a:lstStyle/>
        <a:p>
          <a:endParaRPr lang="en-US"/>
        </a:p>
      </dgm:t>
    </dgm:pt>
    <dgm:pt modelId="{30A734D7-2301-41DA-8188-3DAE121139AA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dirty="0"/>
            <a:t>Credits: 9173</a:t>
          </a:r>
        </a:p>
        <a:p>
          <a:r>
            <a:rPr lang="en-US" sz="2000" dirty="0"/>
            <a:t>No Credits: 0</a:t>
          </a:r>
        </a:p>
      </dgm:t>
    </dgm:pt>
    <dgm:pt modelId="{EE303378-0DC1-466F-A5FC-7FD4894D2EF7}" type="parTrans" cxnId="{4EDE0446-9DB8-41E7-BF4A-29DA7E98B27D}">
      <dgm:prSet/>
      <dgm:spPr/>
      <dgm:t>
        <a:bodyPr/>
        <a:lstStyle/>
        <a:p>
          <a:endParaRPr lang="en-US" sz="2000"/>
        </a:p>
      </dgm:t>
    </dgm:pt>
    <dgm:pt modelId="{52DA08D6-6980-46B8-BEC0-032A3E8200D1}" type="sibTrans" cxnId="{4EDE0446-9DB8-41E7-BF4A-29DA7E98B27D}">
      <dgm:prSet/>
      <dgm:spPr/>
      <dgm:t>
        <a:bodyPr/>
        <a:lstStyle/>
        <a:p>
          <a:endParaRPr lang="en-US"/>
        </a:p>
      </dgm:t>
    </dgm:pt>
    <dgm:pt modelId="{3016D92F-FA99-4F11-AE0D-3999A8CBDF8B}" type="pres">
      <dgm:prSet presAssocID="{12EF97DD-B780-4F36-B35B-E63CC7A138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09AD65-F3D5-4753-8CA1-2635D52A789B}" type="pres">
      <dgm:prSet presAssocID="{35B619DA-65C1-4258-B30C-A727F7E4EACB}" presName="hierRoot1" presStyleCnt="0">
        <dgm:presLayoutVars>
          <dgm:hierBranch val="init"/>
        </dgm:presLayoutVars>
      </dgm:prSet>
      <dgm:spPr/>
    </dgm:pt>
    <dgm:pt modelId="{F15CFA83-ADCA-4AA0-B7A5-4030D1380DDE}" type="pres">
      <dgm:prSet presAssocID="{35B619DA-65C1-4258-B30C-A727F7E4EACB}" presName="rootComposite1" presStyleCnt="0"/>
      <dgm:spPr/>
    </dgm:pt>
    <dgm:pt modelId="{F03E81FE-E4F9-4E91-8DA3-B5DCEFBE417F}" type="pres">
      <dgm:prSet presAssocID="{35B619DA-65C1-4258-B30C-A727F7E4EACB}" presName="rootText1" presStyleLbl="node0" presStyleIdx="0" presStyleCnt="1" custLinFactNeighborX="-787" custLinFactNeighborY="6295">
        <dgm:presLayoutVars>
          <dgm:chPref val="3"/>
        </dgm:presLayoutVars>
      </dgm:prSet>
      <dgm:spPr/>
    </dgm:pt>
    <dgm:pt modelId="{61B09456-A9E1-4087-9737-5255D3CCD4E4}" type="pres">
      <dgm:prSet presAssocID="{35B619DA-65C1-4258-B30C-A727F7E4EACB}" presName="rootConnector1" presStyleLbl="node1" presStyleIdx="0" presStyleCnt="0"/>
      <dgm:spPr/>
    </dgm:pt>
    <dgm:pt modelId="{5028E564-148B-4578-A30C-50A96B316544}" type="pres">
      <dgm:prSet presAssocID="{35B619DA-65C1-4258-B30C-A727F7E4EACB}" presName="hierChild2" presStyleCnt="0"/>
      <dgm:spPr/>
    </dgm:pt>
    <dgm:pt modelId="{C37328D1-A0CE-429C-9032-4AB804F75DD9}" type="pres">
      <dgm:prSet presAssocID="{4D904C30-5215-4E8C-964C-C34B111D3CA9}" presName="Name37" presStyleLbl="parChTrans1D2" presStyleIdx="0" presStyleCnt="2"/>
      <dgm:spPr/>
    </dgm:pt>
    <dgm:pt modelId="{351FE52D-A9D6-4677-87D5-5CBFC5F384FB}" type="pres">
      <dgm:prSet presAssocID="{F8744414-1D89-4713-A83B-AB7860696F93}" presName="hierRoot2" presStyleCnt="0">
        <dgm:presLayoutVars>
          <dgm:hierBranch val="init"/>
        </dgm:presLayoutVars>
      </dgm:prSet>
      <dgm:spPr/>
    </dgm:pt>
    <dgm:pt modelId="{9270A7F9-6692-4885-A741-2915B960BE99}" type="pres">
      <dgm:prSet presAssocID="{F8744414-1D89-4713-A83B-AB7860696F93}" presName="rootComposite" presStyleCnt="0"/>
      <dgm:spPr/>
    </dgm:pt>
    <dgm:pt modelId="{DBAAD780-A0AB-43AE-B9D9-093A7E49E91D}" type="pres">
      <dgm:prSet presAssocID="{F8744414-1D89-4713-A83B-AB7860696F93}" presName="rootText" presStyleLbl="node2" presStyleIdx="0" presStyleCnt="2" custLinFactNeighborX="-82269" custLinFactNeighborY="-8854">
        <dgm:presLayoutVars>
          <dgm:chPref val="3"/>
        </dgm:presLayoutVars>
      </dgm:prSet>
      <dgm:spPr/>
    </dgm:pt>
    <dgm:pt modelId="{4FB27084-E238-4725-BA39-57CB0C056614}" type="pres">
      <dgm:prSet presAssocID="{F8744414-1D89-4713-A83B-AB7860696F93}" presName="rootConnector" presStyleLbl="node2" presStyleIdx="0" presStyleCnt="2"/>
      <dgm:spPr/>
    </dgm:pt>
    <dgm:pt modelId="{00F08143-5F17-4A6D-BA76-2BD1EB365328}" type="pres">
      <dgm:prSet presAssocID="{F8744414-1D89-4713-A83B-AB7860696F93}" presName="hierChild4" presStyleCnt="0"/>
      <dgm:spPr/>
    </dgm:pt>
    <dgm:pt modelId="{71A6C083-809A-4C58-A5DD-6A6202C7AA92}" type="pres">
      <dgm:prSet presAssocID="{BA2CC8CC-6C92-41D7-AE8D-0C8BF6E44E36}" presName="Name37" presStyleLbl="parChTrans1D3" presStyleIdx="0" presStyleCnt="2"/>
      <dgm:spPr/>
    </dgm:pt>
    <dgm:pt modelId="{D8BC48A4-0FAA-4371-A373-754CC98C7794}" type="pres">
      <dgm:prSet presAssocID="{85181E08-DBE5-4A1A-893A-8E4472149D95}" presName="hierRoot2" presStyleCnt="0">
        <dgm:presLayoutVars>
          <dgm:hierBranch val="init"/>
        </dgm:presLayoutVars>
      </dgm:prSet>
      <dgm:spPr/>
    </dgm:pt>
    <dgm:pt modelId="{F4F925CD-F8A2-44DC-8703-20AAC9D5B048}" type="pres">
      <dgm:prSet presAssocID="{85181E08-DBE5-4A1A-893A-8E4472149D95}" presName="rootComposite" presStyleCnt="0"/>
      <dgm:spPr/>
    </dgm:pt>
    <dgm:pt modelId="{5C31E6F1-EE73-449E-845F-A4E805A01D28}" type="pres">
      <dgm:prSet presAssocID="{85181E08-DBE5-4A1A-893A-8E4472149D95}" presName="rootText" presStyleLbl="node3" presStyleIdx="0" presStyleCnt="2" custLinFactX="46889" custLinFactNeighborX="100000" custLinFactNeighborY="-25598">
        <dgm:presLayoutVars>
          <dgm:chPref val="3"/>
        </dgm:presLayoutVars>
      </dgm:prSet>
      <dgm:spPr/>
    </dgm:pt>
    <dgm:pt modelId="{04FF22EE-4550-4FC2-83BA-B6B0F07970DF}" type="pres">
      <dgm:prSet presAssocID="{85181E08-DBE5-4A1A-893A-8E4472149D95}" presName="rootConnector" presStyleLbl="node3" presStyleIdx="0" presStyleCnt="2"/>
      <dgm:spPr/>
    </dgm:pt>
    <dgm:pt modelId="{FCD89DC2-624E-4796-A202-AEEEB2ACC07C}" type="pres">
      <dgm:prSet presAssocID="{85181E08-DBE5-4A1A-893A-8E4472149D95}" presName="hierChild4" presStyleCnt="0"/>
      <dgm:spPr/>
    </dgm:pt>
    <dgm:pt modelId="{7ABBDB68-5FD0-41DC-B8C5-DBA9097C97C3}" type="pres">
      <dgm:prSet presAssocID="{67D52BCE-BF44-4302-B7AA-54CB86DD286E}" presName="Name37" presStyleLbl="parChTrans1D4" presStyleIdx="0" presStyleCnt="4"/>
      <dgm:spPr/>
    </dgm:pt>
    <dgm:pt modelId="{3402D9B8-6DB4-49B1-A879-3214938C1EE0}" type="pres">
      <dgm:prSet presAssocID="{BD5BA65D-D41D-4326-975A-D6465DF1C8EB}" presName="hierRoot2" presStyleCnt="0">
        <dgm:presLayoutVars>
          <dgm:hierBranch val="init"/>
        </dgm:presLayoutVars>
      </dgm:prSet>
      <dgm:spPr/>
    </dgm:pt>
    <dgm:pt modelId="{AE2857A0-39FD-4426-8DA7-53B03A72E65D}" type="pres">
      <dgm:prSet presAssocID="{BD5BA65D-D41D-4326-975A-D6465DF1C8EB}" presName="rootComposite" presStyleCnt="0"/>
      <dgm:spPr/>
    </dgm:pt>
    <dgm:pt modelId="{DDE8A1A8-0F41-4802-9548-AEABE82C2FAF}" type="pres">
      <dgm:prSet presAssocID="{BD5BA65D-D41D-4326-975A-D6465DF1C8EB}" presName="rootText" presStyleLbl="node4" presStyleIdx="0" presStyleCnt="4" custScaleX="107474" custLinFactNeighborX="69059" custLinFactNeighborY="-68843">
        <dgm:presLayoutVars>
          <dgm:chPref val="3"/>
        </dgm:presLayoutVars>
      </dgm:prSet>
      <dgm:spPr/>
    </dgm:pt>
    <dgm:pt modelId="{2EC34AD8-1EB9-429E-A32A-156A911729EA}" type="pres">
      <dgm:prSet presAssocID="{BD5BA65D-D41D-4326-975A-D6465DF1C8EB}" presName="rootConnector" presStyleLbl="node4" presStyleIdx="0" presStyleCnt="4"/>
      <dgm:spPr/>
    </dgm:pt>
    <dgm:pt modelId="{5FB07AFD-9E3A-47C7-AB0C-27CC23010E63}" type="pres">
      <dgm:prSet presAssocID="{BD5BA65D-D41D-4326-975A-D6465DF1C8EB}" presName="hierChild4" presStyleCnt="0"/>
      <dgm:spPr/>
    </dgm:pt>
    <dgm:pt modelId="{92C2857C-FE98-47D1-8774-53A185D91F62}" type="pres">
      <dgm:prSet presAssocID="{008C1AE8-1FD3-453D-91AD-56D6689BE999}" presName="Name37" presStyleLbl="parChTrans1D4" presStyleIdx="1" presStyleCnt="4"/>
      <dgm:spPr/>
    </dgm:pt>
    <dgm:pt modelId="{EF9B56EB-C353-42B1-A56B-B2754D8BA66E}" type="pres">
      <dgm:prSet presAssocID="{BE6D96BE-DAF0-4EB8-93ED-FD03CF9F0039}" presName="hierRoot2" presStyleCnt="0">
        <dgm:presLayoutVars>
          <dgm:hierBranch val="init"/>
        </dgm:presLayoutVars>
      </dgm:prSet>
      <dgm:spPr/>
    </dgm:pt>
    <dgm:pt modelId="{64BB0164-9A10-4CA6-BCFF-C2862425EC97}" type="pres">
      <dgm:prSet presAssocID="{BE6D96BE-DAF0-4EB8-93ED-FD03CF9F0039}" presName="rootComposite" presStyleCnt="0"/>
      <dgm:spPr/>
    </dgm:pt>
    <dgm:pt modelId="{6E5E5C1D-AC0B-4433-BBB9-E7A0618317F4}" type="pres">
      <dgm:prSet presAssocID="{BE6D96BE-DAF0-4EB8-93ED-FD03CF9F0039}" presName="rootText" presStyleLbl="node4" presStyleIdx="1" presStyleCnt="4" custScaleX="133423" custLinFactX="-66166" custLinFactNeighborX="-100000" custLinFactNeighborY="-66476">
        <dgm:presLayoutVars>
          <dgm:chPref val="3"/>
        </dgm:presLayoutVars>
      </dgm:prSet>
      <dgm:spPr/>
    </dgm:pt>
    <dgm:pt modelId="{38F39694-F19C-472E-9678-0ED2C32EF9B2}" type="pres">
      <dgm:prSet presAssocID="{BE6D96BE-DAF0-4EB8-93ED-FD03CF9F0039}" presName="rootConnector" presStyleLbl="node4" presStyleIdx="1" presStyleCnt="4"/>
      <dgm:spPr/>
    </dgm:pt>
    <dgm:pt modelId="{E25696C3-1954-49A1-97E8-FA7DDBEF0DE1}" type="pres">
      <dgm:prSet presAssocID="{BE6D96BE-DAF0-4EB8-93ED-FD03CF9F0039}" presName="hierChild4" presStyleCnt="0"/>
      <dgm:spPr/>
    </dgm:pt>
    <dgm:pt modelId="{288A6449-01D6-40B7-88A4-2036C3D9B80F}" type="pres">
      <dgm:prSet presAssocID="{BE6D96BE-DAF0-4EB8-93ED-FD03CF9F0039}" presName="hierChild5" presStyleCnt="0"/>
      <dgm:spPr/>
    </dgm:pt>
    <dgm:pt modelId="{BCF06D20-D53F-43C6-922B-FE91423BCDC2}" type="pres">
      <dgm:prSet presAssocID="{67614394-9287-4ABE-86B6-CF1C9AE58AA1}" presName="Name37" presStyleLbl="parChTrans1D4" presStyleIdx="2" presStyleCnt="4"/>
      <dgm:spPr/>
    </dgm:pt>
    <dgm:pt modelId="{14E6D50B-C3B1-4CE0-823D-9ED234C841C0}" type="pres">
      <dgm:prSet presAssocID="{3803CDBC-6E30-4171-ACFF-E4E23FE45FB4}" presName="hierRoot2" presStyleCnt="0">
        <dgm:presLayoutVars>
          <dgm:hierBranch val="init"/>
        </dgm:presLayoutVars>
      </dgm:prSet>
      <dgm:spPr/>
    </dgm:pt>
    <dgm:pt modelId="{05723F2D-4649-477A-81D4-F866A5A5E744}" type="pres">
      <dgm:prSet presAssocID="{3803CDBC-6E30-4171-ACFF-E4E23FE45FB4}" presName="rootComposite" presStyleCnt="0"/>
      <dgm:spPr/>
    </dgm:pt>
    <dgm:pt modelId="{9BD669FC-00C3-4BCF-93BD-C9C245A06349}" type="pres">
      <dgm:prSet presAssocID="{3803CDBC-6E30-4171-ACFF-E4E23FE45FB4}" presName="rootText" presStyleLbl="node4" presStyleIdx="2" presStyleCnt="4" custScaleX="128177" custLinFactX="8594" custLinFactY="-100000" custLinFactNeighborX="100000" custLinFactNeighborY="-107637">
        <dgm:presLayoutVars>
          <dgm:chPref val="3"/>
        </dgm:presLayoutVars>
      </dgm:prSet>
      <dgm:spPr/>
    </dgm:pt>
    <dgm:pt modelId="{29C0FB0C-B750-443D-877A-23146FDE57BA}" type="pres">
      <dgm:prSet presAssocID="{3803CDBC-6E30-4171-ACFF-E4E23FE45FB4}" presName="rootConnector" presStyleLbl="node4" presStyleIdx="2" presStyleCnt="4"/>
      <dgm:spPr/>
    </dgm:pt>
    <dgm:pt modelId="{9D0650B4-6685-4A0D-A484-43B804F3B30A}" type="pres">
      <dgm:prSet presAssocID="{3803CDBC-6E30-4171-ACFF-E4E23FE45FB4}" presName="hierChild4" presStyleCnt="0"/>
      <dgm:spPr/>
    </dgm:pt>
    <dgm:pt modelId="{250F1B2D-A61C-4135-8AAB-FB50EE6F3B6A}" type="pres">
      <dgm:prSet presAssocID="{3803CDBC-6E30-4171-ACFF-E4E23FE45FB4}" presName="hierChild5" presStyleCnt="0"/>
      <dgm:spPr/>
    </dgm:pt>
    <dgm:pt modelId="{3B7A7DFB-5037-4B07-A471-3713AA7154F1}" type="pres">
      <dgm:prSet presAssocID="{BD5BA65D-D41D-4326-975A-D6465DF1C8EB}" presName="hierChild5" presStyleCnt="0"/>
      <dgm:spPr/>
    </dgm:pt>
    <dgm:pt modelId="{12A3D1C8-7121-4599-8837-EB2A5898EE78}" type="pres">
      <dgm:prSet presAssocID="{70A1B5CD-BF22-4321-9559-8C4B38A838B6}" presName="Name37" presStyleLbl="parChTrans1D4" presStyleIdx="3" presStyleCnt="4"/>
      <dgm:spPr/>
    </dgm:pt>
    <dgm:pt modelId="{A1C34FFF-FA25-47CA-943C-0FC89DD7CA95}" type="pres">
      <dgm:prSet presAssocID="{07BFA4B7-71ED-493C-9BE6-1224CCB53FA3}" presName="hierRoot2" presStyleCnt="0">
        <dgm:presLayoutVars>
          <dgm:hierBranch val="init"/>
        </dgm:presLayoutVars>
      </dgm:prSet>
      <dgm:spPr/>
    </dgm:pt>
    <dgm:pt modelId="{165F4BF7-0AF9-4093-BB18-1377C5BC56BA}" type="pres">
      <dgm:prSet presAssocID="{07BFA4B7-71ED-493C-9BE6-1224CCB53FA3}" presName="rootComposite" presStyleCnt="0"/>
      <dgm:spPr/>
    </dgm:pt>
    <dgm:pt modelId="{D7D212C2-DB24-4987-84D4-352867CC7EAB}" type="pres">
      <dgm:prSet presAssocID="{07BFA4B7-71ED-493C-9BE6-1224CCB53FA3}" presName="rootText" presStyleLbl="node4" presStyleIdx="3" presStyleCnt="4" custScaleX="131594" custLinFactX="100000" custLinFactNeighborX="124895" custLinFactNeighborY="10202">
        <dgm:presLayoutVars>
          <dgm:chPref val="3"/>
        </dgm:presLayoutVars>
      </dgm:prSet>
      <dgm:spPr/>
    </dgm:pt>
    <dgm:pt modelId="{A2E255AC-57D0-43D0-916E-9D0984DD2236}" type="pres">
      <dgm:prSet presAssocID="{07BFA4B7-71ED-493C-9BE6-1224CCB53FA3}" presName="rootConnector" presStyleLbl="node4" presStyleIdx="3" presStyleCnt="4"/>
      <dgm:spPr/>
    </dgm:pt>
    <dgm:pt modelId="{579C1109-2BBC-4C22-890C-136B6C2E87FF}" type="pres">
      <dgm:prSet presAssocID="{07BFA4B7-71ED-493C-9BE6-1224CCB53FA3}" presName="hierChild4" presStyleCnt="0"/>
      <dgm:spPr/>
    </dgm:pt>
    <dgm:pt modelId="{BB769EA2-6C15-4C42-92D4-26306DE2616C}" type="pres">
      <dgm:prSet presAssocID="{07BFA4B7-71ED-493C-9BE6-1224CCB53FA3}" presName="hierChild5" presStyleCnt="0"/>
      <dgm:spPr/>
    </dgm:pt>
    <dgm:pt modelId="{E12B2736-5DE9-45BA-BA0E-3A3B7E5B0D6F}" type="pres">
      <dgm:prSet presAssocID="{85181E08-DBE5-4A1A-893A-8E4472149D95}" presName="hierChild5" presStyleCnt="0"/>
      <dgm:spPr/>
    </dgm:pt>
    <dgm:pt modelId="{853AFF91-51E5-4ED0-A223-35236447E5D4}" type="pres">
      <dgm:prSet presAssocID="{EE303378-0DC1-466F-A5FC-7FD4894D2EF7}" presName="Name37" presStyleLbl="parChTrans1D3" presStyleIdx="1" presStyleCnt="2"/>
      <dgm:spPr/>
    </dgm:pt>
    <dgm:pt modelId="{6A961F3A-0735-4084-88AE-D6A555C3B91C}" type="pres">
      <dgm:prSet presAssocID="{30A734D7-2301-41DA-8188-3DAE121139AA}" presName="hierRoot2" presStyleCnt="0">
        <dgm:presLayoutVars>
          <dgm:hierBranch val="init"/>
        </dgm:presLayoutVars>
      </dgm:prSet>
      <dgm:spPr/>
    </dgm:pt>
    <dgm:pt modelId="{8EA63915-687B-4E36-AD0E-5C54E8225ED1}" type="pres">
      <dgm:prSet presAssocID="{30A734D7-2301-41DA-8188-3DAE121139AA}" presName="rootComposite" presStyleCnt="0"/>
      <dgm:spPr/>
    </dgm:pt>
    <dgm:pt modelId="{3B2B94F8-FADC-4D03-9D8C-4A07AFF00EE7}" type="pres">
      <dgm:prSet presAssocID="{30A734D7-2301-41DA-8188-3DAE121139AA}" presName="rootText" presStyleLbl="node3" presStyleIdx="1" presStyleCnt="2" custScaleX="123135" custLinFactX="-128387" custLinFactNeighborX="-200000" custLinFactNeighborY="-45638">
        <dgm:presLayoutVars>
          <dgm:chPref val="3"/>
        </dgm:presLayoutVars>
      </dgm:prSet>
      <dgm:spPr/>
    </dgm:pt>
    <dgm:pt modelId="{2F6E28B4-E4BA-43AB-BFEC-E5C2343342F3}" type="pres">
      <dgm:prSet presAssocID="{30A734D7-2301-41DA-8188-3DAE121139AA}" presName="rootConnector" presStyleLbl="node3" presStyleIdx="1" presStyleCnt="2"/>
      <dgm:spPr/>
    </dgm:pt>
    <dgm:pt modelId="{DF7591A1-968D-4334-BA6F-8BDFDA90CD58}" type="pres">
      <dgm:prSet presAssocID="{30A734D7-2301-41DA-8188-3DAE121139AA}" presName="hierChild4" presStyleCnt="0"/>
      <dgm:spPr/>
    </dgm:pt>
    <dgm:pt modelId="{E9FA7F5A-6510-4C0E-80C1-F623AD2EFBFB}" type="pres">
      <dgm:prSet presAssocID="{30A734D7-2301-41DA-8188-3DAE121139AA}" presName="hierChild5" presStyleCnt="0"/>
      <dgm:spPr/>
    </dgm:pt>
    <dgm:pt modelId="{0E38C6A2-72AC-403F-9CCB-EF751F7DAFBC}" type="pres">
      <dgm:prSet presAssocID="{F8744414-1D89-4713-A83B-AB7860696F93}" presName="hierChild5" presStyleCnt="0"/>
      <dgm:spPr/>
    </dgm:pt>
    <dgm:pt modelId="{6AC9BC94-FD2C-4D37-94B6-0B8BFD01039B}" type="pres">
      <dgm:prSet presAssocID="{24E86770-E43D-417F-A013-61B23328E0FA}" presName="Name37" presStyleLbl="parChTrans1D2" presStyleIdx="1" presStyleCnt="2"/>
      <dgm:spPr/>
    </dgm:pt>
    <dgm:pt modelId="{2AA02989-DDDE-4172-B125-AB0B409E9ADD}" type="pres">
      <dgm:prSet presAssocID="{FD3C009A-3BB8-4FAD-AF55-57CE6CD3CE1D}" presName="hierRoot2" presStyleCnt="0">
        <dgm:presLayoutVars>
          <dgm:hierBranch val="init"/>
        </dgm:presLayoutVars>
      </dgm:prSet>
      <dgm:spPr/>
    </dgm:pt>
    <dgm:pt modelId="{914E230C-D53B-4E38-99C1-A78CB7D890F8}" type="pres">
      <dgm:prSet presAssocID="{FD3C009A-3BB8-4FAD-AF55-57CE6CD3CE1D}" presName="rootComposite" presStyleCnt="0"/>
      <dgm:spPr/>
    </dgm:pt>
    <dgm:pt modelId="{3CB979AD-D683-411C-900B-275E5E17FA05}" type="pres">
      <dgm:prSet presAssocID="{FD3C009A-3BB8-4FAD-AF55-57CE6CD3CE1D}" presName="rootText" presStyleLbl="node2" presStyleIdx="1" presStyleCnt="2" custScaleX="119259" custLinFactX="5326" custLinFactNeighborX="100000" custLinFactNeighborY="-8485">
        <dgm:presLayoutVars>
          <dgm:chPref val="3"/>
        </dgm:presLayoutVars>
      </dgm:prSet>
      <dgm:spPr/>
    </dgm:pt>
    <dgm:pt modelId="{8D96FEA0-BE11-418E-9918-6E7AE75A5D2A}" type="pres">
      <dgm:prSet presAssocID="{FD3C009A-3BB8-4FAD-AF55-57CE6CD3CE1D}" presName="rootConnector" presStyleLbl="node2" presStyleIdx="1" presStyleCnt="2"/>
      <dgm:spPr/>
    </dgm:pt>
    <dgm:pt modelId="{000B44C5-590D-48BC-8F2A-B9AD58E5A2C4}" type="pres">
      <dgm:prSet presAssocID="{FD3C009A-3BB8-4FAD-AF55-57CE6CD3CE1D}" presName="hierChild4" presStyleCnt="0"/>
      <dgm:spPr/>
    </dgm:pt>
    <dgm:pt modelId="{1851F10E-54EC-48E8-84A1-6A709DCFD06F}" type="pres">
      <dgm:prSet presAssocID="{FD3C009A-3BB8-4FAD-AF55-57CE6CD3CE1D}" presName="hierChild5" presStyleCnt="0"/>
      <dgm:spPr/>
    </dgm:pt>
    <dgm:pt modelId="{9B0EB0D7-C1DE-4CAC-96B6-E817EACA541B}" type="pres">
      <dgm:prSet presAssocID="{35B619DA-65C1-4258-B30C-A727F7E4EACB}" presName="hierChild3" presStyleCnt="0"/>
      <dgm:spPr/>
    </dgm:pt>
  </dgm:ptLst>
  <dgm:cxnLst>
    <dgm:cxn modelId="{CE508C01-8C0E-4E87-B959-52C38F0AA731}" srcId="{85181E08-DBE5-4A1A-893A-8E4472149D95}" destId="{BD5BA65D-D41D-4326-975A-D6465DF1C8EB}" srcOrd="0" destOrd="0" parTransId="{67D52BCE-BF44-4302-B7AA-54CB86DD286E}" sibTransId="{7F703EBC-AC69-4B51-B55E-66EAC0CB685B}"/>
    <dgm:cxn modelId="{06DC3D0E-35ED-4E7D-BE41-ED79D9A5AA45}" srcId="{F8744414-1D89-4713-A83B-AB7860696F93}" destId="{85181E08-DBE5-4A1A-893A-8E4472149D95}" srcOrd="0" destOrd="0" parTransId="{BA2CC8CC-6C92-41D7-AE8D-0C8BF6E44E36}" sibTransId="{30C9C457-BDEC-4FC0-ADB3-39D905931580}"/>
    <dgm:cxn modelId="{97D9DF1B-BD9F-4451-9DD0-F9DC9A8DC252}" srcId="{35B619DA-65C1-4258-B30C-A727F7E4EACB}" destId="{F8744414-1D89-4713-A83B-AB7860696F93}" srcOrd="0" destOrd="0" parTransId="{4D904C30-5215-4E8C-964C-C34B111D3CA9}" sibTransId="{894E79E4-1F57-4E7D-9662-89E29EC51AD0}"/>
    <dgm:cxn modelId="{48551A1D-0BBB-4EF9-8CF2-D9F07E0CE5E4}" type="presOf" srcId="{EE303378-0DC1-466F-A5FC-7FD4894D2EF7}" destId="{853AFF91-51E5-4ED0-A223-35236447E5D4}" srcOrd="0" destOrd="0" presId="urn:microsoft.com/office/officeart/2005/8/layout/orgChart1"/>
    <dgm:cxn modelId="{AB73FD23-76CD-4CAF-B233-3394DC45A5C4}" type="presOf" srcId="{07BFA4B7-71ED-493C-9BE6-1224CCB53FA3}" destId="{D7D212C2-DB24-4987-84D4-352867CC7EAB}" srcOrd="0" destOrd="0" presId="urn:microsoft.com/office/officeart/2005/8/layout/orgChart1"/>
    <dgm:cxn modelId="{BE481E25-5B12-484C-8430-A87D84C5C992}" type="presOf" srcId="{FD3C009A-3BB8-4FAD-AF55-57CE6CD3CE1D}" destId="{8D96FEA0-BE11-418E-9918-6E7AE75A5D2A}" srcOrd="1" destOrd="0" presId="urn:microsoft.com/office/officeart/2005/8/layout/orgChart1"/>
    <dgm:cxn modelId="{7597752D-1D82-44D1-A7D2-43A622CED6CD}" type="presOf" srcId="{4D904C30-5215-4E8C-964C-C34B111D3CA9}" destId="{C37328D1-A0CE-429C-9032-4AB804F75DD9}" srcOrd="0" destOrd="0" presId="urn:microsoft.com/office/officeart/2005/8/layout/orgChart1"/>
    <dgm:cxn modelId="{00A5F437-F65B-4ECA-ADFE-2D5DCE491F1F}" type="presOf" srcId="{12EF97DD-B780-4F36-B35B-E63CC7A13803}" destId="{3016D92F-FA99-4F11-AE0D-3999A8CBDF8B}" srcOrd="0" destOrd="0" presId="urn:microsoft.com/office/officeart/2005/8/layout/orgChart1"/>
    <dgm:cxn modelId="{8C216142-0127-44E1-BA5A-BF1EFA7B0184}" type="presOf" srcId="{3803CDBC-6E30-4171-ACFF-E4E23FE45FB4}" destId="{9BD669FC-00C3-4BCF-93BD-C9C245A06349}" srcOrd="0" destOrd="0" presId="urn:microsoft.com/office/officeart/2005/8/layout/orgChart1"/>
    <dgm:cxn modelId="{4EDE0446-9DB8-41E7-BF4A-29DA7E98B27D}" srcId="{F8744414-1D89-4713-A83B-AB7860696F93}" destId="{30A734D7-2301-41DA-8188-3DAE121139AA}" srcOrd="1" destOrd="0" parTransId="{EE303378-0DC1-466F-A5FC-7FD4894D2EF7}" sibTransId="{52DA08D6-6980-46B8-BEC0-032A3E8200D1}"/>
    <dgm:cxn modelId="{71346859-7075-4D5B-A2B5-343D5F647A4E}" type="presOf" srcId="{67614394-9287-4ABE-86B6-CF1C9AE58AA1}" destId="{BCF06D20-D53F-43C6-922B-FE91423BCDC2}" srcOrd="0" destOrd="0" presId="urn:microsoft.com/office/officeart/2005/8/layout/orgChart1"/>
    <dgm:cxn modelId="{5B20D588-44B0-456F-8CF1-F7332D1FFCD9}" type="presOf" srcId="{67D52BCE-BF44-4302-B7AA-54CB86DD286E}" destId="{7ABBDB68-5FD0-41DC-B8C5-DBA9097C97C3}" srcOrd="0" destOrd="0" presId="urn:microsoft.com/office/officeart/2005/8/layout/orgChart1"/>
    <dgm:cxn modelId="{18C79489-B646-477A-8142-3CB465779453}" srcId="{BD5BA65D-D41D-4326-975A-D6465DF1C8EB}" destId="{BE6D96BE-DAF0-4EB8-93ED-FD03CF9F0039}" srcOrd="0" destOrd="0" parTransId="{008C1AE8-1FD3-453D-91AD-56D6689BE999}" sibTransId="{E3743D98-95A7-4BE1-A13D-0C8C7994EB3B}"/>
    <dgm:cxn modelId="{62FEBC8F-05FF-4990-BAA9-75503DF36674}" type="presOf" srcId="{35B619DA-65C1-4258-B30C-A727F7E4EACB}" destId="{F03E81FE-E4F9-4E91-8DA3-B5DCEFBE417F}" srcOrd="0" destOrd="0" presId="urn:microsoft.com/office/officeart/2005/8/layout/orgChart1"/>
    <dgm:cxn modelId="{AB5C1895-5B73-4678-B6D4-90C32CD16AFE}" type="presOf" srcId="{BD5BA65D-D41D-4326-975A-D6465DF1C8EB}" destId="{DDE8A1A8-0F41-4802-9548-AEABE82C2FAF}" srcOrd="0" destOrd="0" presId="urn:microsoft.com/office/officeart/2005/8/layout/orgChart1"/>
    <dgm:cxn modelId="{D27A119E-A150-45ED-98D9-F738B69C2F84}" type="presOf" srcId="{30A734D7-2301-41DA-8188-3DAE121139AA}" destId="{3B2B94F8-FADC-4D03-9D8C-4A07AFF00EE7}" srcOrd="0" destOrd="0" presId="urn:microsoft.com/office/officeart/2005/8/layout/orgChart1"/>
    <dgm:cxn modelId="{5FEFCC9E-3448-4959-8578-1798070B0676}" type="presOf" srcId="{3803CDBC-6E30-4171-ACFF-E4E23FE45FB4}" destId="{29C0FB0C-B750-443D-877A-23146FDE57BA}" srcOrd="1" destOrd="0" presId="urn:microsoft.com/office/officeart/2005/8/layout/orgChart1"/>
    <dgm:cxn modelId="{5F9CC89F-AF04-4A3E-9DC5-C520E6564B03}" type="presOf" srcId="{BE6D96BE-DAF0-4EB8-93ED-FD03CF9F0039}" destId="{6E5E5C1D-AC0B-4433-BBB9-E7A0618317F4}" srcOrd="0" destOrd="0" presId="urn:microsoft.com/office/officeart/2005/8/layout/orgChart1"/>
    <dgm:cxn modelId="{309D1DA2-40B0-4245-85EB-3DE3CDB3DABF}" type="presOf" srcId="{BD5BA65D-D41D-4326-975A-D6465DF1C8EB}" destId="{2EC34AD8-1EB9-429E-A32A-156A911729EA}" srcOrd="1" destOrd="0" presId="urn:microsoft.com/office/officeart/2005/8/layout/orgChart1"/>
    <dgm:cxn modelId="{34E83EA2-9F40-4449-8B47-D6BC046DA5BC}" srcId="{BD5BA65D-D41D-4326-975A-D6465DF1C8EB}" destId="{3803CDBC-6E30-4171-ACFF-E4E23FE45FB4}" srcOrd="1" destOrd="0" parTransId="{67614394-9287-4ABE-86B6-CF1C9AE58AA1}" sibTransId="{67C43E82-1C47-420A-9576-73BCED5D0BF8}"/>
    <dgm:cxn modelId="{322488A2-91C4-40A2-80C4-75404883B116}" type="presOf" srcId="{BA2CC8CC-6C92-41D7-AE8D-0C8BF6E44E36}" destId="{71A6C083-809A-4C58-A5DD-6A6202C7AA92}" srcOrd="0" destOrd="0" presId="urn:microsoft.com/office/officeart/2005/8/layout/orgChart1"/>
    <dgm:cxn modelId="{25BC35AC-22B1-4973-A57E-965DA1557348}" type="presOf" srcId="{F8744414-1D89-4713-A83B-AB7860696F93}" destId="{DBAAD780-A0AB-43AE-B9D9-093A7E49E91D}" srcOrd="0" destOrd="0" presId="urn:microsoft.com/office/officeart/2005/8/layout/orgChart1"/>
    <dgm:cxn modelId="{F06293AF-32BE-4C40-845E-BE2CDFC4F2BF}" type="presOf" srcId="{70A1B5CD-BF22-4321-9559-8C4B38A838B6}" destId="{12A3D1C8-7121-4599-8837-EB2A5898EE78}" srcOrd="0" destOrd="0" presId="urn:microsoft.com/office/officeart/2005/8/layout/orgChart1"/>
    <dgm:cxn modelId="{F5EDC4B8-5D4E-469E-BD10-9C156B31965C}" type="presOf" srcId="{30A734D7-2301-41DA-8188-3DAE121139AA}" destId="{2F6E28B4-E4BA-43AB-BFEC-E5C2343342F3}" srcOrd="1" destOrd="0" presId="urn:microsoft.com/office/officeart/2005/8/layout/orgChart1"/>
    <dgm:cxn modelId="{CBE36FBC-F082-4A33-A629-FC3D061952C1}" type="presOf" srcId="{008C1AE8-1FD3-453D-91AD-56D6689BE999}" destId="{92C2857C-FE98-47D1-8774-53A185D91F62}" srcOrd="0" destOrd="0" presId="urn:microsoft.com/office/officeart/2005/8/layout/orgChart1"/>
    <dgm:cxn modelId="{16A5FDBE-DDDD-4878-AB43-1BE8C5DCC95C}" type="presOf" srcId="{24E86770-E43D-417F-A013-61B23328E0FA}" destId="{6AC9BC94-FD2C-4D37-94B6-0B8BFD01039B}" srcOrd="0" destOrd="0" presId="urn:microsoft.com/office/officeart/2005/8/layout/orgChart1"/>
    <dgm:cxn modelId="{490476C0-8F4B-425D-BCC2-B7862D022EEB}" type="presOf" srcId="{85181E08-DBE5-4A1A-893A-8E4472149D95}" destId="{04FF22EE-4550-4FC2-83BA-B6B0F07970DF}" srcOrd="1" destOrd="0" presId="urn:microsoft.com/office/officeart/2005/8/layout/orgChart1"/>
    <dgm:cxn modelId="{BF7F33C7-A108-441F-8474-811658138883}" srcId="{35B619DA-65C1-4258-B30C-A727F7E4EACB}" destId="{FD3C009A-3BB8-4FAD-AF55-57CE6CD3CE1D}" srcOrd="1" destOrd="0" parTransId="{24E86770-E43D-417F-A013-61B23328E0FA}" sibTransId="{4AA82FA4-FAC5-4A4F-886C-72182D076C8C}"/>
    <dgm:cxn modelId="{95D8F4C9-DBE1-4482-A50C-2EF065E3DE1B}" srcId="{12EF97DD-B780-4F36-B35B-E63CC7A13803}" destId="{35B619DA-65C1-4258-B30C-A727F7E4EACB}" srcOrd="0" destOrd="0" parTransId="{E09B0B17-9AFF-4E5B-BAB4-EA4124AB3B42}" sibTransId="{7B9EA23B-1EE1-4817-9E52-7D2D036BCBDC}"/>
    <dgm:cxn modelId="{34D1DBCF-B455-402A-9F11-3CE16E18BCC4}" type="presOf" srcId="{FD3C009A-3BB8-4FAD-AF55-57CE6CD3CE1D}" destId="{3CB979AD-D683-411C-900B-275E5E17FA05}" srcOrd="0" destOrd="0" presId="urn:microsoft.com/office/officeart/2005/8/layout/orgChart1"/>
    <dgm:cxn modelId="{90E81DD0-2F21-4A4B-9C77-93DB3EDC72B7}" type="presOf" srcId="{07BFA4B7-71ED-493C-9BE6-1224CCB53FA3}" destId="{A2E255AC-57D0-43D0-916E-9D0984DD2236}" srcOrd="1" destOrd="0" presId="urn:microsoft.com/office/officeart/2005/8/layout/orgChart1"/>
    <dgm:cxn modelId="{5127BDD3-9200-43CB-9E95-8C43C6225D73}" type="presOf" srcId="{F8744414-1D89-4713-A83B-AB7860696F93}" destId="{4FB27084-E238-4725-BA39-57CB0C056614}" srcOrd="1" destOrd="0" presId="urn:microsoft.com/office/officeart/2005/8/layout/orgChart1"/>
    <dgm:cxn modelId="{284D4FD5-DD51-42D4-A9FD-BB51B5736158}" type="presOf" srcId="{35B619DA-65C1-4258-B30C-A727F7E4EACB}" destId="{61B09456-A9E1-4087-9737-5255D3CCD4E4}" srcOrd="1" destOrd="0" presId="urn:microsoft.com/office/officeart/2005/8/layout/orgChart1"/>
    <dgm:cxn modelId="{FAC03AF0-4C4A-4FBA-8900-78C7F84A0E85}" type="presOf" srcId="{85181E08-DBE5-4A1A-893A-8E4472149D95}" destId="{5C31E6F1-EE73-449E-845F-A4E805A01D28}" srcOrd="0" destOrd="0" presId="urn:microsoft.com/office/officeart/2005/8/layout/orgChart1"/>
    <dgm:cxn modelId="{2FFF92F0-48C1-46DB-BC54-2B9DF5FB3314}" srcId="{85181E08-DBE5-4A1A-893A-8E4472149D95}" destId="{07BFA4B7-71ED-493C-9BE6-1224CCB53FA3}" srcOrd="1" destOrd="0" parTransId="{70A1B5CD-BF22-4321-9559-8C4B38A838B6}" sibTransId="{B130F531-4A6E-47B7-90AF-BEA77F8B3212}"/>
    <dgm:cxn modelId="{D8B804F8-4EDE-4267-83CE-8AD1B2E7A36D}" type="presOf" srcId="{BE6D96BE-DAF0-4EB8-93ED-FD03CF9F0039}" destId="{38F39694-F19C-472E-9678-0ED2C32EF9B2}" srcOrd="1" destOrd="0" presId="urn:microsoft.com/office/officeart/2005/8/layout/orgChart1"/>
    <dgm:cxn modelId="{91879837-AFED-455A-908D-B0EEED498F41}" type="presParOf" srcId="{3016D92F-FA99-4F11-AE0D-3999A8CBDF8B}" destId="{3709AD65-F3D5-4753-8CA1-2635D52A789B}" srcOrd="0" destOrd="0" presId="urn:microsoft.com/office/officeart/2005/8/layout/orgChart1"/>
    <dgm:cxn modelId="{57D718BF-83C8-4EA4-89C6-40611D079408}" type="presParOf" srcId="{3709AD65-F3D5-4753-8CA1-2635D52A789B}" destId="{F15CFA83-ADCA-4AA0-B7A5-4030D1380DDE}" srcOrd="0" destOrd="0" presId="urn:microsoft.com/office/officeart/2005/8/layout/orgChart1"/>
    <dgm:cxn modelId="{ACEFA1F2-521F-4BF1-ACCE-0B5540011068}" type="presParOf" srcId="{F15CFA83-ADCA-4AA0-B7A5-4030D1380DDE}" destId="{F03E81FE-E4F9-4E91-8DA3-B5DCEFBE417F}" srcOrd="0" destOrd="0" presId="urn:microsoft.com/office/officeart/2005/8/layout/orgChart1"/>
    <dgm:cxn modelId="{2CC8695E-533F-4C33-AC77-885CA496864C}" type="presParOf" srcId="{F15CFA83-ADCA-4AA0-B7A5-4030D1380DDE}" destId="{61B09456-A9E1-4087-9737-5255D3CCD4E4}" srcOrd="1" destOrd="0" presId="urn:microsoft.com/office/officeart/2005/8/layout/orgChart1"/>
    <dgm:cxn modelId="{39D6B496-0E08-4D74-A57A-F5A7A709D185}" type="presParOf" srcId="{3709AD65-F3D5-4753-8CA1-2635D52A789B}" destId="{5028E564-148B-4578-A30C-50A96B316544}" srcOrd="1" destOrd="0" presId="urn:microsoft.com/office/officeart/2005/8/layout/orgChart1"/>
    <dgm:cxn modelId="{8041E18D-131E-4192-8E78-BF9B0E14DAB6}" type="presParOf" srcId="{5028E564-148B-4578-A30C-50A96B316544}" destId="{C37328D1-A0CE-429C-9032-4AB804F75DD9}" srcOrd="0" destOrd="0" presId="urn:microsoft.com/office/officeart/2005/8/layout/orgChart1"/>
    <dgm:cxn modelId="{06A8BB20-05A3-46C8-A3B7-49CD87049D5E}" type="presParOf" srcId="{5028E564-148B-4578-A30C-50A96B316544}" destId="{351FE52D-A9D6-4677-87D5-5CBFC5F384FB}" srcOrd="1" destOrd="0" presId="urn:microsoft.com/office/officeart/2005/8/layout/orgChart1"/>
    <dgm:cxn modelId="{B8C4DEE2-EEC4-434A-8B91-7CA734F16B39}" type="presParOf" srcId="{351FE52D-A9D6-4677-87D5-5CBFC5F384FB}" destId="{9270A7F9-6692-4885-A741-2915B960BE99}" srcOrd="0" destOrd="0" presId="urn:microsoft.com/office/officeart/2005/8/layout/orgChart1"/>
    <dgm:cxn modelId="{387EBFEF-6A28-4B9B-B686-CFD2FA2730B8}" type="presParOf" srcId="{9270A7F9-6692-4885-A741-2915B960BE99}" destId="{DBAAD780-A0AB-43AE-B9D9-093A7E49E91D}" srcOrd="0" destOrd="0" presId="urn:microsoft.com/office/officeart/2005/8/layout/orgChart1"/>
    <dgm:cxn modelId="{91DBB391-A9E9-4A23-AC5C-7467A77676C8}" type="presParOf" srcId="{9270A7F9-6692-4885-A741-2915B960BE99}" destId="{4FB27084-E238-4725-BA39-57CB0C056614}" srcOrd="1" destOrd="0" presId="urn:microsoft.com/office/officeart/2005/8/layout/orgChart1"/>
    <dgm:cxn modelId="{95E2EC60-0478-4B72-BACA-54DD65A3496E}" type="presParOf" srcId="{351FE52D-A9D6-4677-87D5-5CBFC5F384FB}" destId="{00F08143-5F17-4A6D-BA76-2BD1EB365328}" srcOrd="1" destOrd="0" presId="urn:microsoft.com/office/officeart/2005/8/layout/orgChart1"/>
    <dgm:cxn modelId="{D61897B5-E8E8-4392-AF29-C9727490FF76}" type="presParOf" srcId="{00F08143-5F17-4A6D-BA76-2BD1EB365328}" destId="{71A6C083-809A-4C58-A5DD-6A6202C7AA92}" srcOrd="0" destOrd="0" presId="urn:microsoft.com/office/officeart/2005/8/layout/orgChart1"/>
    <dgm:cxn modelId="{38B8ABF5-F605-4C67-B30A-FB213A2B0B18}" type="presParOf" srcId="{00F08143-5F17-4A6D-BA76-2BD1EB365328}" destId="{D8BC48A4-0FAA-4371-A373-754CC98C7794}" srcOrd="1" destOrd="0" presId="urn:microsoft.com/office/officeart/2005/8/layout/orgChart1"/>
    <dgm:cxn modelId="{51E9A370-4AAE-45FB-BD9D-4362649BB2A9}" type="presParOf" srcId="{D8BC48A4-0FAA-4371-A373-754CC98C7794}" destId="{F4F925CD-F8A2-44DC-8703-20AAC9D5B048}" srcOrd="0" destOrd="0" presId="urn:microsoft.com/office/officeart/2005/8/layout/orgChart1"/>
    <dgm:cxn modelId="{1F49C3EC-BD8E-4F1E-93FD-C26AE57499CB}" type="presParOf" srcId="{F4F925CD-F8A2-44DC-8703-20AAC9D5B048}" destId="{5C31E6F1-EE73-449E-845F-A4E805A01D28}" srcOrd="0" destOrd="0" presId="urn:microsoft.com/office/officeart/2005/8/layout/orgChart1"/>
    <dgm:cxn modelId="{C3C2A7BA-C508-43E9-8A6B-4519973C45A4}" type="presParOf" srcId="{F4F925CD-F8A2-44DC-8703-20AAC9D5B048}" destId="{04FF22EE-4550-4FC2-83BA-B6B0F07970DF}" srcOrd="1" destOrd="0" presId="urn:microsoft.com/office/officeart/2005/8/layout/orgChart1"/>
    <dgm:cxn modelId="{0324C070-0B1C-4480-A302-7E325718381D}" type="presParOf" srcId="{D8BC48A4-0FAA-4371-A373-754CC98C7794}" destId="{FCD89DC2-624E-4796-A202-AEEEB2ACC07C}" srcOrd="1" destOrd="0" presId="urn:microsoft.com/office/officeart/2005/8/layout/orgChart1"/>
    <dgm:cxn modelId="{FA562ED5-34A3-4723-9EA7-FCE5E588395F}" type="presParOf" srcId="{FCD89DC2-624E-4796-A202-AEEEB2ACC07C}" destId="{7ABBDB68-5FD0-41DC-B8C5-DBA9097C97C3}" srcOrd="0" destOrd="0" presId="urn:microsoft.com/office/officeart/2005/8/layout/orgChart1"/>
    <dgm:cxn modelId="{563EB050-77E8-4B92-A76C-F55A5598A02B}" type="presParOf" srcId="{FCD89DC2-624E-4796-A202-AEEEB2ACC07C}" destId="{3402D9B8-6DB4-49B1-A879-3214938C1EE0}" srcOrd="1" destOrd="0" presId="urn:microsoft.com/office/officeart/2005/8/layout/orgChart1"/>
    <dgm:cxn modelId="{88D16328-312E-4C9F-BA92-804D47631733}" type="presParOf" srcId="{3402D9B8-6DB4-49B1-A879-3214938C1EE0}" destId="{AE2857A0-39FD-4426-8DA7-53B03A72E65D}" srcOrd="0" destOrd="0" presId="urn:microsoft.com/office/officeart/2005/8/layout/orgChart1"/>
    <dgm:cxn modelId="{3534C031-DE48-4394-9988-1D619C3BF9A4}" type="presParOf" srcId="{AE2857A0-39FD-4426-8DA7-53B03A72E65D}" destId="{DDE8A1A8-0F41-4802-9548-AEABE82C2FAF}" srcOrd="0" destOrd="0" presId="urn:microsoft.com/office/officeart/2005/8/layout/orgChart1"/>
    <dgm:cxn modelId="{478BA7BA-48CC-4D7C-9558-CCE1AFE2D03D}" type="presParOf" srcId="{AE2857A0-39FD-4426-8DA7-53B03A72E65D}" destId="{2EC34AD8-1EB9-429E-A32A-156A911729EA}" srcOrd="1" destOrd="0" presId="urn:microsoft.com/office/officeart/2005/8/layout/orgChart1"/>
    <dgm:cxn modelId="{04328D3F-BFE4-429A-9D6B-2A2820F78570}" type="presParOf" srcId="{3402D9B8-6DB4-49B1-A879-3214938C1EE0}" destId="{5FB07AFD-9E3A-47C7-AB0C-27CC23010E63}" srcOrd="1" destOrd="0" presId="urn:microsoft.com/office/officeart/2005/8/layout/orgChart1"/>
    <dgm:cxn modelId="{9CBAE932-B46A-4F19-B6BD-8CB08AC54C17}" type="presParOf" srcId="{5FB07AFD-9E3A-47C7-AB0C-27CC23010E63}" destId="{92C2857C-FE98-47D1-8774-53A185D91F62}" srcOrd="0" destOrd="0" presId="urn:microsoft.com/office/officeart/2005/8/layout/orgChart1"/>
    <dgm:cxn modelId="{2275A35F-393E-4486-9CDB-923FB9E4D620}" type="presParOf" srcId="{5FB07AFD-9E3A-47C7-AB0C-27CC23010E63}" destId="{EF9B56EB-C353-42B1-A56B-B2754D8BA66E}" srcOrd="1" destOrd="0" presId="urn:microsoft.com/office/officeart/2005/8/layout/orgChart1"/>
    <dgm:cxn modelId="{0AEEC75A-0835-4740-8C22-E64C0BCAAE91}" type="presParOf" srcId="{EF9B56EB-C353-42B1-A56B-B2754D8BA66E}" destId="{64BB0164-9A10-4CA6-BCFF-C2862425EC97}" srcOrd="0" destOrd="0" presId="urn:microsoft.com/office/officeart/2005/8/layout/orgChart1"/>
    <dgm:cxn modelId="{2ECE7536-A176-4665-A53B-19235217A33C}" type="presParOf" srcId="{64BB0164-9A10-4CA6-BCFF-C2862425EC97}" destId="{6E5E5C1D-AC0B-4433-BBB9-E7A0618317F4}" srcOrd="0" destOrd="0" presId="urn:microsoft.com/office/officeart/2005/8/layout/orgChart1"/>
    <dgm:cxn modelId="{3F8C84DD-4FFD-44E2-A970-354024296CE7}" type="presParOf" srcId="{64BB0164-9A10-4CA6-BCFF-C2862425EC97}" destId="{38F39694-F19C-472E-9678-0ED2C32EF9B2}" srcOrd="1" destOrd="0" presId="urn:microsoft.com/office/officeart/2005/8/layout/orgChart1"/>
    <dgm:cxn modelId="{4DA63E73-A470-44FA-B843-F7C17F14BDF6}" type="presParOf" srcId="{EF9B56EB-C353-42B1-A56B-B2754D8BA66E}" destId="{E25696C3-1954-49A1-97E8-FA7DDBEF0DE1}" srcOrd="1" destOrd="0" presId="urn:microsoft.com/office/officeart/2005/8/layout/orgChart1"/>
    <dgm:cxn modelId="{34B90DE8-D7A5-4BBB-B05F-AD29F2A467C4}" type="presParOf" srcId="{EF9B56EB-C353-42B1-A56B-B2754D8BA66E}" destId="{288A6449-01D6-40B7-88A4-2036C3D9B80F}" srcOrd="2" destOrd="0" presId="urn:microsoft.com/office/officeart/2005/8/layout/orgChart1"/>
    <dgm:cxn modelId="{F91158AD-E933-44D3-9206-0A6ED6A86A42}" type="presParOf" srcId="{5FB07AFD-9E3A-47C7-AB0C-27CC23010E63}" destId="{BCF06D20-D53F-43C6-922B-FE91423BCDC2}" srcOrd="2" destOrd="0" presId="urn:microsoft.com/office/officeart/2005/8/layout/orgChart1"/>
    <dgm:cxn modelId="{E364ABFC-BDF2-43D1-9053-BF2773D1484A}" type="presParOf" srcId="{5FB07AFD-9E3A-47C7-AB0C-27CC23010E63}" destId="{14E6D50B-C3B1-4CE0-823D-9ED234C841C0}" srcOrd="3" destOrd="0" presId="urn:microsoft.com/office/officeart/2005/8/layout/orgChart1"/>
    <dgm:cxn modelId="{A59612D5-AE12-477D-A73C-BDECDC0D4F8F}" type="presParOf" srcId="{14E6D50B-C3B1-4CE0-823D-9ED234C841C0}" destId="{05723F2D-4649-477A-81D4-F866A5A5E744}" srcOrd="0" destOrd="0" presId="urn:microsoft.com/office/officeart/2005/8/layout/orgChart1"/>
    <dgm:cxn modelId="{302B40EF-803F-4C9A-BF24-38008776018D}" type="presParOf" srcId="{05723F2D-4649-477A-81D4-F866A5A5E744}" destId="{9BD669FC-00C3-4BCF-93BD-C9C245A06349}" srcOrd="0" destOrd="0" presId="urn:microsoft.com/office/officeart/2005/8/layout/orgChart1"/>
    <dgm:cxn modelId="{B148EAD5-CAFB-49BF-B097-892EC7F2F83C}" type="presParOf" srcId="{05723F2D-4649-477A-81D4-F866A5A5E744}" destId="{29C0FB0C-B750-443D-877A-23146FDE57BA}" srcOrd="1" destOrd="0" presId="urn:microsoft.com/office/officeart/2005/8/layout/orgChart1"/>
    <dgm:cxn modelId="{54EC2F13-FD30-458E-B892-91F46D9323F7}" type="presParOf" srcId="{14E6D50B-C3B1-4CE0-823D-9ED234C841C0}" destId="{9D0650B4-6685-4A0D-A484-43B804F3B30A}" srcOrd="1" destOrd="0" presId="urn:microsoft.com/office/officeart/2005/8/layout/orgChart1"/>
    <dgm:cxn modelId="{3AF3BD80-12CB-4FC7-8739-61F8E73E08D0}" type="presParOf" srcId="{14E6D50B-C3B1-4CE0-823D-9ED234C841C0}" destId="{250F1B2D-A61C-4135-8AAB-FB50EE6F3B6A}" srcOrd="2" destOrd="0" presId="urn:microsoft.com/office/officeart/2005/8/layout/orgChart1"/>
    <dgm:cxn modelId="{B0B96ADE-7991-4B4D-A912-5A2A357087D9}" type="presParOf" srcId="{3402D9B8-6DB4-49B1-A879-3214938C1EE0}" destId="{3B7A7DFB-5037-4B07-A471-3713AA7154F1}" srcOrd="2" destOrd="0" presId="urn:microsoft.com/office/officeart/2005/8/layout/orgChart1"/>
    <dgm:cxn modelId="{E684E274-839B-4D67-8C77-C4A3164307CF}" type="presParOf" srcId="{FCD89DC2-624E-4796-A202-AEEEB2ACC07C}" destId="{12A3D1C8-7121-4599-8837-EB2A5898EE78}" srcOrd="2" destOrd="0" presId="urn:microsoft.com/office/officeart/2005/8/layout/orgChart1"/>
    <dgm:cxn modelId="{A7DB1357-3D37-466B-8DD0-E48CD6C3C4E6}" type="presParOf" srcId="{FCD89DC2-624E-4796-A202-AEEEB2ACC07C}" destId="{A1C34FFF-FA25-47CA-943C-0FC89DD7CA95}" srcOrd="3" destOrd="0" presId="urn:microsoft.com/office/officeart/2005/8/layout/orgChart1"/>
    <dgm:cxn modelId="{6DACBF64-65B3-4720-A59A-9E34EF873D1F}" type="presParOf" srcId="{A1C34FFF-FA25-47CA-943C-0FC89DD7CA95}" destId="{165F4BF7-0AF9-4093-BB18-1377C5BC56BA}" srcOrd="0" destOrd="0" presId="urn:microsoft.com/office/officeart/2005/8/layout/orgChart1"/>
    <dgm:cxn modelId="{63AC0B36-4DBC-4210-93DF-39022A3252F4}" type="presParOf" srcId="{165F4BF7-0AF9-4093-BB18-1377C5BC56BA}" destId="{D7D212C2-DB24-4987-84D4-352867CC7EAB}" srcOrd="0" destOrd="0" presId="urn:microsoft.com/office/officeart/2005/8/layout/orgChart1"/>
    <dgm:cxn modelId="{45189BA6-C5AE-4410-9366-FB8D4AB03190}" type="presParOf" srcId="{165F4BF7-0AF9-4093-BB18-1377C5BC56BA}" destId="{A2E255AC-57D0-43D0-916E-9D0984DD2236}" srcOrd="1" destOrd="0" presId="urn:microsoft.com/office/officeart/2005/8/layout/orgChart1"/>
    <dgm:cxn modelId="{217362DB-528B-423D-A920-C3F15B92E587}" type="presParOf" srcId="{A1C34FFF-FA25-47CA-943C-0FC89DD7CA95}" destId="{579C1109-2BBC-4C22-890C-136B6C2E87FF}" srcOrd="1" destOrd="0" presId="urn:microsoft.com/office/officeart/2005/8/layout/orgChart1"/>
    <dgm:cxn modelId="{9EA7F3C3-5799-4250-B0D8-CC790E89614A}" type="presParOf" srcId="{A1C34FFF-FA25-47CA-943C-0FC89DD7CA95}" destId="{BB769EA2-6C15-4C42-92D4-26306DE2616C}" srcOrd="2" destOrd="0" presId="urn:microsoft.com/office/officeart/2005/8/layout/orgChart1"/>
    <dgm:cxn modelId="{929BEDCF-63A8-416E-B7F4-6DF9A72BF9AB}" type="presParOf" srcId="{D8BC48A4-0FAA-4371-A373-754CC98C7794}" destId="{E12B2736-5DE9-45BA-BA0E-3A3B7E5B0D6F}" srcOrd="2" destOrd="0" presId="urn:microsoft.com/office/officeart/2005/8/layout/orgChart1"/>
    <dgm:cxn modelId="{4D4B8E4C-F1DF-4985-80D1-49DBD371E93C}" type="presParOf" srcId="{00F08143-5F17-4A6D-BA76-2BD1EB365328}" destId="{853AFF91-51E5-4ED0-A223-35236447E5D4}" srcOrd="2" destOrd="0" presId="urn:microsoft.com/office/officeart/2005/8/layout/orgChart1"/>
    <dgm:cxn modelId="{ED76E685-3184-4B30-9EBC-B4C315DB8BD6}" type="presParOf" srcId="{00F08143-5F17-4A6D-BA76-2BD1EB365328}" destId="{6A961F3A-0735-4084-88AE-D6A555C3B91C}" srcOrd="3" destOrd="0" presId="urn:microsoft.com/office/officeart/2005/8/layout/orgChart1"/>
    <dgm:cxn modelId="{F83DE147-6E6D-4E6C-9B51-038BCF9F92B8}" type="presParOf" srcId="{6A961F3A-0735-4084-88AE-D6A555C3B91C}" destId="{8EA63915-687B-4E36-AD0E-5C54E8225ED1}" srcOrd="0" destOrd="0" presId="urn:microsoft.com/office/officeart/2005/8/layout/orgChart1"/>
    <dgm:cxn modelId="{E1238A8F-0E99-4A48-A144-8994F869D372}" type="presParOf" srcId="{8EA63915-687B-4E36-AD0E-5C54E8225ED1}" destId="{3B2B94F8-FADC-4D03-9D8C-4A07AFF00EE7}" srcOrd="0" destOrd="0" presId="urn:microsoft.com/office/officeart/2005/8/layout/orgChart1"/>
    <dgm:cxn modelId="{3E77C25E-31E9-4426-BAE6-0012BDD87667}" type="presParOf" srcId="{8EA63915-687B-4E36-AD0E-5C54E8225ED1}" destId="{2F6E28B4-E4BA-43AB-BFEC-E5C2343342F3}" srcOrd="1" destOrd="0" presId="urn:microsoft.com/office/officeart/2005/8/layout/orgChart1"/>
    <dgm:cxn modelId="{1FDF89F6-0961-48AB-A16B-C006F61966ED}" type="presParOf" srcId="{6A961F3A-0735-4084-88AE-D6A555C3B91C}" destId="{DF7591A1-968D-4334-BA6F-8BDFDA90CD58}" srcOrd="1" destOrd="0" presId="urn:microsoft.com/office/officeart/2005/8/layout/orgChart1"/>
    <dgm:cxn modelId="{291589BE-AAD7-4510-8BD2-74F066ACC393}" type="presParOf" srcId="{6A961F3A-0735-4084-88AE-D6A555C3B91C}" destId="{E9FA7F5A-6510-4C0E-80C1-F623AD2EFBFB}" srcOrd="2" destOrd="0" presId="urn:microsoft.com/office/officeart/2005/8/layout/orgChart1"/>
    <dgm:cxn modelId="{E92E7E64-6803-423C-9122-A447AB141827}" type="presParOf" srcId="{351FE52D-A9D6-4677-87D5-5CBFC5F384FB}" destId="{0E38C6A2-72AC-403F-9CCB-EF751F7DAFBC}" srcOrd="2" destOrd="0" presId="urn:microsoft.com/office/officeart/2005/8/layout/orgChart1"/>
    <dgm:cxn modelId="{F18B26AB-7F16-4C5E-97B0-7FCE2E8768DB}" type="presParOf" srcId="{5028E564-148B-4578-A30C-50A96B316544}" destId="{6AC9BC94-FD2C-4D37-94B6-0B8BFD01039B}" srcOrd="2" destOrd="0" presId="urn:microsoft.com/office/officeart/2005/8/layout/orgChart1"/>
    <dgm:cxn modelId="{0F6D1216-52BE-435B-9329-1450D9BF12DC}" type="presParOf" srcId="{5028E564-148B-4578-A30C-50A96B316544}" destId="{2AA02989-DDDE-4172-B125-AB0B409E9ADD}" srcOrd="3" destOrd="0" presId="urn:microsoft.com/office/officeart/2005/8/layout/orgChart1"/>
    <dgm:cxn modelId="{F9C0C040-86D4-4BD1-AE3C-E520F8B34CAA}" type="presParOf" srcId="{2AA02989-DDDE-4172-B125-AB0B409E9ADD}" destId="{914E230C-D53B-4E38-99C1-A78CB7D890F8}" srcOrd="0" destOrd="0" presId="urn:microsoft.com/office/officeart/2005/8/layout/orgChart1"/>
    <dgm:cxn modelId="{DC31CCB9-3CD5-4298-A462-824F2913732B}" type="presParOf" srcId="{914E230C-D53B-4E38-99C1-A78CB7D890F8}" destId="{3CB979AD-D683-411C-900B-275E5E17FA05}" srcOrd="0" destOrd="0" presId="urn:microsoft.com/office/officeart/2005/8/layout/orgChart1"/>
    <dgm:cxn modelId="{C44573EC-333A-4EA0-8777-DB9B98A44E55}" type="presParOf" srcId="{914E230C-D53B-4E38-99C1-A78CB7D890F8}" destId="{8D96FEA0-BE11-418E-9918-6E7AE75A5D2A}" srcOrd="1" destOrd="0" presId="urn:microsoft.com/office/officeart/2005/8/layout/orgChart1"/>
    <dgm:cxn modelId="{549F07B3-1255-41AF-A87F-6940AC915631}" type="presParOf" srcId="{2AA02989-DDDE-4172-B125-AB0B409E9ADD}" destId="{000B44C5-590D-48BC-8F2A-B9AD58E5A2C4}" srcOrd="1" destOrd="0" presId="urn:microsoft.com/office/officeart/2005/8/layout/orgChart1"/>
    <dgm:cxn modelId="{F17D681B-323F-4FDC-A582-48B0D840D192}" type="presParOf" srcId="{2AA02989-DDDE-4172-B125-AB0B409E9ADD}" destId="{1851F10E-54EC-48E8-84A1-6A709DCFD06F}" srcOrd="2" destOrd="0" presId="urn:microsoft.com/office/officeart/2005/8/layout/orgChart1"/>
    <dgm:cxn modelId="{5D30B790-EFDD-4BC4-A8F6-A4B57ED31E04}" type="presParOf" srcId="{3709AD65-F3D5-4753-8CA1-2635D52A789B}" destId="{9B0EB0D7-C1DE-4CAC-96B6-E817EACA54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EF97DD-B780-4F36-B35B-E63CC7A138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B619DA-65C1-4258-B30C-A727F7E4EACB}">
      <dgm:prSet phldrT="[Text]" custT="1"/>
      <dgm:spPr/>
      <dgm:t>
        <a:bodyPr/>
        <a:lstStyle/>
        <a:p>
          <a:r>
            <a:rPr lang="en-US" sz="2800" dirty="0"/>
            <a:t>Bot chatted to user?</a:t>
          </a:r>
        </a:p>
      </dgm:t>
    </dgm:pt>
    <dgm:pt modelId="{E09B0B17-9AFF-4E5B-BAB4-EA4124AB3B42}" type="parTrans" cxnId="{95D8F4C9-DBE1-4482-A50C-2EF065E3DE1B}">
      <dgm:prSet/>
      <dgm:spPr/>
      <dgm:t>
        <a:bodyPr/>
        <a:lstStyle/>
        <a:p>
          <a:endParaRPr lang="en-US"/>
        </a:p>
      </dgm:t>
    </dgm:pt>
    <dgm:pt modelId="{7B9EA23B-1EE1-4817-9E52-7D2D036BCBDC}" type="sibTrans" cxnId="{95D8F4C9-DBE1-4482-A50C-2EF065E3DE1B}">
      <dgm:prSet/>
      <dgm:spPr/>
      <dgm:t>
        <a:bodyPr/>
        <a:lstStyle/>
        <a:p>
          <a:endParaRPr lang="en-US"/>
        </a:p>
      </dgm:t>
    </dgm:pt>
    <dgm:pt modelId="{FD3C009A-3BB8-4FAD-AF55-57CE6CD3CE1D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2400" dirty="0"/>
            <a:t>Credits:9252</a:t>
          </a:r>
        </a:p>
        <a:p>
          <a:r>
            <a:rPr lang="en-US" sz="2400" dirty="0"/>
            <a:t>No Credits: 81493</a:t>
          </a:r>
        </a:p>
      </dgm:t>
    </dgm:pt>
    <dgm:pt modelId="{24E86770-E43D-417F-A013-61B23328E0FA}" type="parTrans" cxnId="{BF7F33C7-A108-441F-8474-811658138883}">
      <dgm:prSet/>
      <dgm:spPr/>
      <dgm:t>
        <a:bodyPr/>
        <a:lstStyle/>
        <a:p>
          <a:endParaRPr lang="en-US" sz="2000"/>
        </a:p>
      </dgm:t>
    </dgm:pt>
    <dgm:pt modelId="{4AA82FA4-FAC5-4A4F-886C-72182D076C8C}" type="sibTrans" cxnId="{BF7F33C7-A108-441F-8474-811658138883}">
      <dgm:prSet/>
      <dgm:spPr/>
      <dgm:t>
        <a:bodyPr/>
        <a:lstStyle/>
        <a:p>
          <a:endParaRPr lang="en-US"/>
        </a:p>
      </dgm:t>
    </dgm:pt>
    <dgm:pt modelId="{F8744414-1D89-4713-A83B-AB7860696F93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2400" dirty="0"/>
            <a:t>Credits: 9255</a:t>
          </a:r>
        </a:p>
        <a:p>
          <a:r>
            <a:rPr lang="en-US" sz="2400" dirty="0"/>
            <a:t>No Credits: 0 </a:t>
          </a:r>
        </a:p>
      </dgm:t>
    </dgm:pt>
    <dgm:pt modelId="{894E79E4-1F57-4E7D-9662-89E29EC51AD0}" type="sibTrans" cxnId="{97D9DF1B-BD9F-4451-9DD0-F9DC9A8DC252}">
      <dgm:prSet/>
      <dgm:spPr/>
      <dgm:t>
        <a:bodyPr/>
        <a:lstStyle/>
        <a:p>
          <a:endParaRPr lang="en-US"/>
        </a:p>
      </dgm:t>
    </dgm:pt>
    <dgm:pt modelId="{4D904C30-5215-4E8C-964C-C34B111D3CA9}" type="parTrans" cxnId="{97D9DF1B-BD9F-4451-9DD0-F9DC9A8DC252}">
      <dgm:prSet/>
      <dgm:spPr/>
      <dgm:t>
        <a:bodyPr/>
        <a:lstStyle/>
        <a:p>
          <a:endParaRPr lang="en-US" sz="2000"/>
        </a:p>
      </dgm:t>
    </dgm:pt>
    <dgm:pt modelId="{3016D92F-FA99-4F11-AE0D-3999A8CBDF8B}" type="pres">
      <dgm:prSet presAssocID="{12EF97DD-B780-4F36-B35B-E63CC7A138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09AD65-F3D5-4753-8CA1-2635D52A789B}" type="pres">
      <dgm:prSet presAssocID="{35B619DA-65C1-4258-B30C-A727F7E4EACB}" presName="hierRoot1" presStyleCnt="0">
        <dgm:presLayoutVars>
          <dgm:hierBranch val="init"/>
        </dgm:presLayoutVars>
      </dgm:prSet>
      <dgm:spPr/>
    </dgm:pt>
    <dgm:pt modelId="{F15CFA83-ADCA-4AA0-B7A5-4030D1380DDE}" type="pres">
      <dgm:prSet presAssocID="{35B619DA-65C1-4258-B30C-A727F7E4EACB}" presName="rootComposite1" presStyleCnt="0"/>
      <dgm:spPr/>
    </dgm:pt>
    <dgm:pt modelId="{F03E81FE-E4F9-4E91-8DA3-B5DCEFBE417F}" type="pres">
      <dgm:prSet presAssocID="{35B619DA-65C1-4258-B30C-A727F7E4EACB}" presName="rootText1" presStyleLbl="node0" presStyleIdx="0" presStyleCnt="1" custLinFactNeighborX="-787" custLinFactNeighborY="6295">
        <dgm:presLayoutVars>
          <dgm:chPref val="3"/>
        </dgm:presLayoutVars>
      </dgm:prSet>
      <dgm:spPr/>
    </dgm:pt>
    <dgm:pt modelId="{61B09456-A9E1-4087-9737-5255D3CCD4E4}" type="pres">
      <dgm:prSet presAssocID="{35B619DA-65C1-4258-B30C-A727F7E4EACB}" presName="rootConnector1" presStyleLbl="node1" presStyleIdx="0" presStyleCnt="0"/>
      <dgm:spPr/>
    </dgm:pt>
    <dgm:pt modelId="{5028E564-148B-4578-A30C-50A96B316544}" type="pres">
      <dgm:prSet presAssocID="{35B619DA-65C1-4258-B30C-A727F7E4EACB}" presName="hierChild2" presStyleCnt="0"/>
      <dgm:spPr/>
    </dgm:pt>
    <dgm:pt modelId="{C37328D1-A0CE-429C-9032-4AB804F75DD9}" type="pres">
      <dgm:prSet presAssocID="{4D904C30-5215-4E8C-964C-C34B111D3CA9}" presName="Name37" presStyleLbl="parChTrans1D2" presStyleIdx="0" presStyleCnt="2"/>
      <dgm:spPr/>
    </dgm:pt>
    <dgm:pt modelId="{351FE52D-A9D6-4677-87D5-5CBFC5F384FB}" type="pres">
      <dgm:prSet presAssocID="{F8744414-1D89-4713-A83B-AB7860696F93}" presName="hierRoot2" presStyleCnt="0">
        <dgm:presLayoutVars>
          <dgm:hierBranch val="init"/>
        </dgm:presLayoutVars>
      </dgm:prSet>
      <dgm:spPr/>
    </dgm:pt>
    <dgm:pt modelId="{9270A7F9-6692-4885-A741-2915B960BE99}" type="pres">
      <dgm:prSet presAssocID="{F8744414-1D89-4713-A83B-AB7860696F93}" presName="rootComposite" presStyleCnt="0"/>
      <dgm:spPr/>
    </dgm:pt>
    <dgm:pt modelId="{DBAAD780-A0AB-43AE-B9D9-093A7E49E91D}" type="pres">
      <dgm:prSet presAssocID="{F8744414-1D89-4713-A83B-AB7860696F93}" presName="rootText" presStyleLbl="node2" presStyleIdx="0" presStyleCnt="2" custLinFactNeighborX="-4875" custLinFactNeighborY="-10083">
        <dgm:presLayoutVars>
          <dgm:chPref val="3"/>
        </dgm:presLayoutVars>
      </dgm:prSet>
      <dgm:spPr/>
    </dgm:pt>
    <dgm:pt modelId="{4FB27084-E238-4725-BA39-57CB0C056614}" type="pres">
      <dgm:prSet presAssocID="{F8744414-1D89-4713-A83B-AB7860696F93}" presName="rootConnector" presStyleLbl="node2" presStyleIdx="0" presStyleCnt="2"/>
      <dgm:spPr/>
    </dgm:pt>
    <dgm:pt modelId="{00F08143-5F17-4A6D-BA76-2BD1EB365328}" type="pres">
      <dgm:prSet presAssocID="{F8744414-1D89-4713-A83B-AB7860696F93}" presName="hierChild4" presStyleCnt="0"/>
      <dgm:spPr/>
    </dgm:pt>
    <dgm:pt modelId="{0E38C6A2-72AC-403F-9CCB-EF751F7DAFBC}" type="pres">
      <dgm:prSet presAssocID="{F8744414-1D89-4713-A83B-AB7860696F93}" presName="hierChild5" presStyleCnt="0"/>
      <dgm:spPr/>
    </dgm:pt>
    <dgm:pt modelId="{6AC9BC94-FD2C-4D37-94B6-0B8BFD01039B}" type="pres">
      <dgm:prSet presAssocID="{24E86770-E43D-417F-A013-61B23328E0FA}" presName="Name37" presStyleLbl="parChTrans1D2" presStyleIdx="1" presStyleCnt="2"/>
      <dgm:spPr/>
    </dgm:pt>
    <dgm:pt modelId="{2AA02989-DDDE-4172-B125-AB0B409E9ADD}" type="pres">
      <dgm:prSet presAssocID="{FD3C009A-3BB8-4FAD-AF55-57CE6CD3CE1D}" presName="hierRoot2" presStyleCnt="0">
        <dgm:presLayoutVars>
          <dgm:hierBranch val="init"/>
        </dgm:presLayoutVars>
      </dgm:prSet>
      <dgm:spPr/>
    </dgm:pt>
    <dgm:pt modelId="{914E230C-D53B-4E38-99C1-A78CB7D890F8}" type="pres">
      <dgm:prSet presAssocID="{FD3C009A-3BB8-4FAD-AF55-57CE6CD3CE1D}" presName="rootComposite" presStyleCnt="0"/>
      <dgm:spPr/>
    </dgm:pt>
    <dgm:pt modelId="{3CB979AD-D683-411C-900B-275E5E17FA05}" type="pres">
      <dgm:prSet presAssocID="{FD3C009A-3BB8-4FAD-AF55-57CE6CD3CE1D}" presName="rootText" presStyleLbl="node2" presStyleIdx="1" presStyleCnt="2" custScaleX="98640" custLinFactNeighborX="-47" custLinFactNeighborY="-10357">
        <dgm:presLayoutVars>
          <dgm:chPref val="3"/>
        </dgm:presLayoutVars>
      </dgm:prSet>
      <dgm:spPr/>
    </dgm:pt>
    <dgm:pt modelId="{8D96FEA0-BE11-418E-9918-6E7AE75A5D2A}" type="pres">
      <dgm:prSet presAssocID="{FD3C009A-3BB8-4FAD-AF55-57CE6CD3CE1D}" presName="rootConnector" presStyleLbl="node2" presStyleIdx="1" presStyleCnt="2"/>
      <dgm:spPr/>
    </dgm:pt>
    <dgm:pt modelId="{000B44C5-590D-48BC-8F2A-B9AD58E5A2C4}" type="pres">
      <dgm:prSet presAssocID="{FD3C009A-3BB8-4FAD-AF55-57CE6CD3CE1D}" presName="hierChild4" presStyleCnt="0"/>
      <dgm:spPr/>
    </dgm:pt>
    <dgm:pt modelId="{1851F10E-54EC-48E8-84A1-6A709DCFD06F}" type="pres">
      <dgm:prSet presAssocID="{FD3C009A-3BB8-4FAD-AF55-57CE6CD3CE1D}" presName="hierChild5" presStyleCnt="0"/>
      <dgm:spPr/>
    </dgm:pt>
    <dgm:pt modelId="{9B0EB0D7-C1DE-4CAC-96B6-E817EACA541B}" type="pres">
      <dgm:prSet presAssocID="{35B619DA-65C1-4258-B30C-A727F7E4EACB}" presName="hierChild3" presStyleCnt="0"/>
      <dgm:spPr/>
    </dgm:pt>
  </dgm:ptLst>
  <dgm:cxnLst>
    <dgm:cxn modelId="{97D9DF1B-BD9F-4451-9DD0-F9DC9A8DC252}" srcId="{35B619DA-65C1-4258-B30C-A727F7E4EACB}" destId="{F8744414-1D89-4713-A83B-AB7860696F93}" srcOrd="0" destOrd="0" parTransId="{4D904C30-5215-4E8C-964C-C34B111D3CA9}" sibTransId="{894E79E4-1F57-4E7D-9662-89E29EC51AD0}"/>
    <dgm:cxn modelId="{BE481E25-5B12-484C-8430-A87D84C5C992}" type="presOf" srcId="{FD3C009A-3BB8-4FAD-AF55-57CE6CD3CE1D}" destId="{8D96FEA0-BE11-418E-9918-6E7AE75A5D2A}" srcOrd="1" destOrd="0" presId="urn:microsoft.com/office/officeart/2005/8/layout/orgChart1"/>
    <dgm:cxn modelId="{7597752D-1D82-44D1-A7D2-43A622CED6CD}" type="presOf" srcId="{4D904C30-5215-4E8C-964C-C34B111D3CA9}" destId="{C37328D1-A0CE-429C-9032-4AB804F75DD9}" srcOrd="0" destOrd="0" presId="urn:microsoft.com/office/officeart/2005/8/layout/orgChart1"/>
    <dgm:cxn modelId="{00A5F437-F65B-4ECA-ADFE-2D5DCE491F1F}" type="presOf" srcId="{12EF97DD-B780-4F36-B35B-E63CC7A13803}" destId="{3016D92F-FA99-4F11-AE0D-3999A8CBDF8B}" srcOrd="0" destOrd="0" presId="urn:microsoft.com/office/officeart/2005/8/layout/orgChart1"/>
    <dgm:cxn modelId="{62FEBC8F-05FF-4990-BAA9-75503DF36674}" type="presOf" srcId="{35B619DA-65C1-4258-B30C-A727F7E4EACB}" destId="{F03E81FE-E4F9-4E91-8DA3-B5DCEFBE417F}" srcOrd="0" destOrd="0" presId="urn:microsoft.com/office/officeart/2005/8/layout/orgChart1"/>
    <dgm:cxn modelId="{25BC35AC-22B1-4973-A57E-965DA1557348}" type="presOf" srcId="{F8744414-1D89-4713-A83B-AB7860696F93}" destId="{DBAAD780-A0AB-43AE-B9D9-093A7E49E91D}" srcOrd="0" destOrd="0" presId="urn:microsoft.com/office/officeart/2005/8/layout/orgChart1"/>
    <dgm:cxn modelId="{16A5FDBE-DDDD-4878-AB43-1BE8C5DCC95C}" type="presOf" srcId="{24E86770-E43D-417F-A013-61B23328E0FA}" destId="{6AC9BC94-FD2C-4D37-94B6-0B8BFD01039B}" srcOrd="0" destOrd="0" presId="urn:microsoft.com/office/officeart/2005/8/layout/orgChart1"/>
    <dgm:cxn modelId="{BF7F33C7-A108-441F-8474-811658138883}" srcId="{35B619DA-65C1-4258-B30C-A727F7E4EACB}" destId="{FD3C009A-3BB8-4FAD-AF55-57CE6CD3CE1D}" srcOrd="1" destOrd="0" parTransId="{24E86770-E43D-417F-A013-61B23328E0FA}" sibTransId="{4AA82FA4-FAC5-4A4F-886C-72182D076C8C}"/>
    <dgm:cxn modelId="{95D8F4C9-DBE1-4482-A50C-2EF065E3DE1B}" srcId="{12EF97DD-B780-4F36-B35B-E63CC7A13803}" destId="{35B619DA-65C1-4258-B30C-A727F7E4EACB}" srcOrd="0" destOrd="0" parTransId="{E09B0B17-9AFF-4E5B-BAB4-EA4124AB3B42}" sibTransId="{7B9EA23B-1EE1-4817-9E52-7D2D036BCBDC}"/>
    <dgm:cxn modelId="{34D1DBCF-B455-402A-9F11-3CE16E18BCC4}" type="presOf" srcId="{FD3C009A-3BB8-4FAD-AF55-57CE6CD3CE1D}" destId="{3CB979AD-D683-411C-900B-275E5E17FA05}" srcOrd="0" destOrd="0" presId="urn:microsoft.com/office/officeart/2005/8/layout/orgChart1"/>
    <dgm:cxn modelId="{5127BDD3-9200-43CB-9E95-8C43C6225D73}" type="presOf" srcId="{F8744414-1D89-4713-A83B-AB7860696F93}" destId="{4FB27084-E238-4725-BA39-57CB0C056614}" srcOrd="1" destOrd="0" presId="urn:microsoft.com/office/officeart/2005/8/layout/orgChart1"/>
    <dgm:cxn modelId="{284D4FD5-DD51-42D4-A9FD-BB51B5736158}" type="presOf" srcId="{35B619DA-65C1-4258-B30C-A727F7E4EACB}" destId="{61B09456-A9E1-4087-9737-5255D3CCD4E4}" srcOrd="1" destOrd="0" presId="urn:microsoft.com/office/officeart/2005/8/layout/orgChart1"/>
    <dgm:cxn modelId="{91879837-AFED-455A-908D-B0EEED498F41}" type="presParOf" srcId="{3016D92F-FA99-4F11-AE0D-3999A8CBDF8B}" destId="{3709AD65-F3D5-4753-8CA1-2635D52A789B}" srcOrd="0" destOrd="0" presId="urn:microsoft.com/office/officeart/2005/8/layout/orgChart1"/>
    <dgm:cxn modelId="{57D718BF-83C8-4EA4-89C6-40611D079408}" type="presParOf" srcId="{3709AD65-F3D5-4753-8CA1-2635D52A789B}" destId="{F15CFA83-ADCA-4AA0-B7A5-4030D1380DDE}" srcOrd="0" destOrd="0" presId="urn:microsoft.com/office/officeart/2005/8/layout/orgChart1"/>
    <dgm:cxn modelId="{ACEFA1F2-521F-4BF1-ACCE-0B5540011068}" type="presParOf" srcId="{F15CFA83-ADCA-4AA0-B7A5-4030D1380DDE}" destId="{F03E81FE-E4F9-4E91-8DA3-B5DCEFBE417F}" srcOrd="0" destOrd="0" presId="urn:microsoft.com/office/officeart/2005/8/layout/orgChart1"/>
    <dgm:cxn modelId="{2CC8695E-533F-4C33-AC77-885CA496864C}" type="presParOf" srcId="{F15CFA83-ADCA-4AA0-B7A5-4030D1380DDE}" destId="{61B09456-A9E1-4087-9737-5255D3CCD4E4}" srcOrd="1" destOrd="0" presId="urn:microsoft.com/office/officeart/2005/8/layout/orgChart1"/>
    <dgm:cxn modelId="{39D6B496-0E08-4D74-A57A-F5A7A709D185}" type="presParOf" srcId="{3709AD65-F3D5-4753-8CA1-2635D52A789B}" destId="{5028E564-148B-4578-A30C-50A96B316544}" srcOrd="1" destOrd="0" presId="urn:microsoft.com/office/officeart/2005/8/layout/orgChart1"/>
    <dgm:cxn modelId="{8041E18D-131E-4192-8E78-BF9B0E14DAB6}" type="presParOf" srcId="{5028E564-148B-4578-A30C-50A96B316544}" destId="{C37328D1-A0CE-429C-9032-4AB804F75DD9}" srcOrd="0" destOrd="0" presId="urn:microsoft.com/office/officeart/2005/8/layout/orgChart1"/>
    <dgm:cxn modelId="{06A8BB20-05A3-46C8-A3B7-49CD87049D5E}" type="presParOf" srcId="{5028E564-148B-4578-A30C-50A96B316544}" destId="{351FE52D-A9D6-4677-87D5-5CBFC5F384FB}" srcOrd="1" destOrd="0" presId="urn:microsoft.com/office/officeart/2005/8/layout/orgChart1"/>
    <dgm:cxn modelId="{B8C4DEE2-EEC4-434A-8B91-7CA734F16B39}" type="presParOf" srcId="{351FE52D-A9D6-4677-87D5-5CBFC5F384FB}" destId="{9270A7F9-6692-4885-A741-2915B960BE99}" srcOrd="0" destOrd="0" presId="urn:microsoft.com/office/officeart/2005/8/layout/orgChart1"/>
    <dgm:cxn modelId="{387EBFEF-6A28-4B9B-B686-CFD2FA2730B8}" type="presParOf" srcId="{9270A7F9-6692-4885-A741-2915B960BE99}" destId="{DBAAD780-A0AB-43AE-B9D9-093A7E49E91D}" srcOrd="0" destOrd="0" presId="urn:microsoft.com/office/officeart/2005/8/layout/orgChart1"/>
    <dgm:cxn modelId="{91DBB391-A9E9-4A23-AC5C-7467A77676C8}" type="presParOf" srcId="{9270A7F9-6692-4885-A741-2915B960BE99}" destId="{4FB27084-E238-4725-BA39-57CB0C056614}" srcOrd="1" destOrd="0" presId="urn:microsoft.com/office/officeart/2005/8/layout/orgChart1"/>
    <dgm:cxn modelId="{95E2EC60-0478-4B72-BACA-54DD65A3496E}" type="presParOf" srcId="{351FE52D-A9D6-4677-87D5-5CBFC5F384FB}" destId="{00F08143-5F17-4A6D-BA76-2BD1EB365328}" srcOrd="1" destOrd="0" presId="urn:microsoft.com/office/officeart/2005/8/layout/orgChart1"/>
    <dgm:cxn modelId="{E92E7E64-6803-423C-9122-A447AB141827}" type="presParOf" srcId="{351FE52D-A9D6-4677-87D5-5CBFC5F384FB}" destId="{0E38C6A2-72AC-403F-9CCB-EF751F7DAFBC}" srcOrd="2" destOrd="0" presId="urn:microsoft.com/office/officeart/2005/8/layout/orgChart1"/>
    <dgm:cxn modelId="{F18B26AB-7F16-4C5E-97B0-7FCE2E8768DB}" type="presParOf" srcId="{5028E564-148B-4578-A30C-50A96B316544}" destId="{6AC9BC94-FD2C-4D37-94B6-0B8BFD01039B}" srcOrd="2" destOrd="0" presId="urn:microsoft.com/office/officeart/2005/8/layout/orgChart1"/>
    <dgm:cxn modelId="{0F6D1216-52BE-435B-9329-1450D9BF12DC}" type="presParOf" srcId="{5028E564-148B-4578-A30C-50A96B316544}" destId="{2AA02989-DDDE-4172-B125-AB0B409E9ADD}" srcOrd="3" destOrd="0" presId="urn:microsoft.com/office/officeart/2005/8/layout/orgChart1"/>
    <dgm:cxn modelId="{F9C0C040-86D4-4BD1-AE3C-E520F8B34CAA}" type="presParOf" srcId="{2AA02989-DDDE-4172-B125-AB0B409E9ADD}" destId="{914E230C-D53B-4E38-99C1-A78CB7D890F8}" srcOrd="0" destOrd="0" presId="urn:microsoft.com/office/officeart/2005/8/layout/orgChart1"/>
    <dgm:cxn modelId="{DC31CCB9-3CD5-4298-A462-824F2913732B}" type="presParOf" srcId="{914E230C-D53B-4E38-99C1-A78CB7D890F8}" destId="{3CB979AD-D683-411C-900B-275E5E17FA05}" srcOrd="0" destOrd="0" presId="urn:microsoft.com/office/officeart/2005/8/layout/orgChart1"/>
    <dgm:cxn modelId="{C44573EC-333A-4EA0-8777-DB9B98A44E55}" type="presParOf" srcId="{914E230C-D53B-4E38-99C1-A78CB7D890F8}" destId="{8D96FEA0-BE11-418E-9918-6E7AE75A5D2A}" srcOrd="1" destOrd="0" presId="urn:microsoft.com/office/officeart/2005/8/layout/orgChart1"/>
    <dgm:cxn modelId="{549F07B3-1255-41AF-A87F-6940AC915631}" type="presParOf" srcId="{2AA02989-DDDE-4172-B125-AB0B409E9ADD}" destId="{000B44C5-590D-48BC-8F2A-B9AD58E5A2C4}" srcOrd="1" destOrd="0" presId="urn:microsoft.com/office/officeart/2005/8/layout/orgChart1"/>
    <dgm:cxn modelId="{F17D681B-323F-4FDC-A582-48B0D840D192}" type="presParOf" srcId="{2AA02989-DDDE-4172-B125-AB0B409E9ADD}" destId="{1851F10E-54EC-48E8-84A1-6A709DCFD06F}" srcOrd="2" destOrd="0" presId="urn:microsoft.com/office/officeart/2005/8/layout/orgChart1"/>
    <dgm:cxn modelId="{5D30B790-EFDD-4BC4-A8F6-A4B57ED31E04}" type="presParOf" srcId="{3709AD65-F3D5-4753-8CA1-2635D52A789B}" destId="{9B0EB0D7-C1DE-4CAC-96B6-E817EACA54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9BC94-FD2C-4D37-94B6-0B8BFD01039B}">
      <dsp:nvSpPr>
        <dsp:cNvPr id="0" name=""/>
        <dsp:cNvSpPr/>
      </dsp:nvSpPr>
      <dsp:spPr>
        <a:xfrm>
          <a:off x="5606323" y="807023"/>
          <a:ext cx="2426025" cy="205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63"/>
              </a:lnTo>
              <a:lnTo>
                <a:pt x="2426025" y="47063"/>
              </a:lnTo>
              <a:lnTo>
                <a:pt x="2426025" y="2059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AFF91-51E5-4ED0-A223-35236447E5D4}">
      <dsp:nvSpPr>
        <dsp:cNvPr id="0" name=""/>
        <dsp:cNvSpPr/>
      </dsp:nvSpPr>
      <dsp:spPr>
        <a:xfrm>
          <a:off x="931698" y="1721119"/>
          <a:ext cx="2380293" cy="91440"/>
        </a:xfrm>
        <a:custGeom>
          <a:avLst/>
          <a:gdLst/>
          <a:ahLst/>
          <a:cxnLst/>
          <a:rect l="0" t="0" r="0" b="0"/>
          <a:pathLst>
            <a:path>
              <a:moveTo>
                <a:pt x="2380293" y="45720"/>
              </a:moveTo>
              <a:lnTo>
                <a:pt x="0" y="45720"/>
              </a:lnTo>
              <a:lnTo>
                <a:pt x="0" y="851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3D1C8-7121-4599-8837-EB2A5898EE78}">
      <dsp:nvSpPr>
        <dsp:cNvPr id="0" name=""/>
        <dsp:cNvSpPr/>
      </dsp:nvSpPr>
      <dsp:spPr>
        <a:xfrm>
          <a:off x="5689237" y="2714586"/>
          <a:ext cx="2152558" cy="588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776"/>
              </a:lnTo>
              <a:lnTo>
                <a:pt x="2152558" y="429776"/>
              </a:lnTo>
              <a:lnTo>
                <a:pt x="2152558" y="588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06D20-D53F-43C6-922B-FE91423BCDC2}">
      <dsp:nvSpPr>
        <dsp:cNvPr id="0" name=""/>
        <dsp:cNvSpPr/>
      </dsp:nvSpPr>
      <dsp:spPr>
        <a:xfrm>
          <a:off x="2706278" y="3461814"/>
          <a:ext cx="842241" cy="720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374"/>
              </a:lnTo>
              <a:lnTo>
                <a:pt x="842241" y="7203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2857C-FE98-47D1-8774-53A185D91F62}">
      <dsp:nvSpPr>
        <dsp:cNvPr id="0" name=""/>
        <dsp:cNvSpPr/>
      </dsp:nvSpPr>
      <dsp:spPr>
        <a:xfrm>
          <a:off x="2019085" y="3461814"/>
          <a:ext cx="687193" cy="714026"/>
        </a:xfrm>
        <a:custGeom>
          <a:avLst/>
          <a:gdLst/>
          <a:ahLst/>
          <a:cxnLst/>
          <a:rect l="0" t="0" r="0" b="0"/>
          <a:pathLst>
            <a:path>
              <a:moveTo>
                <a:pt x="687193" y="0"/>
              </a:moveTo>
              <a:lnTo>
                <a:pt x="687193" y="714026"/>
              </a:lnTo>
              <a:lnTo>
                <a:pt x="0" y="7140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BDB68-5FD0-41DC-B8C5-DBA9097C97C3}">
      <dsp:nvSpPr>
        <dsp:cNvPr id="0" name=""/>
        <dsp:cNvSpPr/>
      </dsp:nvSpPr>
      <dsp:spPr>
        <a:xfrm>
          <a:off x="3356838" y="2659446"/>
          <a:ext cx="2332398" cy="91440"/>
        </a:xfrm>
        <a:custGeom>
          <a:avLst/>
          <a:gdLst/>
          <a:ahLst/>
          <a:cxnLst/>
          <a:rect l="0" t="0" r="0" b="0"/>
          <a:pathLst>
            <a:path>
              <a:moveTo>
                <a:pt x="2332398" y="55140"/>
              </a:moveTo>
              <a:lnTo>
                <a:pt x="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6C083-809A-4C58-A5DD-6A6202C7AA92}">
      <dsp:nvSpPr>
        <dsp:cNvPr id="0" name=""/>
        <dsp:cNvSpPr/>
      </dsp:nvSpPr>
      <dsp:spPr>
        <a:xfrm>
          <a:off x="3311992" y="1766839"/>
          <a:ext cx="2377244" cy="191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02"/>
              </a:lnTo>
              <a:lnTo>
                <a:pt x="2377244" y="32202"/>
              </a:lnTo>
              <a:lnTo>
                <a:pt x="2377244" y="1910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328D1-A0CE-429C-9032-4AB804F75DD9}">
      <dsp:nvSpPr>
        <dsp:cNvPr id="0" name=""/>
        <dsp:cNvSpPr/>
      </dsp:nvSpPr>
      <dsp:spPr>
        <a:xfrm>
          <a:off x="3311992" y="807023"/>
          <a:ext cx="2294331" cy="203167"/>
        </a:xfrm>
        <a:custGeom>
          <a:avLst/>
          <a:gdLst/>
          <a:ahLst/>
          <a:cxnLst/>
          <a:rect l="0" t="0" r="0" b="0"/>
          <a:pathLst>
            <a:path>
              <a:moveTo>
                <a:pt x="2294331" y="0"/>
              </a:moveTo>
              <a:lnTo>
                <a:pt x="2294331" y="44271"/>
              </a:lnTo>
              <a:lnTo>
                <a:pt x="0" y="44271"/>
              </a:lnTo>
              <a:lnTo>
                <a:pt x="0" y="203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E81FE-E4F9-4E91-8DA3-B5DCEFBE417F}">
      <dsp:nvSpPr>
        <dsp:cNvPr id="0" name=""/>
        <dsp:cNvSpPr/>
      </dsp:nvSpPr>
      <dsp:spPr>
        <a:xfrm>
          <a:off x="4849675" y="50375"/>
          <a:ext cx="1513296" cy="756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Filled out smoking section?</a:t>
          </a:r>
        </a:p>
      </dsp:txBody>
      <dsp:txXfrm>
        <a:off x="4849675" y="50375"/>
        <a:ext cx="1513296" cy="756648"/>
      </dsp:txXfrm>
    </dsp:sp>
    <dsp:sp modelId="{DBAAD780-A0AB-43AE-B9D9-093A7E49E91D}">
      <dsp:nvSpPr>
        <dsp:cNvPr id="0" name=""/>
        <dsp:cNvSpPr/>
      </dsp:nvSpPr>
      <dsp:spPr>
        <a:xfrm>
          <a:off x="2555344" y="1010191"/>
          <a:ext cx="1513296" cy="756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Bot chatted to user?</a:t>
          </a:r>
        </a:p>
      </dsp:txBody>
      <dsp:txXfrm>
        <a:off x="2555344" y="1010191"/>
        <a:ext cx="1513296" cy="756648"/>
      </dsp:txXfrm>
    </dsp:sp>
    <dsp:sp modelId="{5C31E6F1-EE73-449E-845F-A4E805A01D28}">
      <dsp:nvSpPr>
        <dsp:cNvPr id="0" name=""/>
        <dsp:cNvSpPr/>
      </dsp:nvSpPr>
      <dsp:spPr>
        <a:xfrm>
          <a:off x="4932588" y="1957938"/>
          <a:ext cx="1513296" cy="756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Is heterosexual male?</a:t>
          </a:r>
        </a:p>
      </dsp:txBody>
      <dsp:txXfrm>
        <a:off x="4932588" y="1957938"/>
        <a:ext cx="1513296" cy="756648"/>
      </dsp:txXfrm>
    </dsp:sp>
    <dsp:sp modelId="{DDE8A1A8-0F41-4802-9548-AEABE82C2FAF}">
      <dsp:nvSpPr>
        <dsp:cNvPr id="0" name=""/>
        <dsp:cNvSpPr/>
      </dsp:nvSpPr>
      <dsp:spPr>
        <a:xfrm>
          <a:off x="2543638" y="2705166"/>
          <a:ext cx="1626400" cy="756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Fit or Muscular?</a:t>
          </a:r>
        </a:p>
      </dsp:txBody>
      <dsp:txXfrm>
        <a:off x="2543638" y="2705166"/>
        <a:ext cx="1626400" cy="756648"/>
      </dsp:txXfrm>
    </dsp:sp>
    <dsp:sp modelId="{6E5E5C1D-AC0B-4433-BBB9-E7A0618317F4}">
      <dsp:nvSpPr>
        <dsp:cNvPr id="0" name=""/>
        <dsp:cNvSpPr/>
      </dsp:nvSpPr>
      <dsp:spPr>
        <a:xfrm>
          <a:off x="0" y="3797516"/>
          <a:ext cx="2019085" cy="756648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Credits: 4597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Credits: 3541</a:t>
          </a:r>
        </a:p>
      </dsp:txBody>
      <dsp:txXfrm>
        <a:off x="0" y="3797516"/>
        <a:ext cx="2019085" cy="756648"/>
      </dsp:txXfrm>
    </dsp:sp>
    <dsp:sp modelId="{9BD669FC-00C3-4BCF-93BD-C9C245A06349}">
      <dsp:nvSpPr>
        <dsp:cNvPr id="0" name=""/>
        <dsp:cNvSpPr/>
      </dsp:nvSpPr>
      <dsp:spPr>
        <a:xfrm>
          <a:off x="3548520" y="3803864"/>
          <a:ext cx="1939697" cy="756648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Credits: 4494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Credits: 5845</a:t>
          </a:r>
        </a:p>
      </dsp:txBody>
      <dsp:txXfrm>
        <a:off x="3548520" y="3803864"/>
        <a:ext cx="1939697" cy="756648"/>
      </dsp:txXfrm>
    </dsp:sp>
    <dsp:sp modelId="{D7D212C2-DB24-4987-84D4-352867CC7EAB}">
      <dsp:nvSpPr>
        <dsp:cNvPr id="0" name=""/>
        <dsp:cNvSpPr/>
      </dsp:nvSpPr>
      <dsp:spPr>
        <a:xfrm>
          <a:off x="6846091" y="3303258"/>
          <a:ext cx="1991407" cy="756648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Credits: 158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Credits: 1877</a:t>
          </a:r>
        </a:p>
      </dsp:txBody>
      <dsp:txXfrm>
        <a:off x="6846091" y="3303258"/>
        <a:ext cx="1991407" cy="756648"/>
      </dsp:txXfrm>
    </dsp:sp>
    <dsp:sp modelId="{3B2B94F8-FADC-4D03-9D8C-4A07AFF00EE7}">
      <dsp:nvSpPr>
        <dsp:cNvPr id="0" name=""/>
        <dsp:cNvSpPr/>
      </dsp:nvSpPr>
      <dsp:spPr>
        <a:xfrm>
          <a:off x="0" y="1806306"/>
          <a:ext cx="1863397" cy="756648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Credits: 9173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Credits: 0</a:t>
          </a:r>
        </a:p>
      </dsp:txBody>
      <dsp:txXfrm>
        <a:off x="0" y="1806306"/>
        <a:ext cx="1863397" cy="756648"/>
      </dsp:txXfrm>
    </dsp:sp>
    <dsp:sp modelId="{3CB979AD-D683-411C-900B-275E5E17FA05}">
      <dsp:nvSpPr>
        <dsp:cNvPr id="0" name=""/>
        <dsp:cNvSpPr/>
      </dsp:nvSpPr>
      <dsp:spPr>
        <a:xfrm>
          <a:off x="7129977" y="1012983"/>
          <a:ext cx="1804742" cy="756648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Credits:80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Credits: 70k</a:t>
          </a:r>
        </a:p>
      </dsp:txBody>
      <dsp:txXfrm>
        <a:off x="7129977" y="1012983"/>
        <a:ext cx="1804742" cy="756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9BC94-FD2C-4D37-94B6-0B8BFD01039B}">
      <dsp:nvSpPr>
        <dsp:cNvPr id="0" name=""/>
        <dsp:cNvSpPr/>
      </dsp:nvSpPr>
      <dsp:spPr>
        <a:xfrm>
          <a:off x="3892142" y="2454635"/>
          <a:ext cx="2183281" cy="451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05"/>
              </a:lnTo>
              <a:lnTo>
                <a:pt x="2183281" y="77505"/>
              </a:lnTo>
              <a:lnTo>
                <a:pt x="2183281" y="4518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328D1-A0CE-429C-9032-4AB804F75DD9}">
      <dsp:nvSpPr>
        <dsp:cNvPr id="0" name=""/>
        <dsp:cNvSpPr/>
      </dsp:nvSpPr>
      <dsp:spPr>
        <a:xfrm>
          <a:off x="1782561" y="2454635"/>
          <a:ext cx="2109580" cy="456727"/>
        </a:xfrm>
        <a:custGeom>
          <a:avLst/>
          <a:gdLst/>
          <a:ahLst/>
          <a:cxnLst/>
          <a:rect l="0" t="0" r="0" b="0"/>
          <a:pathLst>
            <a:path>
              <a:moveTo>
                <a:pt x="2109580" y="0"/>
              </a:moveTo>
              <a:lnTo>
                <a:pt x="2109580" y="82389"/>
              </a:lnTo>
              <a:lnTo>
                <a:pt x="0" y="82389"/>
              </a:lnTo>
              <a:lnTo>
                <a:pt x="0" y="4567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E81FE-E4F9-4E91-8DA3-B5DCEFBE417F}">
      <dsp:nvSpPr>
        <dsp:cNvPr id="0" name=""/>
        <dsp:cNvSpPr/>
      </dsp:nvSpPr>
      <dsp:spPr>
        <a:xfrm>
          <a:off x="2109580" y="672073"/>
          <a:ext cx="3565123" cy="1782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Bot chatted to user?</a:t>
          </a:r>
        </a:p>
      </dsp:txBody>
      <dsp:txXfrm>
        <a:off x="2109580" y="672073"/>
        <a:ext cx="3565123" cy="1782561"/>
      </dsp:txXfrm>
    </dsp:sp>
    <dsp:sp modelId="{DBAAD780-A0AB-43AE-B9D9-093A7E49E91D}">
      <dsp:nvSpPr>
        <dsp:cNvPr id="0" name=""/>
        <dsp:cNvSpPr/>
      </dsp:nvSpPr>
      <dsp:spPr>
        <a:xfrm>
          <a:off x="0" y="2911363"/>
          <a:ext cx="3565123" cy="1782561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Credits: 9255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Credits: 0 </a:t>
          </a:r>
        </a:p>
      </dsp:txBody>
      <dsp:txXfrm>
        <a:off x="0" y="2911363"/>
        <a:ext cx="3565123" cy="1782561"/>
      </dsp:txXfrm>
    </dsp:sp>
    <dsp:sp modelId="{3CB979AD-D683-411C-900B-275E5E17FA05}">
      <dsp:nvSpPr>
        <dsp:cNvPr id="0" name=""/>
        <dsp:cNvSpPr/>
      </dsp:nvSpPr>
      <dsp:spPr>
        <a:xfrm>
          <a:off x="4317105" y="2906479"/>
          <a:ext cx="3516637" cy="1782561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Credits:9252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Credits: 81493</a:t>
          </a:r>
        </a:p>
      </dsp:txBody>
      <dsp:txXfrm>
        <a:off x="4317105" y="2906479"/>
        <a:ext cx="3516637" cy="1782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15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416000" y="611900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 Madison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489496" y="3238450"/>
            <a:ext cx="30417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Steven Brannum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90200" y="60560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438400" y="1506100"/>
            <a:ext cx="4500900" cy="2893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671200" y="1657000"/>
            <a:ext cx="40497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An event or crowd that promises to be full of attractive women, but turns out to be nothing but a bunch of desperate men.</a:t>
            </a:r>
            <a:endParaRPr sz="210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allergic_to_myself, UrbanDictionary.com</a:t>
            </a:r>
            <a:endParaRPr sz="1400" b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35775" y="435375"/>
            <a:ext cx="6227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AshleyMadison.com</a:t>
            </a:r>
            <a:endParaRPr sz="2400"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35775" y="1480150"/>
            <a:ext cx="4922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Online dating site marketed towards people that are in relationships.</a:t>
            </a:r>
            <a:endParaRPr sz="1800" b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/>
              <a:t>Founded in 2002.</a:t>
            </a:r>
            <a:endParaRPr sz="1800" b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/>
              <a:t>~46 Million Users as of 2016</a:t>
            </a:r>
            <a:endParaRPr sz="1800" b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/>
              <a:t>Also runs HotOrNot.com</a:t>
            </a:r>
            <a:endParaRPr sz="1800" b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35775" y="430650"/>
            <a:ext cx="59727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Business Problem</a:t>
            </a:r>
            <a:endParaRPr sz="2400"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535775" y="1385250"/>
            <a:ext cx="4922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Sending messages or “gifts” require credits.</a:t>
            </a:r>
            <a:endParaRPr sz="1800" b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/>
              <a:t>Credits are bought in increments of $50.</a:t>
            </a:r>
            <a:endParaRPr sz="1800" b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/>
              <a:t>Ashley Madison’s Perspective:</a:t>
            </a:r>
            <a:endParaRPr sz="1800" b="0"/>
          </a:p>
          <a:p>
            <a:pPr marL="457200" lvl="0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Determine who is buying credits.</a:t>
            </a:r>
            <a:endParaRPr sz="1800" b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27550" y="444850"/>
            <a:ext cx="8088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The Data</a:t>
            </a:r>
            <a:endParaRPr sz="2400"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527550" y="1547125"/>
            <a:ext cx="303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Relationship status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Smoking habits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Credits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Gender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Body Type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Bot chatted to you</a:t>
            </a:r>
            <a:endParaRPr sz="1800" b="0" dirty="0"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5579250" y="1547125"/>
            <a:ext cx="303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0" dirty="0"/>
              <a:t>Data is a snapshot in time</a:t>
            </a:r>
            <a:endParaRPr sz="1800" b="0" dirty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800" b="0" dirty="0"/>
              <a:t>Data quality is poor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Self-reported data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Invalid entries</a:t>
            </a:r>
            <a:endParaRPr sz="1800" b="0" dirty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 dirty="0"/>
              <a:t>Lookie-Loos</a:t>
            </a:r>
            <a:endParaRPr sz="1800" b="0" dirty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endParaRPr sz="1800" b="0" dirty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0" dirty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0" dirty="0"/>
              <a:t>	</a:t>
            </a:r>
            <a:endParaRPr sz="1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535775" y="554000"/>
            <a:ext cx="8095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Model 1 - Patterns</a:t>
            </a:r>
            <a:endParaRPr sz="2400"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535775" y="1427950"/>
            <a:ext cx="71796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/>
              <a:t>Males</a:t>
            </a:r>
            <a:endParaRPr sz="1400" b="0"/>
          </a:p>
          <a:p>
            <a:pPr marL="457200" lvl="0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b="0"/>
              <a:t>99% of the people with credits were men.</a:t>
            </a:r>
            <a:endParaRPr sz="1400" b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0"/>
              <a:t>Males with Credits</a:t>
            </a:r>
            <a:endParaRPr sz="1400" b="0"/>
          </a:p>
          <a:p>
            <a:pPr marL="457200" lvl="0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b="0"/>
              <a:t>73% of the men with credits were hetero men in relationships.</a:t>
            </a:r>
            <a:endParaRPr sz="1400" b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0"/>
              <a:t>No credits</a:t>
            </a:r>
            <a:endParaRPr sz="1400" b="0"/>
          </a:p>
          <a:p>
            <a:pPr marL="457200" lvl="0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b="0"/>
              <a:t>100% confidence that a bot had not chatted with you</a:t>
            </a:r>
            <a:endParaRPr sz="1400" b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0"/>
              <a:t>Females</a:t>
            </a:r>
            <a:endParaRPr sz="1400" b="0"/>
          </a:p>
          <a:p>
            <a:pPr marL="457200" lvl="0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b="0"/>
              <a:t>99.9% confidence that a bot did not chat to you.</a:t>
            </a:r>
            <a:endParaRPr sz="1400" b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50" y="638075"/>
            <a:ext cx="7388851" cy="40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94550" y="638075"/>
            <a:ext cx="32100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Model 2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D4F414-553E-4F40-A361-D2D922272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0102955"/>
              </p:ext>
            </p:extLst>
          </p:nvPr>
        </p:nvGraphicFramePr>
        <p:xfrm>
          <a:off x="153803" y="293676"/>
          <a:ext cx="8934720" cy="613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00641" y="293676"/>
            <a:ext cx="32100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Model 2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F8460B-B667-46AF-90C0-7185B26D0A4C}"/>
              </a:ext>
            </a:extLst>
          </p:cNvPr>
          <p:cNvSpPr txBox="1"/>
          <p:nvPr/>
        </p:nvSpPr>
        <p:spPr>
          <a:xfrm>
            <a:off x="4498582" y="526937"/>
            <a:ext cx="51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B61DE-90A2-4385-B9B3-9A76AE720B5F}"/>
              </a:ext>
            </a:extLst>
          </p:cNvPr>
          <p:cNvSpPr txBox="1"/>
          <p:nvPr/>
        </p:nvSpPr>
        <p:spPr>
          <a:xfrm>
            <a:off x="2208133" y="1560365"/>
            <a:ext cx="51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57720-A28A-423D-BB72-1BE86BC1AF5E}"/>
              </a:ext>
            </a:extLst>
          </p:cNvPr>
          <p:cNvSpPr txBox="1"/>
          <p:nvPr/>
        </p:nvSpPr>
        <p:spPr>
          <a:xfrm>
            <a:off x="2321598" y="4076633"/>
            <a:ext cx="51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3C1D7-6A9E-4A5B-9C36-EE6E18E425BB}"/>
              </a:ext>
            </a:extLst>
          </p:cNvPr>
          <p:cNvSpPr txBox="1"/>
          <p:nvPr/>
        </p:nvSpPr>
        <p:spPr>
          <a:xfrm>
            <a:off x="4498582" y="2591804"/>
            <a:ext cx="51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392F5-E577-458A-B2C2-69C7ACF65639}"/>
              </a:ext>
            </a:extLst>
          </p:cNvPr>
          <p:cNvSpPr txBox="1"/>
          <p:nvPr/>
        </p:nvSpPr>
        <p:spPr>
          <a:xfrm>
            <a:off x="6536586" y="540317"/>
            <a:ext cx="51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0EE90-8604-4C5F-98B5-4F8777F16707}"/>
              </a:ext>
            </a:extLst>
          </p:cNvPr>
          <p:cNvSpPr txBox="1"/>
          <p:nvPr/>
        </p:nvSpPr>
        <p:spPr>
          <a:xfrm>
            <a:off x="4364197" y="1567070"/>
            <a:ext cx="51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EC61A-BC56-4640-9E23-03FE40753348}"/>
              </a:ext>
            </a:extLst>
          </p:cNvPr>
          <p:cNvSpPr txBox="1"/>
          <p:nvPr/>
        </p:nvSpPr>
        <p:spPr>
          <a:xfrm>
            <a:off x="6793552" y="2591804"/>
            <a:ext cx="51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95BD4-5239-4B03-B551-47E1D147BF55}"/>
              </a:ext>
            </a:extLst>
          </p:cNvPr>
          <p:cNvSpPr txBox="1"/>
          <p:nvPr/>
        </p:nvSpPr>
        <p:spPr>
          <a:xfrm>
            <a:off x="2996709" y="4076632"/>
            <a:ext cx="51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No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775" y="759750"/>
            <a:ext cx="4834650" cy="390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9674771-2B2C-48E7-82EA-EB987B40F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22477"/>
              </p:ext>
            </p:extLst>
          </p:nvPr>
        </p:nvGraphicFramePr>
        <p:xfrm>
          <a:off x="651800" y="-60070"/>
          <a:ext cx="7840400" cy="5433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BB5AB6-8EF4-4FF1-ADE5-C2D047F49A52}"/>
              </a:ext>
            </a:extLst>
          </p:cNvPr>
          <p:cNvSpPr txBox="1"/>
          <p:nvPr/>
        </p:nvSpPr>
        <p:spPr>
          <a:xfrm>
            <a:off x="1495078" y="1354569"/>
            <a:ext cx="1074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08695-7CD4-4F8D-A5EB-688FA235B3ED}"/>
              </a:ext>
            </a:extLst>
          </p:cNvPr>
          <p:cNvSpPr txBox="1"/>
          <p:nvPr/>
        </p:nvSpPr>
        <p:spPr>
          <a:xfrm>
            <a:off x="6574336" y="1354569"/>
            <a:ext cx="941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44733618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273</Words>
  <Application>Microsoft Office PowerPoint</Application>
  <PresentationFormat>On-screen Show (16:9)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</vt:lpstr>
      <vt:lpstr>Raleway</vt:lpstr>
      <vt:lpstr>Arial</vt:lpstr>
      <vt:lpstr>Swiss</vt:lpstr>
      <vt:lpstr>Ashley Madison</vt:lpstr>
      <vt:lpstr>AshleyMadison.com</vt:lpstr>
      <vt:lpstr>Business Problem</vt:lpstr>
      <vt:lpstr>The Data</vt:lpstr>
      <vt:lpstr>Model 1 - Patterns</vt:lpstr>
      <vt:lpstr>Model 2</vt:lpstr>
      <vt:lpstr>Model 2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Ashley Madison</dc:title>
  <cp:lastModifiedBy>Steven Brannum</cp:lastModifiedBy>
  <cp:revision>1</cp:revision>
  <dcterms:modified xsi:type="dcterms:W3CDTF">2018-05-05T02:51:25Z</dcterms:modified>
</cp:coreProperties>
</file>