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DF"/>
    <a:srgbClr val="E9ECFB"/>
    <a:srgbClr val="C0C8F2"/>
    <a:srgbClr val="E0E6F4"/>
    <a:srgbClr val="D9DEF7"/>
    <a:srgbClr val="5FD285"/>
    <a:srgbClr val="29166F"/>
    <a:srgbClr val="7ECAEE"/>
    <a:srgbClr val="7FC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 autoAdjust="0"/>
    <p:restoredTop sz="95330" autoAdjust="0"/>
  </p:normalViewPr>
  <p:slideViewPr>
    <p:cSldViewPr snapToGrid="0">
      <p:cViewPr>
        <p:scale>
          <a:sx n="178" d="100"/>
          <a:sy n="178" d="100"/>
        </p:scale>
        <p:origin x="1136" y="-3432"/>
      </p:cViewPr>
      <p:guideLst>
        <p:guide orient="horz" pos="3120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2C9DF-D23B-4857-8F83-A94459C69053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DF614-E52C-479C-ACD3-4F829B28B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2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DF614-E52C-479C-ACD3-4F829B28B3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5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6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8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6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7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26B6-441D-4BA1-AD68-6F10F35F7AC9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7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26B6-441D-4BA1-AD68-6F10F35F7AC9}" type="datetimeFigureOut">
              <a:rPr lang="zh-CN" altLang="en-US" smtClean="0"/>
              <a:t>2018/3/24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C8C72-958B-48E0-B6FC-451CF032C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ridescentXS@gmail.com" TargetMode="External"/><Relationship Id="rId4" Type="http://schemas.openxmlformats.org/officeDocument/2006/relationships/hyperlink" Target="https://iridescentmia.github.io/" TargetMode="External"/><Relationship Id="rId5" Type="http://schemas.openxmlformats.org/officeDocument/2006/relationships/hyperlink" Target="https://iridescentmia.github.io/resume/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84931" y="1866115"/>
            <a:ext cx="1625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本科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大连民族大学  网络工程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2861" y="49923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  琦</a:t>
            </a:r>
            <a:endParaRPr lang="en-US" altLang="zh-CN" sz="2000" b="1" dirty="0" smtClean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56316" y="1669839"/>
            <a:ext cx="2997159" cy="433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页面的搭建和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新特性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熟练使用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语言，熟悉原生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Bootstrap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D3.js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Leaflet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等可视化相关库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SVG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Canvas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一定的使用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err="1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过简单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CRUD SPA</a:t>
            </a:r>
          </a:p>
          <a:p>
            <a:pPr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Sass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能够用其进行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数据处理，使用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框架搭建后端程序并与数据库交互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ASP.NET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过后端程序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ADO.NET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900" b="1" dirty="0" err="1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等数据库的经验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CET6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，能够流畅阅读英文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能够使用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sz="900" b="1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Illustrator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图像处理和平面设计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56316" y="6529649"/>
            <a:ext cx="313698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 –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年度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硕士研究生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奖学金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设计大赛二等奖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2014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大黑山松岚大学三好学生荣誉称号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2014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大黑山松岚大学学习优秀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 – 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大黑山松岚大学文体活动奖学金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年大学生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大赛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赛一等奖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316" y="8306611"/>
            <a:ext cx="2997159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设计大黑山松岚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毕业生文化衫，并被学校采纳，赠予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4000+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设计大黑山松岚大学软件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届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毕业生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加入软件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学院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组，并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担任平面组组长，负责日常例会培训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51236" y="264670"/>
            <a:ext cx="3027639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电话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159-0100-8397</a:t>
            </a:r>
          </a:p>
          <a:p>
            <a:pPr lvl="0"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邮箱：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15901008397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@163.com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://docs.zongqilive.cn/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600"/>
              </a:lnSpc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9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8866" y="140246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983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08865" y="3124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项目经验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89834" y="3400953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41678" y="3526250"/>
            <a:ext cx="0" cy="579448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 flipH="1">
            <a:off x="299360" y="3942541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299360" y="5981367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99360" y="8054314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48996" y="6145634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获奖记录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29964" y="6422080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548996" y="139764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技能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629964" y="167332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8996" y="794095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629964" y="8217404"/>
            <a:ext cx="2941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043865" y="1812775"/>
            <a:ext cx="0" cy="65896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 flipH="1">
            <a:off x="1001547" y="1962106"/>
            <a:ext cx="84636" cy="8463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04040" y="1895520"/>
            <a:ext cx="8402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600" dirty="0"/>
          </a:p>
        </p:txBody>
      </p:sp>
      <p:sp>
        <p:nvSpPr>
          <p:cNvPr id="74" name="文本框 73"/>
          <p:cNvSpPr txBox="1"/>
          <p:nvPr/>
        </p:nvSpPr>
        <p:spPr>
          <a:xfrm>
            <a:off x="2028724" y="9526055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在线版简历：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://IridescentMia.github.io/resume/</a:t>
            </a:r>
            <a:endParaRPr lang="en-US" altLang="zh-CN" sz="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04521" y="829114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9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  <a:endParaRPr lang="en-US" altLang="zh-CN" sz="9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6128" y="3628536"/>
            <a:ext cx="2867930" cy="2004563"/>
            <a:chOff x="416608" y="3709272"/>
            <a:chExt cx="2867930" cy="2004563"/>
          </a:xfrm>
        </p:grpSpPr>
        <p:sp>
          <p:nvSpPr>
            <p:cNvPr id="42" name="矩形 41"/>
            <p:cNvSpPr/>
            <p:nvPr/>
          </p:nvSpPr>
          <p:spPr>
            <a:xfrm>
              <a:off x="416608" y="3709272"/>
              <a:ext cx="1029449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2016.2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- 2016.6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16608" y="3889580"/>
              <a:ext cx="1947969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ABCDViz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可视化系统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17139" y="4236770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416609" y="4467340"/>
              <a:ext cx="2867929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进行绘制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Mongoose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图、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图等形式展现所选时空范围内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情况，使用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算法对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进行聚类，使用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，通过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679404" y="4236770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341686" y="4236770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33818" y="4236770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383995" y="5692729"/>
            <a:ext cx="102944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1400"/>
              </a:lnSpc>
            </a:pP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2015.1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2015.5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83995" y="5847368"/>
            <a:ext cx="1947969" cy="306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05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ABCDViz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—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可视化系统</a:t>
            </a: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84526" y="6194558"/>
            <a:ext cx="474086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83997" y="6425128"/>
            <a:ext cx="28700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Leaflet.js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进行绘制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Mongoose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D3.js 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绘制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图、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图等形式展现所选时空范围内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marL="171450" lvl="0" indent="-171450">
              <a:lnSpc>
                <a:spcPts val="1500"/>
              </a:lnSpc>
              <a:buFont typeface="Wingdings" panose="05000000000000000000" pitchFamily="2" charset="2"/>
              <a:buChar char="ü"/>
            </a:pP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情况，使用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算法对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进行聚类，使用 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D3.js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46791" y="6194558"/>
            <a:ext cx="619690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309073" y="6194558"/>
            <a:ext cx="742024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err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01205" y="6194558"/>
            <a:ext cx="602993" cy="203200"/>
          </a:xfrm>
          <a:prstGeom prst="rect">
            <a:avLst/>
          </a:prstGeom>
          <a:solidFill>
            <a:srgbClr val="6679D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9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Leaflet</a:t>
            </a:r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87971" y="7739121"/>
            <a:ext cx="2866088" cy="1619842"/>
            <a:chOff x="418451" y="7819857"/>
            <a:chExt cx="2866088" cy="1619842"/>
          </a:xfrm>
        </p:grpSpPr>
        <p:sp>
          <p:nvSpPr>
            <p:cNvPr id="87" name="矩形 86"/>
            <p:cNvSpPr/>
            <p:nvPr/>
          </p:nvSpPr>
          <p:spPr>
            <a:xfrm>
              <a:off x="418451" y="7819857"/>
              <a:ext cx="1096775" cy="271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ts val="1400"/>
                </a:lnSpc>
              </a:pP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2014.7 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2014.10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418451" y="8000165"/>
              <a:ext cx="1947969" cy="3061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05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ABCDViz</a:t>
              </a:r>
              <a:r>
                <a:rPr lang="en-US" altLang="zh-CN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— </a:t>
              </a:r>
              <a:r>
                <a:rPr lang="zh-CN" altLang="en-US" sz="105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可视化系统</a:t>
              </a:r>
              <a:endPara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518982" y="8347355"/>
              <a:ext cx="474086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18453" y="8577925"/>
              <a:ext cx="2866086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，对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进行绘制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Mongoose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，完成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171450" lvl="0" indent="-171450">
                <a:lnSpc>
                  <a:spcPts val="1500"/>
                </a:lnSpc>
                <a:buFont typeface="Wingdings" panose="05000000000000000000" pitchFamily="2" charset="2"/>
                <a:buChar char="ü"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D3.js 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图、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图等形式展现所选时空范围内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1448670" y="7853394"/>
              <a:ext cx="677320" cy="215444"/>
              <a:chOff x="1404917" y="3745442"/>
              <a:chExt cx="677320" cy="215444"/>
            </a:xfrm>
          </p:grpSpPr>
          <p:sp>
            <p:nvSpPr>
              <p:cNvPr id="92" name="圆角矩形 91"/>
              <p:cNvSpPr/>
              <p:nvPr/>
            </p:nvSpPr>
            <p:spPr>
              <a:xfrm>
                <a:off x="1441050" y="3784954"/>
                <a:ext cx="641187" cy="140176"/>
              </a:xfrm>
              <a:prstGeom prst="roundRect">
                <a:avLst>
                  <a:gd name="adj" fmla="val 50000"/>
                </a:avLst>
              </a:prstGeom>
              <a:solidFill>
                <a:srgbClr val="E9ECF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800" dirty="0" smtClean="0">
                    <a:solidFill>
                      <a:srgbClr val="6679D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独立开发</a:t>
                </a:r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404917" y="3745442"/>
                <a:ext cx="18473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sz="800" dirty="0">
                  <a:solidFill>
                    <a:srgbClr val="6679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1681247" y="8347355"/>
              <a:ext cx="619690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343529" y="8347355"/>
              <a:ext cx="742024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035661" y="8347355"/>
              <a:ext cx="602993" cy="203200"/>
            </a:xfrm>
            <a:prstGeom prst="rect">
              <a:avLst/>
            </a:prstGeom>
            <a:solidFill>
              <a:srgbClr val="6679D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altLang="zh-CN" sz="9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Leaflet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72" name="圆角矩形 71"/>
          <p:cNvSpPr/>
          <p:nvPr/>
        </p:nvSpPr>
        <p:spPr>
          <a:xfrm>
            <a:off x="1449561" y="5758575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1454324" y="3694424"/>
            <a:ext cx="641187" cy="140176"/>
          </a:xfrm>
          <a:prstGeom prst="roundRect">
            <a:avLst>
              <a:gd name="adj" fmla="val 50000"/>
            </a:avLst>
          </a:prstGeom>
          <a:solidFill>
            <a:srgbClr val="E9EC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rgbClr val="6679D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独立开发</a:t>
            </a:r>
            <a:endParaRPr lang="zh-CN" altLang="en-US" sz="800" dirty="0">
              <a:solidFill>
                <a:srgbClr val="6679D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29166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2997</TotalTime>
  <Words>482</Words>
  <Application>Microsoft Macintosh PowerPoint</Application>
  <PresentationFormat>A4 纸张(210x297 毫米)</PresentationFormat>
  <Paragraphs>72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Wingdings</vt:lpstr>
      <vt:lpstr>宋体</vt:lpstr>
      <vt:lpstr>微软雅黑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 Wang</dc:creator>
  <cp:lastModifiedBy>Microsoft Office 用户</cp:lastModifiedBy>
  <cp:revision>810</cp:revision>
  <dcterms:created xsi:type="dcterms:W3CDTF">2016-02-14T01:21:46Z</dcterms:created>
  <dcterms:modified xsi:type="dcterms:W3CDTF">2018-03-24T12:05:53Z</dcterms:modified>
</cp:coreProperties>
</file>