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17"/>
  </p:notesMasterIdLst>
  <p:sldIdLst>
    <p:sldId id="256" r:id="rId2"/>
    <p:sldId id="257" r:id="rId3"/>
    <p:sldId id="258" r:id="rId4"/>
    <p:sldId id="259" r:id="rId5"/>
    <p:sldId id="270" r:id="rId6"/>
    <p:sldId id="271" r:id="rId7"/>
    <p:sldId id="273" r:id="rId8"/>
    <p:sldId id="274" r:id="rId9"/>
    <p:sldId id="275" r:id="rId10"/>
    <p:sldId id="276" r:id="rId11"/>
    <p:sldId id="261" r:id="rId12"/>
    <p:sldId id="268" r:id="rId13"/>
    <p:sldId id="278" r:id="rId14"/>
    <p:sldId id="262" r:id="rId15"/>
    <p:sldId id="263" r:id="rId16"/>
  </p:sldIdLst>
  <p:sldSz cx="12192000" cy="6858000"/>
  <p:notesSz cx="7004050" cy="92900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929622-DC00-4805-A90C-054DBBBB8BE5}" v="148" dt="2024-12-13T03:41:00.0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82175" autoAdjust="0"/>
  </p:normalViewPr>
  <p:slideViewPr>
    <p:cSldViewPr snapToGrid="0">
      <p:cViewPr varScale="1">
        <p:scale>
          <a:sx n="82" d="100"/>
          <a:sy n="82" d="100"/>
        </p:scale>
        <p:origin x="1044" y="28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2404" y="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ates.stephen" userId="b6daaccb-9fa1-4971-8e17-8d470eb10f86" providerId="ADAL" clId="{F8929622-DC00-4805-A90C-054DBBBB8BE5}"/>
    <pc:docChg chg="undo custSel addSld delSld modSld sldOrd modNotesMaster">
      <pc:chgData name="coates.stephen" userId="b6daaccb-9fa1-4971-8e17-8d470eb10f86" providerId="ADAL" clId="{F8929622-DC00-4805-A90C-054DBBBB8BE5}" dt="2024-12-13T03:41:00.093" v="7521"/>
      <pc:docMkLst>
        <pc:docMk/>
      </pc:docMkLst>
      <pc:sldChg chg="addSp delSp modSp mod modTransition modAnim modNotesTx">
        <pc:chgData name="coates.stephen" userId="b6daaccb-9fa1-4971-8e17-8d470eb10f86" providerId="ADAL" clId="{F8929622-DC00-4805-A90C-054DBBBB8BE5}" dt="2024-12-13T03:41:00.093" v="7521"/>
        <pc:sldMkLst>
          <pc:docMk/>
          <pc:sldMk cId="2669902703" sldId="256"/>
        </pc:sldMkLst>
        <pc:spChg chg="mod">
          <ac:chgData name="coates.stephen" userId="b6daaccb-9fa1-4971-8e17-8d470eb10f86" providerId="ADAL" clId="{F8929622-DC00-4805-A90C-054DBBBB8BE5}" dt="2024-12-13T01:10:11.278" v="6119" actId="14100"/>
          <ac:spMkLst>
            <pc:docMk/>
            <pc:sldMk cId="2669902703" sldId="256"/>
            <ac:spMk id="2" creationId="{599C2700-A27B-79B1-C05D-992A080F91AE}"/>
          </ac:spMkLst>
        </pc:spChg>
        <pc:spChg chg="mod">
          <ac:chgData name="coates.stephen" userId="b6daaccb-9fa1-4971-8e17-8d470eb10f86" providerId="ADAL" clId="{F8929622-DC00-4805-A90C-054DBBBB8BE5}" dt="2024-12-13T00:23:36.502" v="5432" actId="27636"/>
          <ac:spMkLst>
            <pc:docMk/>
            <pc:sldMk cId="2669902703" sldId="256"/>
            <ac:spMk id="3" creationId="{C478BDB3-BF4A-5127-8F78-DD31014FC709}"/>
          </ac:spMkLst>
        </pc:spChg>
        <pc:picChg chg="add del mod">
          <ac:chgData name="coates.stephen" userId="b6daaccb-9fa1-4971-8e17-8d470eb10f86" providerId="ADAL" clId="{F8929622-DC00-4805-A90C-054DBBBB8BE5}" dt="2024-12-13T02:04:31.315" v="7511"/>
          <ac:picMkLst>
            <pc:docMk/>
            <pc:sldMk cId="2669902703" sldId="256"/>
            <ac:picMk id="6" creationId="{5434E269-F702-CB08-FCE3-CED3A3666E1D}"/>
          </ac:picMkLst>
        </pc:picChg>
        <pc:picChg chg="add del mod">
          <ac:chgData name="coates.stephen" userId="b6daaccb-9fa1-4971-8e17-8d470eb10f86" providerId="ADAL" clId="{F8929622-DC00-4805-A90C-054DBBBB8BE5}" dt="2024-12-13T02:07:11.568" v="7513"/>
          <ac:picMkLst>
            <pc:docMk/>
            <pc:sldMk cId="2669902703" sldId="256"/>
            <ac:picMk id="12" creationId="{332FA369-0114-56A2-F938-E24C22ECF803}"/>
          </ac:picMkLst>
        </pc:picChg>
        <pc:picChg chg="add del mod">
          <ac:chgData name="coates.stephen" userId="b6daaccb-9fa1-4971-8e17-8d470eb10f86" providerId="ADAL" clId="{F8929622-DC00-4805-A90C-054DBBBB8BE5}" dt="2024-12-13T02:08:05.453" v="7516"/>
          <ac:picMkLst>
            <pc:docMk/>
            <pc:sldMk cId="2669902703" sldId="256"/>
            <ac:picMk id="16" creationId="{BF5E9C12-AACE-B16F-FB22-DBB112D9C921}"/>
          </ac:picMkLst>
        </pc:picChg>
        <pc:picChg chg="add del mod">
          <ac:chgData name="coates.stephen" userId="b6daaccb-9fa1-4971-8e17-8d470eb10f86" providerId="ADAL" clId="{F8929622-DC00-4805-A90C-054DBBBB8BE5}" dt="2024-12-13T02:25:57.693" v="7518"/>
          <ac:picMkLst>
            <pc:docMk/>
            <pc:sldMk cId="2669902703" sldId="256"/>
            <ac:picMk id="21" creationId="{CB8FE1A8-4065-D1A7-3C44-7BABC3A8ED57}"/>
          </ac:picMkLst>
        </pc:picChg>
        <pc:picChg chg="add del mod">
          <ac:chgData name="coates.stephen" userId="b6daaccb-9fa1-4971-8e17-8d470eb10f86" providerId="ADAL" clId="{F8929622-DC00-4805-A90C-054DBBBB8BE5}" dt="2024-12-13T03:41:00.093" v="7521"/>
          <ac:picMkLst>
            <pc:docMk/>
            <pc:sldMk cId="2669902703" sldId="256"/>
            <ac:picMk id="24" creationId="{7098184C-5501-06C1-8653-614D2CD3433B}"/>
          </ac:picMkLst>
        </pc:picChg>
      </pc:sldChg>
      <pc:sldChg chg="addSp delSp modSp mod modTransition modAnim modNotesTx">
        <pc:chgData name="coates.stephen" userId="b6daaccb-9fa1-4971-8e17-8d470eb10f86" providerId="ADAL" clId="{F8929622-DC00-4805-A90C-054DBBBB8BE5}" dt="2024-12-13T03:41:00.093" v="7521"/>
        <pc:sldMkLst>
          <pc:docMk/>
          <pc:sldMk cId="1060597666" sldId="257"/>
        </pc:sldMkLst>
        <pc:spChg chg="mod">
          <ac:chgData name="coates.stephen" userId="b6daaccb-9fa1-4971-8e17-8d470eb10f86" providerId="ADAL" clId="{F8929622-DC00-4805-A90C-054DBBBB8BE5}" dt="2024-12-13T00:23:36.376" v="5429"/>
          <ac:spMkLst>
            <pc:docMk/>
            <pc:sldMk cId="1060597666" sldId="257"/>
            <ac:spMk id="2" creationId="{BA11E606-3242-BF5F-357D-7637397714C0}"/>
          </ac:spMkLst>
        </pc:spChg>
        <pc:spChg chg="mod">
          <ac:chgData name="coates.stephen" userId="b6daaccb-9fa1-4971-8e17-8d470eb10f86" providerId="ADAL" clId="{F8929622-DC00-4805-A90C-054DBBBB8BE5}" dt="2024-12-13T00:26:33.856" v="5458" actId="20577"/>
          <ac:spMkLst>
            <pc:docMk/>
            <pc:sldMk cId="1060597666" sldId="257"/>
            <ac:spMk id="3" creationId="{B44704E5-DFC6-2AAA-02F9-2371E23A2690}"/>
          </ac:spMkLst>
        </pc:spChg>
        <pc:picChg chg="add del mod">
          <ac:chgData name="coates.stephen" userId="b6daaccb-9fa1-4971-8e17-8d470eb10f86" providerId="ADAL" clId="{F8929622-DC00-4805-A90C-054DBBBB8BE5}" dt="2024-12-13T02:04:31.315" v="7511"/>
          <ac:picMkLst>
            <pc:docMk/>
            <pc:sldMk cId="1060597666" sldId="257"/>
            <ac:picMk id="8" creationId="{68B0553D-9265-44D3-9F03-16466423FA37}"/>
          </ac:picMkLst>
        </pc:picChg>
        <pc:picChg chg="add del mod">
          <ac:chgData name="coates.stephen" userId="b6daaccb-9fa1-4971-8e17-8d470eb10f86" providerId="ADAL" clId="{F8929622-DC00-4805-A90C-054DBBBB8BE5}" dt="2024-12-13T02:07:14.002" v="7514"/>
          <ac:picMkLst>
            <pc:docMk/>
            <pc:sldMk cId="1060597666" sldId="257"/>
            <ac:picMk id="19" creationId="{8216D038-BA43-BF68-8CCD-74459D28E5DD}"/>
          </ac:picMkLst>
        </pc:picChg>
        <pc:picChg chg="add del mod">
          <ac:chgData name="coates.stephen" userId="b6daaccb-9fa1-4971-8e17-8d470eb10f86" providerId="ADAL" clId="{F8929622-DC00-4805-A90C-054DBBBB8BE5}" dt="2024-12-13T02:08:05.453" v="7516"/>
          <ac:picMkLst>
            <pc:docMk/>
            <pc:sldMk cId="1060597666" sldId="257"/>
            <ac:picMk id="25" creationId="{E95E3CC6-79D5-5A9E-CC71-F8D4B0F2E5E4}"/>
          </ac:picMkLst>
        </pc:picChg>
        <pc:picChg chg="add del mod">
          <ac:chgData name="coates.stephen" userId="b6daaccb-9fa1-4971-8e17-8d470eb10f86" providerId="ADAL" clId="{F8929622-DC00-4805-A90C-054DBBBB8BE5}" dt="2024-12-13T02:25:57.693" v="7518"/>
          <ac:picMkLst>
            <pc:docMk/>
            <pc:sldMk cId="1060597666" sldId="257"/>
            <ac:picMk id="31" creationId="{AEC61D5D-5D1D-5742-52DA-B46DE788E106}"/>
          </ac:picMkLst>
        </pc:picChg>
        <pc:picChg chg="add del mod">
          <ac:chgData name="coates.stephen" userId="b6daaccb-9fa1-4971-8e17-8d470eb10f86" providerId="ADAL" clId="{F8929622-DC00-4805-A90C-054DBBBB8BE5}" dt="2024-12-13T03:41:00.093" v="7521"/>
          <ac:picMkLst>
            <pc:docMk/>
            <pc:sldMk cId="1060597666" sldId="257"/>
            <ac:picMk id="34" creationId="{BA82F2A5-31B6-C485-BB4C-C3421E611CAB}"/>
          </ac:picMkLst>
        </pc:picChg>
      </pc:sldChg>
      <pc:sldChg chg="addSp delSp modSp mod modTransition modAnim modNotesTx">
        <pc:chgData name="coates.stephen" userId="b6daaccb-9fa1-4971-8e17-8d470eb10f86" providerId="ADAL" clId="{F8929622-DC00-4805-A90C-054DBBBB8BE5}" dt="2024-12-13T03:41:00.093" v="7521"/>
        <pc:sldMkLst>
          <pc:docMk/>
          <pc:sldMk cId="2542437422" sldId="258"/>
        </pc:sldMkLst>
        <pc:spChg chg="mod">
          <ac:chgData name="coates.stephen" userId="b6daaccb-9fa1-4971-8e17-8d470eb10f86" providerId="ADAL" clId="{F8929622-DC00-4805-A90C-054DBBBB8BE5}" dt="2024-12-13T00:23:36.376" v="5429"/>
          <ac:spMkLst>
            <pc:docMk/>
            <pc:sldMk cId="2542437422" sldId="258"/>
            <ac:spMk id="2" creationId="{58D0E602-8508-E68B-7322-45626AB78303}"/>
          </ac:spMkLst>
        </pc:spChg>
        <pc:spChg chg="mod">
          <ac:chgData name="coates.stephen" userId="b6daaccb-9fa1-4971-8e17-8d470eb10f86" providerId="ADAL" clId="{F8929622-DC00-4805-A90C-054DBBBB8BE5}" dt="2024-12-13T00:23:36.376" v="5429"/>
          <ac:spMkLst>
            <pc:docMk/>
            <pc:sldMk cId="2542437422" sldId="258"/>
            <ac:spMk id="3" creationId="{13C92CDA-F112-4D87-A0BA-B3A30E5A057E}"/>
          </ac:spMkLst>
        </pc:spChg>
        <pc:picChg chg="add del mod">
          <ac:chgData name="coates.stephen" userId="b6daaccb-9fa1-4971-8e17-8d470eb10f86" providerId="ADAL" clId="{F8929622-DC00-4805-A90C-054DBBBB8BE5}" dt="2024-12-13T02:04:31.315" v="7511"/>
          <ac:picMkLst>
            <pc:docMk/>
            <pc:sldMk cId="2542437422" sldId="258"/>
            <ac:picMk id="6" creationId="{DAC3849F-B0B1-93C6-99E0-1765696F38B1}"/>
          </ac:picMkLst>
        </pc:picChg>
        <pc:picChg chg="add del mod">
          <ac:chgData name="coates.stephen" userId="b6daaccb-9fa1-4971-8e17-8d470eb10f86" providerId="ADAL" clId="{F8929622-DC00-4805-A90C-054DBBBB8BE5}" dt="2024-12-13T02:07:14.002" v="7514"/>
          <ac:picMkLst>
            <pc:docMk/>
            <pc:sldMk cId="2542437422" sldId="258"/>
            <ac:picMk id="15" creationId="{07762681-7D23-30B1-6984-5AC520F615E1}"/>
          </ac:picMkLst>
        </pc:picChg>
        <pc:picChg chg="add del mod">
          <ac:chgData name="coates.stephen" userId="b6daaccb-9fa1-4971-8e17-8d470eb10f86" providerId="ADAL" clId="{F8929622-DC00-4805-A90C-054DBBBB8BE5}" dt="2024-12-13T02:25:57.693" v="7518"/>
          <ac:picMkLst>
            <pc:docMk/>
            <pc:sldMk cId="2542437422" sldId="258"/>
            <ac:picMk id="20" creationId="{86CDA974-9B5B-9EAF-9D64-B2D85FA50C10}"/>
          </ac:picMkLst>
        </pc:picChg>
        <pc:picChg chg="add del mod">
          <ac:chgData name="coates.stephen" userId="b6daaccb-9fa1-4971-8e17-8d470eb10f86" providerId="ADAL" clId="{F8929622-DC00-4805-A90C-054DBBBB8BE5}" dt="2024-12-13T03:41:00.093" v="7521"/>
          <ac:picMkLst>
            <pc:docMk/>
            <pc:sldMk cId="2542437422" sldId="258"/>
            <ac:picMk id="22" creationId="{8BF5F606-B570-260D-FEA5-AD79CDB958CE}"/>
          </ac:picMkLst>
        </pc:picChg>
      </pc:sldChg>
      <pc:sldChg chg="addSp delSp modSp new mod modTransition modAnim modNotesTx">
        <pc:chgData name="coates.stephen" userId="b6daaccb-9fa1-4971-8e17-8d470eb10f86" providerId="ADAL" clId="{F8929622-DC00-4805-A90C-054DBBBB8BE5}" dt="2024-12-13T03:41:00.093" v="7521"/>
        <pc:sldMkLst>
          <pc:docMk/>
          <pc:sldMk cId="3958958267" sldId="259"/>
        </pc:sldMkLst>
        <pc:spChg chg="add mod">
          <ac:chgData name="coates.stephen" userId="b6daaccb-9fa1-4971-8e17-8d470eb10f86" providerId="ADAL" clId="{F8929622-DC00-4805-A90C-054DBBBB8BE5}" dt="2024-12-13T00:26:16.433" v="5452" actId="6549"/>
          <ac:spMkLst>
            <pc:docMk/>
            <pc:sldMk cId="3958958267" sldId="259"/>
            <ac:spMk id="2" creationId="{BA538E42-0742-5469-C9F6-00B6D50B1322}"/>
          </ac:spMkLst>
        </pc:spChg>
        <pc:picChg chg="add del mod">
          <ac:chgData name="coates.stephen" userId="b6daaccb-9fa1-4971-8e17-8d470eb10f86" providerId="ADAL" clId="{F8929622-DC00-4805-A90C-054DBBBB8BE5}" dt="2024-12-13T02:25:57.693" v="7518"/>
          <ac:picMkLst>
            <pc:docMk/>
            <pc:sldMk cId="3958958267" sldId="259"/>
            <ac:picMk id="14" creationId="{7F26B79A-5704-ED0E-7BA7-F08E81F097E4}"/>
          </ac:picMkLst>
        </pc:picChg>
        <pc:picChg chg="add del mod">
          <ac:chgData name="coates.stephen" userId="b6daaccb-9fa1-4971-8e17-8d470eb10f86" providerId="ADAL" clId="{F8929622-DC00-4805-A90C-054DBBBB8BE5}" dt="2024-12-13T03:41:00.093" v="7521"/>
          <ac:picMkLst>
            <pc:docMk/>
            <pc:sldMk cId="3958958267" sldId="259"/>
            <ac:picMk id="16" creationId="{1EE54BF1-0572-A8CA-FB7C-0D45781D7535}"/>
          </ac:picMkLst>
        </pc:picChg>
        <pc:picChg chg="add mod">
          <ac:chgData name="coates.stephen" userId="b6daaccb-9fa1-4971-8e17-8d470eb10f86" providerId="ADAL" clId="{F8929622-DC00-4805-A90C-054DBBBB8BE5}" dt="2024-12-13T00:24:37.210" v="5435" actId="14100"/>
          <ac:picMkLst>
            <pc:docMk/>
            <pc:sldMk cId="3958958267" sldId="259"/>
            <ac:picMk id="1026" creationId="{335C36AE-C409-39C0-9AB9-4E821FC3DAC5}"/>
          </ac:picMkLst>
        </pc:picChg>
        <pc:picChg chg="add mod">
          <ac:chgData name="coates.stephen" userId="b6daaccb-9fa1-4971-8e17-8d470eb10f86" providerId="ADAL" clId="{F8929622-DC00-4805-A90C-054DBBBB8BE5}" dt="2024-12-13T00:25:04.398" v="5437" actId="14100"/>
          <ac:picMkLst>
            <pc:docMk/>
            <pc:sldMk cId="3958958267" sldId="259"/>
            <ac:picMk id="1028" creationId="{83F03FFD-FDF1-FA53-253D-5CCC02BA3948}"/>
          </ac:picMkLst>
        </pc:picChg>
        <pc:picChg chg="add mod">
          <ac:chgData name="coates.stephen" userId="b6daaccb-9fa1-4971-8e17-8d470eb10f86" providerId="ADAL" clId="{F8929622-DC00-4805-A90C-054DBBBB8BE5}" dt="2024-12-13T01:26:50.124" v="7001" actId="1076"/>
          <ac:picMkLst>
            <pc:docMk/>
            <pc:sldMk cId="3958958267" sldId="259"/>
            <ac:picMk id="1030" creationId="{C63109AE-72D5-AE80-0991-D72CD23EB59F}"/>
          </ac:picMkLst>
        </pc:picChg>
        <pc:picChg chg="add del mod">
          <ac:chgData name="coates.stephen" userId="b6daaccb-9fa1-4971-8e17-8d470eb10f86" providerId="ADAL" clId="{F8929622-DC00-4805-A90C-054DBBBB8BE5}" dt="2024-12-13T01:25:35.228" v="6998" actId="478"/>
          <ac:picMkLst>
            <pc:docMk/>
            <pc:sldMk cId="3958958267" sldId="259"/>
            <ac:picMk id="1032" creationId="{9614A02F-DBA5-FE99-C7A5-5CBEA09C51FD}"/>
          </ac:picMkLst>
        </pc:picChg>
        <pc:picChg chg="add mod">
          <ac:chgData name="coates.stephen" userId="b6daaccb-9fa1-4971-8e17-8d470eb10f86" providerId="ADAL" clId="{F8929622-DC00-4805-A90C-054DBBBB8BE5}" dt="2024-12-13T01:25:46.208" v="7000" actId="14100"/>
          <ac:picMkLst>
            <pc:docMk/>
            <pc:sldMk cId="3958958267" sldId="259"/>
            <ac:picMk id="7170" creationId="{1F582564-111C-A925-45FA-53D97C93B699}"/>
          </ac:picMkLst>
        </pc:picChg>
      </pc:sldChg>
      <pc:sldChg chg="addSp modSp new del mod ord">
        <pc:chgData name="coates.stephen" userId="b6daaccb-9fa1-4971-8e17-8d470eb10f86" providerId="ADAL" clId="{F8929622-DC00-4805-A90C-054DBBBB8BE5}" dt="2024-12-12T17:09:29.158" v="3780" actId="2696"/>
        <pc:sldMkLst>
          <pc:docMk/>
          <pc:sldMk cId="1002840856" sldId="260"/>
        </pc:sldMkLst>
        <pc:spChg chg="add mod">
          <ac:chgData name="coates.stephen" userId="b6daaccb-9fa1-4971-8e17-8d470eb10f86" providerId="ADAL" clId="{F8929622-DC00-4805-A90C-054DBBBB8BE5}" dt="2024-12-12T01:27:07.752" v="272" actId="20577"/>
          <ac:spMkLst>
            <pc:docMk/>
            <pc:sldMk cId="1002840856" sldId="260"/>
            <ac:spMk id="2" creationId="{EA70350D-ED72-75BE-9800-C6206EEFF569}"/>
          </ac:spMkLst>
        </pc:spChg>
        <pc:picChg chg="add mod">
          <ac:chgData name="coates.stephen" userId="b6daaccb-9fa1-4971-8e17-8d470eb10f86" providerId="ADAL" clId="{F8929622-DC00-4805-A90C-054DBBBB8BE5}" dt="2024-12-12T01:23:52.318" v="21" actId="1076"/>
          <ac:picMkLst>
            <pc:docMk/>
            <pc:sldMk cId="1002840856" sldId="260"/>
            <ac:picMk id="2050" creationId="{26E66E5D-7E32-0897-D262-8168BBB0961E}"/>
          </ac:picMkLst>
        </pc:picChg>
      </pc:sldChg>
      <pc:sldChg chg="addSp delSp modSp new mod modTransition modAnim">
        <pc:chgData name="coates.stephen" userId="b6daaccb-9fa1-4971-8e17-8d470eb10f86" providerId="ADAL" clId="{F8929622-DC00-4805-A90C-054DBBBB8BE5}" dt="2024-12-13T03:41:00.093" v="7521"/>
        <pc:sldMkLst>
          <pc:docMk/>
          <pc:sldMk cId="1019597510" sldId="261"/>
        </pc:sldMkLst>
        <pc:spChg chg="add mod">
          <ac:chgData name="coates.stephen" userId="b6daaccb-9fa1-4971-8e17-8d470eb10f86" providerId="ADAL" clId="{F8929622-DC00-4805-A90C-054DBBBB8BE5}" dt="2024-12-13T00:39:06.682" v="6102" actId="6549"/>
          <ac:spMkLst>
            <pc:docMk/>
            <pc:sldMk cId="1019597510" sldId="261"/>
            <ac:spMk id="2" creationId="{73094FC3-86C4-144A-3656-1A4F1094369A}"/>
          </ac:spMkLst>
        </pc:spChg>
        <pc:picChg chg="add del mod">
          <ac:chgData name="coates.stephen" userId="b6daaccb-9fa1-4971-8e17-8d470eb10f86" providerId="ADAL" clId="{F8929622-DC00-4805-A90C-054DBBBB8BE5}" dt="2024-12-13T02:25:57.693" v="7518"/>
          <ac:picMkLst>
            <pc:docMk/>
            <pc:sldMk cId="1019597510" sldId="261"/>
            <ac:picMk id="8" creationId="{6DC18C51-3FC6-C312-F221-F0D93E120CB2}"/>
          </ac:picMkLst>
        </pc:picChg>
        <pc:picChg chg="add del mod">
          <ac:chgData name="coates.stephen" userId="b6daaccb-9fa1-4971-8e17-8d470eb10f86" providerId="ADAL" clId="{F8929622-DC00-4805-A90C-054DBBBB8BE5}" dt="2024-12-13T03:41:00.093" v="7521"/>
          <ac:picMkLst>
            <pc:docMk/>
            <pc:sldMk cId="1019597510" sldId="261"/>
            <ac:picMk id="10" creationId="{D0267706-F382-F536-199D-2F30C5A43EC8}"/>
          </ac:picMkLst>
        </pc:picChg>
        <pc:picChg chg="add del mod">
          <ac:chgData name="coates.stephen" userId="b6daaccb-9fa1-4971-8e17-8d470eb10f86" providerId="ADAL" clId="{F8929622-DC00-4805-A90C-054DBBBB8BE5}" dt="2024-12-12T17:13:17.350" v="3786" actId="478"/>
          <ac:picMkLst>
            <pc:docMk/>
            <pc:sldMk cId="1019597510" sldId="261"/>
            <ac:picMk id="4098" creationId="{001EFE50-D0D1-6B28-985A-3BFA4399C76B}"/>
          </ac:picMkLst>
        </pc:picChg>
        <pc:picChg chg="add mod">
          <ac:chgData name="coates.stephen" userId="b6daaccb-9fa1-4971-8e17-8d470eb10f86" providerId="ADAL" clId="{F8929622-DC00-4805-A90C-054DBBBB8BE5}" dt="2024-12-13T00:38:56.317" v="6099" actId="1076"/>
          <ac:picMkLst>
            <pc:docMk/>
            <pc:sldMk cId="1019597510" sldId="261"/>
            <ac:picMk id="4100" creationId="{F87B7689-88F7-8170-E3FA-7760DA71D1CD}"/>
          </ac:picMkLst>
        </pc:picChg>
      </pc:sldChg>
      <pc:sldChg chg="addSp delSp modSp new mod modTransition modAnim">
        <pc:chgData name="coates.stephen" userId="b6daaccb-9fa1-4971-8e17-8d470eb10f86" providerId="ADAL" clId="{F8929622-DC00-4805-A90C-054DBBBB8BE5}" dt="2024-12-13T03:41:00.093" v="7521"/>
        <pc:sldMkLst>
          <pc:docMk/>
          <pc:sldMk cId="160410174" sldId="262"/>
        </pc:sldMkLst>
        <pc:spChg chg="mod">
          <ac:chgData name="coates.stephen" userId="b6daaccb-9fa1-4971-8e17-8d470eb10f86" providerId="ADAL" clId="{F8929622-DC00-4805-A90C-054DBBBB8BE5}" dt="2024-12-13T00:23:36.376" v="5429"/>
          <ac:spMkLst>
            <pc:docMk/>
            <pc:sldMk cId="160410174" sldId="262"/>
            <ac:spMk id="2" creationId="{9644EAC1-0250-592F-F26E-84818D386AA6}"/>
          </ac:spMkLst>
        </pc:spChg>
        <pc:spChg chg="mod">
          <ac:chgData name="coates.stephen" userId="b6daaccb-9fa1-4971-8e17-8d470eb10f86" providerId="ADAL" clId="{F8929622-DC00-4805-A90C-054DBBBB8BE5}" dt="2024-12-13T00:35:37.868" v="5958" actId="20577"/>
          <ac:spMkLst>
            <pc:docMk/>
            <pc:sldMk cId="160410174" sldId="262"/>
            <ac:spMk id="3" creationId="{55C747C9-C4AC-DBE2-CCBC-84ED4AE7693A}"/>
          </ac:spMkLst>
        </pc:spChg>
        <pc:picChg chg="add del mod">
          <ac:chgData name="coates.stephen" userId="b6daaccb-9fa1-4971-8e17-8d470eb10f86" providerId="ADAL" clId="{F8929622-DC00-4805-A90C-054DBBBB8BE5}" dt="2024-12-13T03:41:00.093" v="7521"/>
          <ac:picMkLst>
            <pc:docMk/>
            <pc:sldMk cId="160410174" sldId="262"/>
            <ac:picMk id="8" creationId="{AFC1A71A-C725-8C38-63C6-25CF03F65317}"/>
          </ac:picMkLst>
        </pc:picChg>
      </pc:sldChg>
      <pc:sldChg chg="addSp delSp modSp new mod modTransition modAnim modNotesTx">
        <pc:chgData name="coates.stephen" userId="b6daaccb-9fa1-4971-8e17-8d470eb10f86" providerId="ADAL" clId="{F8929622-DC00-4805-A90C-054DBBBB8BE5}" dt="2024-12-13T03:41:00.093" v="7521"/>
        <pc:sldMkLst>
          <pc:docMk/>
          <pc:sldMk cId="3399377348" sldId="263"/>
        </pc:sldMkLst>
        <pc:spChg chg="mod">
          <ac:chgData name="coates.stephen" userId="b6daaccb-9fa1-4971-8e17-8d470eb10f86" providerId="ADAL" clId="{F8929622-DC00-4805-A90C-054DBBBB8BE5}" dt="2024-12-13T00:23:36.376" v="5429"/>
          <ac:spMkLst>
            <pc:docMk/>
            <pc:sldMk cId="3399377348" sldId="263"/>
            <ac:spMk id="2" creationId="{E0918CD7-2FAC-FDC3-FAFA-9E88DBCFC096}"/>
          </ac:spMkLst>
        </pc:spChg>
        <pc:spChg chg="mod">
          <ac:chgData name="coates.stephen" userId="b6daaccb-9fa1-4971-8e17-8d470eb10f86" providerId="ADAL" clId="{F8929622-DC00-4805-A90C-054DBBBB8BE5}" dt="2024-12-13T00:36:27.679" v="5988" actId="6549"/>
          <ac:spMkLst>
            <pc:docMk/>
            <pc:sldMk cId="3399377348" sldId="263"/>
            <ac:spMk id="3" creationId="{37EC4CBE-F349-7024-2857-239BB4E90903}"/>
          </ac:spMkLst>
        </pc:spChg>
        <pc:picChg chg="add del mod">
          <ac:chgData name="coates.stephen" userId="b6daaccb-9fa1-4971-8e17-8d470eb10f86" providerId="ADAL" clId="{F8929622-DC00-4805-A90C-054DBBBB8BE5}" dt="2024-12-13T03:41:00.093" v="7521"/>
          <ac:picMkLst>
            <pc:docMk/>
            <pc:sldMk cId="3399377348" sldId="263"/>
            <ac:picMk id="8" creationId="{E2A60705-4ABD-AB04-2829-09038601776F}"/>
          </ac:picMkLst>
        </pc:picChg>
      </pc:sldChg>
      <pc:sldChg chg="modSp new del mod">
        <pc:chgData name="coates.stephen" userId="b6daaccb-9fa1-4971-8e17-8d470eb10f86" providerId="ADAL" clId="{F8929622-DC00-4805-A90C-054DBBBB8BE5}" dt="2024-12-13T00:21:52.145" v="5412" actId="47"/>
        <pc:sldMkLst>
          <pc:docMk/>
          <pc:sldMk cId="2337457675" sldId="264"/>
        </pc:sldMkLst>
        <pc:spChg chg="mod">
          <ac:chgData name="coates.stephen" userId="b6daaccb-9fa1-4971-8e17-8d470eb10f86" providerId="ADAL" clId="{F8929622-DC00-4805-A90C-054DBBBB8BE5}" dt="2024-12-12T23:38:50.377" v="4313" actId="20577"/>
          <ac:spMkLst>
            <pc:docMk/>
            <pc:sldMk cId="2337457675" sldId="264"/>
            <ac:spMk id="2" creationId="{56528658-3DDE-A322-8696-48CD0ECA5D0E}"/>
          </ac:spMkLst>
        </pc:spChg>
        <pc:spChg chg="mod">
          <ac:chgData name="coates.stephen" userId="b6daaccb-9fa1-4971-8e17-8d470eb10f86" providerId="ADAL" clId="{F8929622-DC00-4805-A90C-054DBBBB8BE5}" dt="2024-12-12T01:58:21.971" v="1255" actId="20577"/>
          <ac:spMkLst>
            <pc:docMk/>
            <pc:sldMk cId="2337457675" sldId="264"/>
            <ac:spMk id="3" creationId="{E449D86A-9816-DBBF-4CB1-DAAAF7AED14D}"/>
          </ac:spMkLst>
        </pc:spChg>
      </pc:sldChg>
      <pc:sldChg chg="addSp modSp new del">
        <pc:chgData name="coates.stephen" userId="b6daaccb-9fa1-4971-8e17-8d470eb10f86" providerId="ADAL" clId="{F8929622-DC00-4805-A90C-054DBBBB8BE5}" dt="2024-12-12T23:36:45.217" v="4297" actId="47"/>
        <pc:sldMkLst>
          <pc:docMk/>
          <pc:sldMk cId="1855451569" sldId="265"/>
        </pc:sldMkLst>
        <pc:picChg chg="add mod">
          <ac:chgData name="coates.stephen" userId="b6daaccb-9fa1-4971-8e17-8d470eb10f86" providerId="ADAL" clId="{F8929622-DC00-4805-A90C-054DBBBB8BE5}" dt="2024-12-12T02:10:54.671" v="1258" actId="1076"/>
          <ac:picMkLst>
            <pc:docMk/>
            <pc:sldMk cId="1855451569" sldId="265"/>
            <ac:picMk id="3074" creationId="{736D8F64-3ECC-39FC-1494-39E13D51BCCD}"/>
          </ac:picMkLst>
        </pc:picChg>
      </pc:sldChg>
      <pc:sldChg chg="addSp modSp new del">
        <pc:chgData name="coates.stephen" userId="b6daaccb-9fa1-4971-8e17-8d470eb10f86" providerId="ADAL" clId="{F8929622-DC00-4805-A90C-054DBBBB8BE5}" dt="2024-12-12T23:36:50.561" v="4298" actId="47"/>
        <pc:sldMkLst>
          <pc:docMk/>
          <pc:sldMk cId="3917892552" sldId="266"/>
        </pc:sldMkLst>
        <pc:picChg chg="add mod">
          <ac:chgData name="coates.stephen" userId="b6daaccb-9fa1-4971-8e17-8d470eb10f86" providerId="ADAL" clId="{F8929622-DC00-4805-A90C-054DBBBB8BE5}" dt="2024-12-12T02:11:32.033" v="1261" actId="1076"/>
          <ac:picMkLst>
            <pc:docMk/>
            <pc:sldMk cId="3917892552" sldId="266"/>
            <ac:picMk id="4098" creationId="{8E64B33A-AF55-531D-8E2B-8308C9285FCE}"/>
          </ac:picMkLst>
        </pc:picChg>
      </pc:sldChg>
      <pc:sldChg chg="addSp modSp new del">
        <pc:chgData name="coates.stephen" userId="b6daaccb-9fa1-4971-8e17-8d470eb10f86" providerId="ADAL" clId="{F8929622-DC00-4805-A90C-054DBBBB8BE5}" dt="2024-12-12T23:36:52.005" v="4299" actId="47"/>
        <pc:sldMkLst>
          <pc:docMk/>
          <pc:sldMk cId="2095167245" sldId="267"/>
        </pc:sldMkLst>
        <pc:picChg chg="add mod">
          <ac:chgData name="coates.stephen" userId="b6daaccb-9fa1-4971-8e17-8d470eb10f86" providerId="ADAL" clId="{F8929622-DC00-4805-A90C-054DBBBB8BE5}" dt="2024-12-12T02:12:22.982" v="1264" actId="1076"/>
          <ac:picMkLst>
            <pc:docMk/>
            <pc:sldMk cId="2095167245" sldId="267"/>
            <ac:picMk id="5122" creationId="{E8561B9C-EE1C-FD38-77AE-D1C460A2BFF3}"/>
          </ac:picMkLst>
        </pc:picChg>
      </pc:sldChg>
      <pc:sldChg chg="addSp delSp modSp new mod modTransition modAnim">
        <pc:chgData name="coates.stephen" userId="b6daaccb-9fa1-4971-8e17-8d470eb10f86" providerId="ADAL" clId="{F8929622-DC00-4805-A90C-054DBBBB8BE5}" dt="2024-12-13T03:41:00.093" v="7521"/>
        <pc:sldMkLst>
          <pc:docMk/>
          <pc:sldMk cId="1119014234" sldId="268"/>
        </pc:sldMkLst>
        <pc:spChg chg="add mod">
          <ac:chgData name="coates.stephen" userId="b6daaccb-9fa1-4971-8e17-8d470eb10f86" providerId="ADAL" clId="{F8929622-DC00-4805-A90C-054DBBBB8BE5}" dt="2024-12-12T02:26:35.110" v="1347" actId="20577"/>
          <ac:spMkLst>
            <pc:docMk/>
            <pc:sldMk cId="1119014234" sldId="268"/>
            <ac:spMk id="2" creationId="{502C5C50-64B1-089A-4C8D-5973BE6397D5}"/>
          </ac:spMkLst>
        </pc:spChg>
        <pc:picChg chg="add del mod">
          <ac:chgData name="coates.stephen" userId="b6daaccb-9fa1-4971-8e17-8d470eb10f86" providerId="ADAL" clId="{F8929622-DC00-4805-A90C-054DBBBB8BE5}" dt="2024-12-13T02:25:57.693" v="7518"/>
          <ac:picMkLst>
            <pc:docMk/>
            <pc:sldMk cId="1119014234" sldId="268"/>
            <ac:picMk id="8" creationId="{CE77B2EE-3E80-1BFA-745F-552BCF9E9488}"/>
          </ac:picMkLst>
        </pc:picChg>
        <pc:picChg chg="add del mod">
          <ac:chgData name="coates.stephen" userId="b6daaccb-9fa1-4971-8e17-8d470eb10f86" providerId="ADAL" clId="{F8929622-DC00-4805-A90C-054DBBBB8BE5}" dt="2024-12-13T03:41:00.093" v="7521"/>
          <ac:picMkLst>
            <pc:docMk/>
            <pc:sldMk cId="1119014234" sldId="268"/>
            <ac:picMk id="12" creationId="{DDAD5499-6DA5-BABC-FA57-2FA47B1C7F5F}"/>
          </ac:picMkLst>
        </pc:picChg>
        <pc:picChg chg="add mod">
          <ac:chgData name="coates.stephen" userId="b6daaccb-9fa1-4971-8e17-8d470eb10f86" providerId="ADAL" clId="{F8929622-DC00-4805-A90C-054DBBBB8BE5}" dt="2024-12-12T23:13:53.236" v="4253" actId="1076"/>
          <ac:picMkLst>
            <pc:docMk/>
            <pc:sldMk cId="1119014234" sldId="268"/>
            <ac:picMk id="5122" creationId="{3D139BCE-E0FA-3F46-C02F-858515D009CC}"/>
          </ac:picMkLst>
        </pc:picChg>
        <pc:picChg chg="add mod">
          <ac:chgData name="coates.stephen" userId="b6daaccb-9fa1-4971-8e17-8d470eb10f86" providerId="ADAL" clId="{F8929622-DC00-4805-A90C-054DBBBB8BE5}" dt="2024-12-12T23:13:53.236" v="4253" actId="1076"/>
          <ac:picMkLst>
            <pc:docMk/>
            <pc:sldMk cId="1119014234" sldId="268"/>
            <ac:picMk id="5124" creationId="{41F2D2A1-7499-F183-D235-D0C542435EFF}"/>
          </ac:picMkLst>
        </pc:picChg>
        <pc:picChg chg="add del mod">
          <ac:chgData name="coates.stephen" userId="b6daaccb-9fa1-4971-8e17-8d470eb10f86" providerId="ADAL" clId="{F8929622-DC00-4805-A90C-054DBBBB8BE5}" dt="2024-12-12T17:28:54.595" v="3818" actId="21"/>
          <ac:picMkLst>
            <pc:docMk/>
            <pc:sldMk cId="1119014234" sldId="268"/>
            <ac:picMk id="6146" creationId="{CC959EF1-722F-F78F-DD41-624F0EBD223F}"/>
          </ac:picMkLst>
        </pc:picChg>
        <pc:picChg chg="add del mod">
          <ac:chgData name="coates.stephen" userId="b6daaccb-9fa1-4971-8e17-8d470eb10f86" providerId="ADAL" clId="{F8929622-DC00-4805-A90C-054DBBBB8BE5}" dt="2024-12-12T17:28:59.421" v="3819" actId="21"/>
          <ac:picMkLst>
            <pc:docMk/>
            <pc:sldMk cId="1119014234" sldId="268"/>
            <ac:picMk id="6148" creationId="{1A59BA89-CD0D-CEA9-B959-F6E3F01795E1}"/>
          </ac:picMkLst>
        </pc:picChg>
      </pc:sldChg>
      <pc:sldChg chg="addSp delSp modSp new del mod">
        <pc:chgData name="coates.stephen" userId="b6daaccb-9fa1-4971-8e17-8d470eb10f86" providerId="ADAL" clId="{F8929622-DC00-4805-A90C-054DBBBB8BE5}" dt="2024-12-12T23:36:56.058" v="4300" actId="47"/>
        <pc:sldMkLst>
          <pc:docMk/>
          <pc:sldMk cId="3491969552" sldId="269"/>
        </pc:sldMkLst>
        <pc:graphicFrameChg chg="add del mod modGraphic">
          <ac:chgData name="coates.stephen" userId="b6daaccb-9fa1-4971-8e17-8d470eb10f86" providerId="ADAL" clId="{F8929622-DC00-4805-A90C-054DBBBB8BE5}" dt="2024-12-12T02:45:54.075" v="2264" actId="21"/>
          <ac:graphicFrameMkLst>
            <pc:docMk/>
            <pc:sldMk cId="3491969552" sldId="269"/>
            <ac:graphicFrameMk id="2" creationId="{27C01FEC-8302-9E28-058D-8C5A9F920CA9}"/>
          </ac:graphicFrameMkLst>
        </pc:graphicFrameChg>
      </pc:sldChg>
      <pc:sldChg chg="addSp delSp modSp new mod modTransition modAnim modNotesTx">
        <pc:chgData name="coates.stephen" userId="b6daaccb-9fa1-4971-8e17-8d470eb10f86" providerId="ADAL" clId="{F8929622-DC00-4805-A90C-054DBBBB8BE5}" dt="2024-12-13T03:41:00.093" v="7521"/>
        <pc:sldMkLst>
          <pc:docMk/>
          <pc:sldMk cId="3549625141" sldId="270"/>
        </pc:sldMkLst>
        <pc:spChg chg="add mod">
          <ac:chgData name="coates.stephen" userId="b6daaccb-9fa1-4971-8e17-8d470eb10f86" providerId="ADAL" clId="{F8929622-DC00-4805-A90C-054DBBBB8BE5}" dt="2024-12-13T00:25:47.071" v="5441" actId="122"/>
          <ac:spMkLst>
            <pc:docMk/>
            <pc:sldMk cId="3549625141" sldId="270"/>
            <ac:spMk id="2" creationId="{FC70E2D2-599A-E137-E78C-2F6089EF00DE}"/>
          </ac:spMkLst>
        </pc:spChg>
        <pc:picChg chg="add del mod">
          <ac:chgData name="coates.stephen" userId="b6daaccb-9fa1-4971-8e17-8d470eb10f86" providerId="ADAL" clId="{F8929622-DC00-4805-A90C-054DBBBB8BE5}" dt="2024-12-13T02:25:57.693" v="7518"/>
          <ac:picMkLst>
            <pc:docMk/>
            <pc:sldMk cId="3549625141" sldId="270"/>
            <ac:picMk id="9" creationId="{EDFC5B27-BB73-10EB-2DD7-FF87FA484074}"/>
          </ac:picMkLst>
        </pc:picChg>
        <pc:picChg chg="add del mod">
          <ac:chgData name="coates.stephen" userId="b6daaccb-9fa1-4971-8e17-8d470eb10f86" providerId="ADAL" clId="{F8929622-DC00-4805-A90C-054DBBBB8BE5}" dt="2024-12-13T03:41:00.093" v="7521"/>
          <ac:picMkLst>
            <pc:docMk/>
            <pc:sldMk cId="3549625141" sldId="270"/>
            <ac:picMk id="11" creationId="{45D9A255-4C0E-2016-5299-299ECDB06283}"/>
          </ac:picMkLst>
        </pc:picChg>
        <pc:picChg chg="add mod">
          <ac:chgData name="coates.stephen" userId="b6daaccb-9fa1-4971-8e17-8d470eb10f86" providerId="ADAL" clId="{F8929622-DC00-4805-A90C-054DBBBB8BE5}" dt="2024-12-12T23:06:18.966" v="4004" actId="14100"/>
          <ac:picMkLst>
            <pc:docMk/>
            <pc:sldMk cId="3549625141" sldId="270"/>
            <ac:picMk id="8194" creationId="{659DAD6E-4DA5-29F7-3608-DB932D5BD4F7}"/>
          </ac:picMkLst>
        </pc:picChg>
        <pc:picChg chg="add mod">
          <ac:chgData name="coates.stephen" userId="b6daaccb-9fa1-4971-8e17-8d470eb10f86" providerId="ADAL" clId="{F8929622-DC00-4805-A90C-054DBBBB8BE5}" dt="2024-12-12T23:06:29.712" v="4006" actId="14100"/>
          <ac:picMkLst>
            <pc:docMk/>
            <pc:sldMk cId="3549625141" sldId="270"/>
            <ac:picMk id="8196" creationId="{4320FABA-14F1-AC5F-8CE8-F4D1AC34B059}"/>
          </ac:picMkLst>
        </pc:picChg>
      </pc:sldChg>
      <pc:sldChg chg="addSp delSp modSp new mod modTransition modAnim modNotesTx">
        <pc:chgData name="coates.stephen" userId="b6daaccb-9fa1-4971-8e17-8d470eb10f86" providerId="ADAL" clId="{F8929622-DC00-4805-A90C-054DBBBB8BE5}" dt="2024-12-13T03:41:00.093" v="7521"/>
        <pc:sldMkLst>
          <pc:docMk/>
          <pc:sldMk cId="2704522190" sldId="271"/>
        </pc:sldMkLst>
        <pc:spChg chg="add mod">
          <ac:chgData name="coates.stephen" userId="b6daaccb-9fa1-4971-8e17-8d470eb10f86" providerId="ADAL" clId="{F8929622-DC00-4805-A90C-054DBBBB8BE5}" dt="2024-12-12T23:10:20.409" v="4192" actId="20577"/>
          <ac:spMkLst>
            <pc:docMk/>
            <pc:sldMk cId="2704522190" sldId="271"/>
            <ac:spMk id="2" creationId="{7BBBBE7E-1554-81AD-AD7F-332898AB9AA0}"/>
          </ac:spMkLst>
        </pc:spChg>
        <pc:picChg chg="add del mod">
          <ac:chgData name="coates.stephen" userId="b6daaccb-9fa1-4971-8e17-8d470eb10f86" providerId="ADAL" clId="{F8929622-DC00-4805-A90C-054DBBBB8BE5}" dt="2024-12-13T02:25:57.693" v="7518"/>
          <ac:picMkLst>
            <pc:docMk/>
            <pc:sldMk cId="2704522190" sldId="271"/>
            <ac:picMk id="8" creationId="{2B309ADA-2B46-46F6-AFF2-2ACADF01ABE5}"/>
          </ac:picMkLst>
        </pc:picChg>
        <pc:picChg chg="add del mod">
          <ac:chgData name="coates.stephen" userId="b6daaccb-9fa1-4971-8e17-8d470eb10f86" providerId="ADAL" clId="{F8929622-DC00-4805-A90C-054DBBBB8BE5}" dt="2024-12-13T03:41:00.093" v="7521"/>
          <ac:picMkLst>
            <pc:docMk/>
            <pc:sldMk cId="2704522190" sldId="271"/>
            <ac:picMk id="10" creationId="{76EEEE1E-2A36-D004-FF82-315EA4FD5ADD}"/>
          </ac:picMkLst>
        </pc:picChg>
        <pc:picChg chg="add mod">
          <ac:chgData name="coates.stephen" userId="b6daaccb-9fa1-4971-8e17-8d470eb10f86" providerId="ADAL" clId="{F8929622-DC00-4805-A90C-054DBBBB8BE5}" dt="2024-12-12T15:51:26.401" v="2274" actId="1076"/>
          <ac:picMkLst>
            <pc:docMk/>
            <pc:sldMk cId="2704522190" sldId="271"/>
            <ac:picMk id="1026" creationId="{A1F15819-B8CF-75EE-BD09-AB69DE1F35E0}"/>
          </ac:picMkLst>
        </pc:picChg>
      </pc:sldChg>
      <pc:sldChg chg="addSp modSp new del mod">
        <pc:chgData name="coates.stephen" userId="b6daaccb-9fa1-4971-8e17-8d470eb10f86" providerId="ADAL" clId="{F8929622-DC00-4805-A90C-054DBBBB8BE5}" dt="2024-12-12T23:10:40.132" v="4193" actId="2696"/>
        <pc:sldMkLst>
          <pc:docMk/>
          <pc:sldMk cId="3978426923" sldId="272"/>
        </pc:sldMkLst>
        <pc:spChg chg="add mod">
          <ac:chgData name="coates.stephen" userId="b6daaccb-9fa1-4971-8e17-8d470eb10f86" providerId="ADAL" clId="{F8929622-DC00-4805-A90C-054DBBBB8BE5}" dt="2024-12-12T15:56:52.735" v="2688" actId="20577"/>
          <ac:spMkLst>
            <pc:docMk/>
            <pc:sldMk cId="3978426923" sldId="272"/>
            <ac:spMk id="2" creationId="{7F4AE4F3-0E9C-4E10-5EE3-4E3A9142938D}"/>
          </ac:spMkLst>
        </pc:spChg>
      </pc:sldChg>
      <pc:sldChg chg="addSp delSp modSp new mod modTransition modAnim">
        <pc:chgData name="coates.stephen" userId="b6daaccb-9fa1-4971-8e17-8d470eb10f86" providerId="ADAL" clId="{F8929622-DC00-4805-A90C-054DBBBB8BE5}" dt="2024-12-13T03:41:00.093" v="7521"/>
        <pc:sldMkLst>
          <pc:docMk/>
          <pc:sldMk cId="1790900467" sldId="273"/>
        </pc:sldMkLst>
        <pc:spChg chg="mod">
          <ac:chgData name="coates.stephen" userId="b6daaccb-9fa1-4971-8e17-8d470eb10f86" providerId="ADAL" clId="{F8929622-DC00-4805-A90C-054DBBBB8BE5}" dt="2024-12-13T00:23:36.376" v="5429"/>
          <ac:spMkLst>
            <pc:docMk/>
            <pc:sldMk cId="1790900467" sldId="273"/>
            <ac:spMk id="2" creationId="{DA6C39C6-C011-891D-F0DC-C76EF12A39B6}"/>
          </ac:spMkLst>
        </pc:spChg>
        <pc:spChg chg="mod">
          <ac:chgData name="coates.stephen" userId="b6daaccb-9fa1-4971-8e17-8d470eb10f86" providerId="ADAL" clId="{F8929622-DC00-4805-A90C-054DBBBB8BE5}" dt="2024-12-13T00:23:36.518" v="5433" actId="27636"/>
          <ac:spMkLst>
            <pc:docMk/>
            <pc:sldMk cId="1790900467" sldId="273"/>
            <ac:spMk id="3" creationId="{B5F74476-35E4-B6D5-7202-8CCA272422B6}"/>
          </ac:spMkLst>
        </pc:spChg>
        <pc:picChg chg="add del mod">
          <ac:chgData name="coates.stephen" userId="b6daaccb-9fa1-4971-8e17-8d470eb10f86" providerId="ADAL" clId="{F8929622-DC00-4805-A90C-054DBBBB8BE5}" dt="2024-12-13T02:25:57.693" v="7518"/>
          <ac:picMkLst>
            <pc:docMk/>
            <pc:sldMk cId="1790900467" sldId="273"/>
            <ac:picMk id="9" creationId="{BE846F43-1BF7-FAF7-529F-EEC6A3EDBC82}"/>
          </ac:picMkLst>
        </pc:picChg>
        <pc:picChg chg="add del mod">
          <ac:chgData name="coates.stephen" userId="b6daaccb-9fa1-4971-8e17-8d470eb10f86" providerId="ADAL" clId="{F8929622-DC00-4805-A90C-054DBBBB8BE5}" dt="2024-12-13T03:41:00.093" v="7521"/>
          <ac:picMkLst>
            <pc:docMk/>
            <pc:sldMk cId="1790900467" sldId="273"/>
            <ac:picMk id="11" creationId="{8677410F-BE04-FA17-8BB6-3BEB23C4B272}"/>
          </ac:picMkLst>
        </pc:picChg>
        <pc:picChg chg="add mod">
          <ac:chgData name="coates.stephen" userId="b6daaccb-9fa1-4971-8e17-8d470eb10f86" providerId="ADAL" clId="{F8929622-DC00-4805-A90C-054DBBBB8BE5}" dt="2024-12-12T17:05:47.452" v="3555" actId="1076"/>
          <ac:picMkLst>
            <pc:docMk/>
            <pc:sldMk cId="1790900467" sldId="273"/>
            <ac:picMk id="3074" creationId="{CD44DD47-784B-5CFD-5183-E24D0B8A8A5F}"/>
          </ac:picMkLst>
        </pc:picChg>
      </pc:sldChg>
      <pc:sldChg chg="addSp delSp modSp add mod modTransition modAnim">
        <pc:chgData name="coates.stephen" userId="b6daaccb-9fa1-4971-8e17-8d470eb10f86" providerId="ADAL" clId="{F8929622-DC00-4805-A90C-054DBBBB8BE5}" dt="2024-12-13T03:41:00.093" v="7521"/>
        <pc:sldMkLst>
          <pc:docMk/>
          <pc:sldMk cId="3670837749" sldId="274"/>
        </pc:sldMkLst>
        <pc:spChg chg="mod">
          <ac:chgData name="coates.stephen" userId="b6daaccb-9fa1-4971-8e17-8d470eb10f86" providerId="ADAL" clId="{F8929622-DC00-4805-A90C-054DBBBB8BE5}" dt="2024-12-13T00:23:36.376" v="5429"/>
          <ac:spMkLst>
            <pc:docMk/>
            <pc:sldMk cId="3670837749" sldId="274"/>
            <ac:spMk id="2" creationId="{89D18B02-7B5E-5498-E38E-84EBA439CB80}"/>
          </ac:spMkLst>
        </pc:spChg>
        <pc:spChg chg="mod">
          <ac:chgData name="coates.stephen" userId="b6daaccb-9fa1-4971-8e17-8d470eb10f86" providerId="ADAL" clId="{F8929622-DC00-4805-A90C-054DBBBB8BE5}" dt="2024-12-12T16:29:42.562" v="2947" actId="20577"/>
          <ac:spMkLst>
            <pc:docMk/>
            <pc:sldMk cId="3670837749" sldId="274"/>
            <ac:spMk id="3" creationId="{39F44671-5890-F459-C281-D90273294DDF}"/>
          </ac:spMkLst>
        </pc:spChg>
        <pc:spChg chg="add mod">
          <ac:chgData name="coates.stephen" userId="b6daaccb-9fa1-4971-8e17-8d470eb10f86" providerId="ADAL" clId="{F8929622-DC00-4805-A90C-054DBBBB8BE5}" dt="2024-12-13T00:28:03.119" v="5472" actId="6549"/>
          <ac:spMkLst>
            <pc:docMk/>
            <pc:sldMk cId="3670837749" sldId="274"/>
            <ac:spMk id="5" creationId="{E0D8F7EF-A934-522D-982A-D5395078E2B2}"/>
          </ac:spMkLst>
        </pc:spChg>
        <pc:picChg chg="add del mod">
          <ac:chgData name="coates.stephen" userId="b6daaccb-9fa1-4971-8e17-8d470eb10f86" providerId="ADAL" clId="{F8929622-DC00-4805-A90C-054DBBBB8BE5}" dt="2024-12-13T02:25:57.693" v="7518"/>
          <ac:picMkLst>
            <pc:docMk/>
            <pc:sldMk cId="3670837749" sldId="274"/>
            <ac:picMk id="11" creationId="{DDA47E56-7BB6-B6C8-5294-F31BCC3F46A3}"/>
          </ac:picMkLst>
        </pc:picChg>
        <pc:picChg chg="add del mod">
          <ac:chgData name="coates.stephen" userId="b6daaccb-9fa1-4971-8e17-8d470eb10f86" providerId="ADAL" clId="{F8929622-DC00-4805-A90C-054DBBBB8BE5}" dt="2024-12-13T03:41:00.093" v="7521"/>
          <ac:picMkLst>
            <pc:docMk/>
            <pc:sldMk cId="3670837749" sldId="274"/>
            <ac:picMk id="13" creationId="{4F090261-1F1C-13A2-9920-74CAE28BFBDF}"/>
          </ac:picMkLst>
        </pc:picChg>
      </pc:sldChg>
      <pc:sldChg chg="addSp delSp modSp add mod modTransition modAnim modNotesTx">
        <pc:chgData name="coates.stephen" userId="b6daaccb-9fa1-4971-8e17-8d470eb10f86" providerId="ADAL" clId="{F8929622-DC00-4805-A90C-054DBBBB8BE5}" dt="2024-12-13T03:41:00.093" v="7521"/>
        <pc:sldMkLst>
          <pc:docMk/>
          <pc:sldMk cId="329971105" sldId="275"/>
        </pc:sldMkLst>
        <pc:spChg chg="mod">
          <ac:chgData name="coates.stephen" userId="b6daaccb-9fa1-4971-8e17-8d470eb10f86" providerId="ADAL" clId="{F8929622-DC00-4805-A90C-054DBBBB8BE5}" dt="2024-12-12T16:31:57.690" v="2961" actId="14100"/>
          <ac:spMkLst>
            <pc:docMk/>
            <pc:sldMk cId="329971105" sldId="275"/>
            <ac:spMk id="2" creationId="{47DC9BA2-AEE0-117D-2E0C-52DE74D97257}"/>
          </ac:spMkLst>
        </pc:spChg>
        <pc:spChg chg="mod">
          <ac:chgData name="coates.stephen" userId="b6daaccb-9fa1-4971-8e17-8d470eb10f86" providerId="ADAL" clId="{F8929622-DC00-4805-A90C-054DBBBB8BE5}" dt="2024-12-12T16:34:48.141" v="3077" actId="6549"/>
          <ac:spMkLst>
            <pc:docMk/>
            <pc:sldMk cId="329971105" sldId="275"/>
            <ac:spMk id="3" creationId="{7128A961-294D-A2CB-C8EF-C9E20934C004}"/>
          </ac:spMkLst>
        </pc:spChg>
        <pc:spChg chg="del">
          <ac:chgData name="coates.stephen" userId="b6daaccb-9fa1-4971-8e17-8d470eb10f86" providerId="ADAL" clId="{F8929622-DC00-4805-A90C-054DBBBB8BE5}" dt="2024-12-12T16:30:37.574" v="2953" actId="21"/>
          <ac:spMkLst>
            <pc:docMk/>
            <pc:sldMk cId="329971105" sldId="275"/>
            <ac:spMk id="5" creationId="{F336CE59-3C7C-B4EE-4C7A-A4558825ED20}"/>
          </ac:spMkLst>
        </pc:spChg>
        <pc:spChg chg="add mod">
          <ac:chgData name="coates.stephen" userId="b6daaccb-9fa1-4971-8e17-8d470eb10f86" providerId="ADAL" clId="{F8929622-DC00-4805-A90C-054DBBBB8BE5}" dt="2024-12-13T00:29:00.408" v="5487" actId="20577"/>
          <ac:spMkLst>
            <pc:docMk/>
            <pc:sldMk cId="329971105" sldId="275"/>
            <ac:spMk id="6" creationId="{95F692A5-3C5C-AB37-3EBC-CFFE5618390D}"/>
          </ac:spMkLst>
        </pc:spChg>
        <pc:picChg chg="add del mod">
          <ac:chgData name="coates.stephen" userId="b6daaccb-9fa1-4971-8e17-8d470eb10f86" providerId="ADAL" clId="{F8929622-DC00-4805-A90C-054DBBBB8BE5}" dt="2024-12-13T02:25:57.693" v="7518"/>
          <ac:picMkLst>
            <pc:docMk/>
            <pc:sldMk cId="329971105" sldId="275"/>
            <ac:picMk id="12" creationId="{045E9347-DEA5-392C-DED9-27A567661C1C}"/>
          </ac:picMkLst>
        </pc:picChg>
        <pc:picChg chg="add del mod">
          <ac:chgData name="coates.stephen" userId="b6daaccb-9fa1-4971-8e17-8d470eb10f86" providerId="ADAL" clId="{F8929622-DC00-4805-A90C-054DBBBB8BE5}" dt="2024-12-13T03:41:00.093" v="7521"/>
          <ac:picMkLst>
            <pc:docMk/>
            <pc:sldMk cId="329971105" sldId="275"/>
            <ac:picMk id="14" creationId="{2A145310-8367-7640-03E5-1FF4D025527E}"/>
          </ac:picMkLst>
        </pc:picChg>
      </pc:sldChg>
      <pc:sldChg chg="addSp delSp modSp new mod modTransition modAnim modNotesTx">
        <pc:chgData name="coates.stephen" userId="b6daaccb-9fa1-4971-8e17-8d470eb10f86" providerId="ADAL" clId="{F8929622-DC00-4805-A90C-054DBBBB8BE5}" dt="2024-12-13T03:41:00.093" v="7521"/>
        <pc:sldMkLst>
          <pc:docMk/>
          <pc:sldMk cId="1162822835" sldId="276"/>
        </pc:sldMkLst>
        <pc:spChg chg="add mod">
          <ac:chgData name="coates.stephen" userId="b6daaccb-9fa1-4971-8e17-8d470eb10f86" providerId="ADAL" clId="{F8929622-DC00-4805-A90C-054DBBBB8BE5}" dt="2024-12-13T00:29:21.040" v="5490" actId="20577"/>
          <ac:spMkLst>
            <pc:docMk/>
            <pc:sldMk cId="1162822835" sldId="276"/>
            <ac:spMk id="2" creationId="{F7D4857E-F128-0EFF-EA5C-AEF7EEDE37D2}"/>
          </ac:spMkLst>
        </pc:spChg>
        <pc:picChg chg="add del mod">
          <ac:chgData name="coates.stephen" userId="b6daaccb-9fa1-4971-8e17-8d470eb10f86" providerId="ADAL" clId="{F8929622-DC00-4805-A90C-054DBBBB8BE5}" dt="2024-12-13T02:25:57.693" v="7518"/>
          <ac:picMkLst>
            <pc:docMk/>
            <pc:sldMk cId="1162822835" sldId="276"/>
            <ac:picMk id="8" creationId="{42A8E439-5AAA-2B88-3D17-0F6D8B83BAEC}"/>
          </ac:picMkLst>
        </pc:picChg>
        <pc:picChg chg="add del mod">
          <ac:chgData name="coates.stephen" userId="b6daaccb-9fa1-4971-8e17-8d470eb10f86" providerId="ADAL" clId="{F8929622-DC00-4805-A90C-054DBBBB8BE5}" dt="2024-12-13T03:41:00.093" v="7521"/>
          <ac:picMkLst>
            <pc:docMk/>
            <pc:sldMk cId="1162822835" sldId="276"/>
            <ac:picMk id="10" creationId="{92923260-8345-C4BA-875E-9C37EC86D68C}"/>
          </ac:picMkLst>
        </pc:picChg>
        <pc:picChg chg="add mod">
          <ac:chgData name="coates.stephen" userId="b6daaccb-9fa1-4971-8e17-8d470eb10f86" providerId="ADAL" clId="{F8929622-DC00-4805-A90C-054DBBBB8BE5}" dt="2024-12-12T16:37:54.398" v="3161" actId="1076"/>
          <ac:picMkLst>
            <pc:docMk/>
            <pc:sldMk cId="1162822835" sldId="276"/>
            <ac:picMk id="2050" creationId="{9C7A7FE9-FB85-CE0C-6174-67F59308DAA5}"/>
          </ac:picMkLst>
        </pc:picChg>
      </pc:sldChg>
      <pc:sldChg chg="new del">
        <pc:chgData name="coates.stephen" userId="b6daaccb-9fa1-4971-8e17-8d470eb10f86" providerId="ADAL" clId="{F8929622-DC00-4805-A90C-054DBBBB8BE5}" dt="2024-12-12T23:15:11.577" v="4254" actId="2696"/>
        <pc:sldMkLst>
          <pc:docMk/>
          <pc:sldMk cId="1792074439" sldId="277"/>
        </pc:sldMkLst>
      </pc:sldChg>
      <pc:sldChg chg="addSp delSp modSp new mod modTransition modAnim modNotesTx">
        <pc:chgData name="coates.stephen" userId="b6daaccb-9fa1-4971-8e17-8d470eb10f86" providerId="ADAL" clId="{F8929622-DC00-4805-A90C-054DBBBB8BE5}" dt="2024-12-13T03:41:00.093" v="7521"/>
        <pc:sldMkLst>
          <pc:docMk/>
          <pc:sldMk cId="732802944" sldId="278"/>
        </pc:sldMkLst>
        <pc:spChg chg="add mod">
          <ac:chgData name="coates.stephen" userId="b6daaccb-9fa1-4971-8e17-8d470eb10f86" providerId="ADAL" clId="{F8929622-DC00-4805-A90C-054DBBBB8BE5}" dt="2024-12-13T00:32:20.078" v="5665" actId="20577"/>
          <ac:spMkLst>
            <pc:docMk/>
            <pc:sldMk cId="732802944" sldId="278"/>
            <ac:spMk id="2" creationId="{143E0A21-7C42-8BD6-E39A-F44F1D5D8C50}"/>
          </ac:spMkLst>
        </pc:spChg>
        <pc:spChg chg="add mod">
          <ac:chgData name="coates.stephen" userId="b6daaccb-9fa1-4971-8e17-8d470eb10f86" providerId="ADAL" clId="{F8929622-DC00-4805-A90C-054DBBBB8BE5}" dt="2024-12-12T23:35:55.695" v="4296" actId="20577"/>
          <ac:spMkLst>
            <pc:docMk/>
            <pc:sldMk cId="732802944" sldId="278"/>
            <ac:spMk id="3" creationId="{7632CE7E-2C36-593C-1F88-34067A960511}"/>
          </ac:spMkLst>
        </pc:spChg>
        <pc:picChg chg="add del mod">
          <ac:chgData name="coates.stephen" userId="b6daaccb-9fa1-4971-8e17-8d470eb10f86" providerId="ADAL" clId="{F8929622-DC00-4805-A90C-054DBBBB8BE5}" dt="2024-12-13T03:41:00.093" v="7521"/>
          <ac:picMkLst>
            <pc:docMk/>
            <pc:sldMk cId="732802944" sldId="278"/>
            <ac:picMk id="9" creationId="{AFB644EE-6BE9-2741-D941-AD1F7EF86920}"/>
          </ac:picMkLst>
        </pc:picChg>
        <pc:picChg chg="add mod">
          <ac:chgData name="coates.stephen" userId="b6daaccb-9fa1-4971-8e17-8d470eb10f86" providerId="ADAL" clId="{F8929622-DC00-4805-A90C-054DBBBB8BE5}" dt="2024-12-12T23:15:27.356" v="4255" actId="1076"/>
          <ac:picMkLst>
            <pc:docMk/>
            <pc:sldMk cId="732802944" sldId="278"/>
            <ac:picMk id="6146" creationId="{403013AA-B83E-616A-CEAF-35FE98AFA36A}"/>
          </ac:picMkLst>
        </pc:picChg>
      </pc:sldChg>
      <pc:sldChg chg="addSp modSp new del mod modTransition modAnim modNotesTx">
        <pc:chgData name="coates.stephen" userId="b6daaccb-9fa1-4971-8e17-8d470eb10f86" providerId="ADAL" clId="{F8929622-DC00-4805-A90C-054DBBBB8BE5}" dt="2024-12-13T03:27:16.995" v="7520" actId="2696"/>
        <pc:sldMkLst>
          <pc:docMk/>
          <pc:sldMk cId="1299604396" sldId="279"/>
        </pc:sldMkLst>
        <pc:picChg chg="add mod">
          <ac:chgData name="coates.stephen" userId="b6daaccb-9fa1-4971-8e17-8d470eb10f86" providerId="ADAL" clId="{F8929622-DC00-4805-A90C-054DBBBB8BE5}" dt="2024-12-13T01:54:01.524" v="7492" actId="14100"/>
          <ac:picMkLst>
            <pc:docMk/>
            <pc:sldMk cId="1299604396" sldId="279"/>
            <ac:picMk id="2" creationId="{97EC1DB3-BE67-D311-BA8C-057DD1C2DC8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088" cy="466116"/>
          </a:xfrm>
          <a:prstGeom prst="rect">
            <a:avLst/>
          </a:prstGeom>
        </p:spPr>
        <p:txBody>
          <a:bodyPr vert="horz" lIns="93104" tIns="46552" rIns="93104" bIns="46552" rtlCol="0"/>
          <a:lstStyle>
            <a:lvl1pPr algn="l">
              <a:defRPr sz="1200"/>
            </a:lvl1pPr>
          </a:lstStyle>
          <a:p>
            <a:endParaRPr lang="en-US"/>
          </a:p>
        </p:txBody>
      </p:sp>
      <p:sp>
        <p:nvSpPr>
          <p:cNvPr id="3" name="Date Placeholder 2"/>
          <p:cNvSpPr>
            <a:spLocks noGrp="1"/>
          </p:cNvSpPr>
          <p:nvPr>
            <p:ph type="dt" idx="1"/>
          </p:nvPr>
        </p:nvSpPr>
        <p:spPr>
          <a:xfrm>
            <a:off x="3967341" y="0"/>
            <a:ext cx="3035088" cy="466116"/>
          </a:xfrm>
          <a:prstGeom prst="rect">
            <a:avLst/>
          </a:prstGeom>
        </p:spPr>
        <p:txBody>
          <a:bodyPr vert="horz" lIns="93104" tIns="46552" rIns="93104" bIns="46552" rtlCol="0"/>
          <a:lstStyle>
            <a:lvl1pPr algn="r">
              <a:defRPr sz="1200"/>
            </a:lvl1pPr>
          </a:lstStyle>
          <a:p>
            <a:fld id="{4FB1F1E2-9083-4097-9F6F-C3B07AE8B4D0}" type="datetimeFigureOut">
              <a:rPr lang="en-US" smtClean="0"/>
              <a:t>12/12/2024</a:t>
            </a:fld>
            <a:endParaRPr lang="en-US"/>
          </a:p>
        </p:txBody>
      </p:sp>
      <p:sp>
        <p:nvSpPr>
          <p:cNvPr id="4" name="Slide Image Placeholder 3"/>
          <p:cNvSpPr>
            <a:spLocks noGrp="1" noRot="1" noChangeAspect="1"/>
          </p:cNvSpPr>
          <p:nvPr>
            <p:ph type="sldImg" idx="2"/>
          </p:nvPr>
        </p:nvSpPr>
        <p:spPr>
          <a:xfrm>
            <a:off x="714375" y="1160463"/>
            <a:ext cx="5575300" cy="3136900"/>
          </a:xfrm>
          <a:prstGeom prst="rect">
            <a:avLst/>
          </a:prstGeom>
          <a:noFill/>
          <a:ln w="12700">
            <a:solidFill>
              <a:prstClr val="black"/>
            </a:solidFill>
          </a:ln>
        </p:spPr>
        <p:txBody>
          <a:bodyPr vert="horz" lIns="93104" tIns="46552" rIns="93104" bIns="46552" rtlCol="0" anchor="ctr"/>
          <a:lstStyle/>
          <a:p>
            <a:endParaRPr lang="en-US"/>
          </a:p>
        </p:txBody>
      </p:sp>
      <p:sp>
        <p:nvSpPr>
          <p:cNvPr id="5" name="Notes Placeholder 4"/>
          <p:cNvSpPr>
            <a:spLocks noGrp="1"/>
          </p:cNvSpPr>
          <p:nvPr>
            <p:ph type="body" sz="quarter" idx="3"/>
          </p:nvPr>
        </p:nvSpPr>
        <p:spPr>
          <a:xfrm>
            <a:off x="700405" y="4470837"/>
            <a:ext cx="5603240" cy="3657957"/>
          </a:xfrm>
          <a:prstGeom prst="rect">
            <a:avLst/>
          </a:prstGeom>
        </p:spPr>
        <p:txBody>
          <a:bodyPr vert="horz" lIns="93104" tIns="46552" rIns="93104" bIns="4655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3936"/>
            <a:ext cx="3035088" cy="466115"/>
          </a:xfrm>
          <a:prstGeom prst="rect">
            <a:avLst/>
          </a:prstGeom>
        </p:spPr>
        <p:txBody>
          <a:bodyPr vert="horz" lIns="93104" tIns="46552" rIns="93104" bIns="46552" rtlCol="0" anchor="b"/>
          <a:lstStyle>
            <a:lvl1pPr algn="l">
              <a:defRPr sz="1200"/>
            </a:lvl1pPr>
          </a:lstStyle>
          <a:p>
            <a:endParaRPr lang="en-US"/>
          </a:p>
        </p:txBody>
      </p:sp>
      <p:sp>
        <p:nvSpPr>
          <p:cNvPr id="7" name="Slide Number Placeholder 6"/>
          <p:cNvSpPr>
            <a:spLocks noGrp="1"/>
          </p:cNvSpPr>
          <p:nvPr>
            <p:ph type="sldNum" sz="quarter" idx="5"/>
          </p:nvPr>
        </p:nvSpPr>
        <p:spPr>
          <a:xfrm>
            <a:off x="3967341" y="8823936"/>
            <a:ext cx="3035088" cy="466115"/>
          </a:xfrm>
          <a:prstGeom prst="rect">
            <a:avLst/>
          </a:prstGeom>
        </p:spPr>
        <p:txBody>
          <a:bodyPr vert="horz" lIns="93104" tIns="46552" rIns="93104" bIns="46552" rtlCol="0" anchor="b"/>
          <a:lstStyle>
            <a:lvl1pPr algn="r">
              <a:defRPr sz="1200"/>
            </a:lvl1pPr>
          </a:lstStyle>
          <a:p>
            <a:fld id="{801C754C-E19F-4EB7-9CBE-0B2AA3A7D14A}" type="slidenum">
              <a:rPr lang="en-US" smtClean="0"/>
              <a:t>‹#›</a:t>
            </a:fld>
            <a:endParaRPr lang="en-US"/>
          </a:p>
        </p:txBody>
      </p:sp>
    </p:spTree>
    <p:extLst>
      <p:ext uri="{BB962C8B-B14F-4D97-AF65-F5344CB8AC3E}">
        <p14:creationId xmlns:p14="http://schemas.microsoft.com/office/powerpoint/2010/main" val="798790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name is</a:t>
            </a:r>
          </a:p>
          <a:p>
            <a:r>
              <a:rPr lang="en-US" dirty="0"/>
              <a:t>I am a student</a:t>
            </a:r>
          </a:p>
          <a:p>
            <a:r>
              <a:rPr lang="en-US" dirty="0"/>
              <a:t>I chose this dataset as it was related to exercise, the rationale being that</a:t>
            </a:r>
          </a:p>
          <a:p>
            <a:r>
              <a:rPr lang="en-US" dirty="0"/>
              <a:t>I currently have 2 personal training clients and have completed an </a:t>
            </a:r>
            <a:r>
              <a:rPr lang="en-US" dirty="0" err="1"/>
              <a:t>assoc</a:t>
            </a:r>
            <a:r>
              <a:rPr lang="en-US" dirty="0"/>
              <a:t> here at the college in Exercise Science</a:t>
            </a:r>
          </a:p>
        </p:txBody>
      </p:sp>
      <p:sp>
        <p:nvSpPr>
          <p:cNvPr id="4" name="Slide Number Placeholder 3"/>
          <p:cNvSpPr>
            <a:spLocks noGrp="1"/>
          </p:cNvSpPr>
          <p:nvPr>
            <p:ph type="sldNum" sz="quarter" idx="5"/>
          </p:nvPr>
        </p:nvSpPr>
        <p:spPr/>
        <p:txBody>
          <a:bodyPr/>
          <a:lstStyle/>
          <a:p>
            <a:fld id="{801C754C-E19F-4EB7-9CBE-0B2AA3A7D14A}" type="slidenum">
              <a:rPr lang="en-US" smtClean="0"/>
              <a:t>1</a:t>
            </a:fld>
            <a:endParaRPr lang="en-US"/>
          </a:p>
        </p:txBody>
      </p:sp>
    </p:spTree>
    <p:extLst>
      <p:ext uri="{BB962C8B-B14F-4D97-AF65-F5344CB8AC3E}">
        <p14:creationId xmlns:p14="http://schemas.microsoft.com/office/powerpoint/2010/main" val="8336529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Collect better data in general is the overarching message.</a:t>
            </a:r>
          </a:p>
          <a:p>
            <a:r>
              <a:rPr lang="en-US" dirty="0"/>
              <a:t>For the data to provide useful feedback it needs to track over time so progress can be seen and shown</a:t>
            </a:r>
          </a:p>
          <a:p>
            <a:r>
              <a:rPr lang="en-US" dirty="0"/>
              <a:t>For the heart rate activity data to be useful it needs to be accurate</a:t>
            </a:r>
          </a:p>
          <a:p>
            <a:endParaRPr lang="en-US" dirty="0"/>
          </a:p>
        </p:txBody>
      </p:sp>
      <p:sp>
        <p:nvSpPr>
          <p:cNvPr id="4" name="Slide Number Placeholder 3"/>
          <p:cNvSpPr>
            <a:spLocks noGrp="1"/>
          </p:cNvSpPr>
          <p:nvPr>
            <p:ph type="sldNum" sz="quarter" idx="5"/>
          </p:nvPr>
        </p:nvSpPr>
        <p:spPr/>
        <p:txBody>
          <a:bodyPr/>
          <a:lstStyle/>
          <a:p>
            <a:fld id="{801C754C-E19F-4EB7-9CBE-0B2AA3A7D14A}" type="slidenum">
              <a:rPr lang="en-US" smtClean="0"/>
              <a:t>15</a:t>
            </a:fld>
            <a:endParaRPr lang="en-US"/>
          </a:p>
        </p:txBody>
      </p:sp>
    </p:spTree>
    <p:extLst>
      <p:ext uri="{BB962C8B-B14F-4D97-AF65-F5344CB8AC3E}">
        <p14:creationId xmlns:p14="http://schemas.microsoft.com/office/powerpoint/2010/main" val="4001971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data collection was made to see if the gym could identify any helpful strategies to increase membership </a:t>
            </a:r>
          </a:p>
          <a:p>
            <a:r>
              <a:rPr lang="en-US" dirty="0"/>
              <a:t>A side benefit could also be development of better programs at the gym</a:t>
            </a:r>
          </a:p>
          <a:p>
            <a:r>
              <a:rPr lang="en-US" dirty="0"/>
              <a:t>As the data is fairly universal it could be used by other gyms</a:t>
            </a:r>
          </a:p>
        </p:txBody>
      </p:sp>
      <p:sp>
        <p:nvSpPr>
          <p:cNvPr id="4" name="Slide Number Placeholder 3"/>
          <p:cNvSpPr>
            <a:spLocks noGrp="1"/>
          </p:cNvSpPr>
          <p:nvPr>
            <p:ph type="sldNum" sz="quarter" idx="5"/>
          </p:nvPr>
        </p:nvSpPr>
        <p:spPr/>
        <p:txBody>
          <a:bodyPr/>
          <a:lstStyle/>
          <a:p>
            <a:fld id="{801C754C-E19F-4EB7-9CBE-0B2AA3A7D14A}" type="slidenum">
              <a:rPr lang="en-US" smtClean="0"/>
              <a:t>2</a:t>
            </a:fld>
            <a:endParaRPr lang="en-US"/>
          </a:p>
        </p:txBody>
      </p:sp>
    </p:spTree>
    <p:extLst>
      <p:ext uri="{BB962C8B-B14F-4D97-AF65-F5344CB8AC3E}">
        <p14:creationId xmlns:p14="http://schemas.microsoft.com/office/powerpoint/2010/main" val="2653497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was obtained from Kaggle</a:t>
            </a:r>
          </a:p>
          <a:p>
            <a:r>
              <a:rPr lang="en-US" dirty="0"/>
              <a:t>The gym member exercise dataset contains demographic information along with summary information on the workout type, average and max bpm during exercise</a:t>
            </a:r>
          </a:p>
          <a:p>
            <a:r>
              <a:rPr lang="en-US" dirty="0"/>
              <a:t>It is a csv file and I used </a:t>
            </a:r>
            <a:r>
              <a:rPr lang="en-US" dirty="0" err="1"/>
              <a:t>Jupyter</a:t>
            </a:r>
            <a:r>
              <a:rPr lang="en-US" dirty="0"/>
              <a:t> notebooks with python, pandas, matplotlib and seaborn to perform my EDA</a:t>
            </a:r>
          </a:p>
        </p:txBody>
      </p:sp>
      <p:sp>
        <p:nvSpPr>
          <p:cNvPr id="4" name="Slide Number Placeholder 3"/>
          <p:cNvSpPr>
            <a:spLocks noGrp="1"/>
          </p:cNvSpPr>
          <p:nvPr>
            <p:ph type="sldNum" sz="quarter" idx="5"/>
          </p:nvPr>
        </p:nvSpPr>
        <p:spPr/>
        <p:txBody>
          <a:bodyPr/>
          <a:lstStyle/>
          <a:p>
            <a:fld id="{801C754C-E19F-4EB7-9CBE-0B2AA3A7D14A}" type="slidenum">
              <a:rPr lang="en-US" smtClean="0"/>
              <a:t>3</a:t>
            </a:fld>
            <a:endParaRPr lang="en-US"/>
          </a:p>
        </p:txBody>
      </p:sp>
    </p:spTree>
    <p:extLst>
      <p:ext uri="{BB962C8B-B14F-4D97-AF65-F5344CB8AC3E}">
        <p14:creationId xmlns:p14="http://schemas.microsoft.com/office/powerpoint/2010/main" val="3364757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Straightforward summary demographic numbers – no remarkable breakdowns found </a:t>
            </a:r>
          </a:p>
          <a:p>
            <a:endParaRPr lang="en-US" dirty="0"/>
          </a:p>
        </p:txBody>
      </p:sp>
      <p:sp>
        <p:nvSpPr>
          <p:cNvPr id="4" name="Slide Number Placeholder 3"/>
          <p:cNvSpPr>
            <a:spLocks noGrp="1"/>
          </p:cNvSpPr>
          <p:nvPr>
            <p:ph type="sldNum" sz="quarter" idx="5"/>
          </p:nvPr>
        </p:nvSpPr>
        <p:spPr/>
        <p:txBody>
          <a:bodyPr/>
          <a:lstStyle/>
          <a:p>
            <a:fld id="{801C754C-E19F-4EB7-9CBE-0B2AA3A7D14A}" type="slidenum">
              <a:rPr lang="en-US" smtClean="0"/>
              <a:t>4</a:t>
            </a:fld>
            <a:endParaRPr lang="en-US"/>
          </a:p>
        </p:txBody>
      </p:sp>
    </p:spTree>
    <p:extLst>
      <p:ext uri="{BB962C8B-B14F-4D97-AF65-F5344CB8AC3E}">
        <p14:creationId xmlns:p14="http://schemas.microsoft.com/office/powerpoint/2010/main" val="4022242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older group is larger, (note it does span 14 years more than the other age groups </a:t>
            </a:r>
          </a:p>
          <a:p>
            <a:r>
              <a:rPr lang="en-US" dirty="0"/>
              <a:t>Do the members really only do one type of workout</a:t>
            </a:r>
          </a:p>
        </p:txBody>
      </p:sp>
      <p:sp>
        <p:nvSpPr>
          <p:cNvPr id="4" name="Slide Number Placeholder 3"/>
          <p:cNvSpPr>
            <a:spLocks noGrp="1"/>
          </p:cNvSpPr>
          <p:nvPr>
            <p:ph type="sldNum" sz="quarter" idx="5"/>
          </p:nvPr>
        </p:nvSpPr>
        <p:spPr/>
        <p:txBody>
          <a:bodyPr/>
          <a:lstStyle/>
          <a:p>
            <a:fld id="{801C754C-E19F-4EB7-9CBE-0B2AA3A7D14A}" type="slidenum">
              <a:rPr lang="en-US" smtClean="0"/>
              <a:t>5</a:t>
            </a:fld>
            <a:endParaRPr lang="en-US"/>
          </a:p>
        </p:txBody>
      </p:sp>
    </p:spTree>
    <p:extLst>
      <p:ext uri="{BB962C8B-B14F-4D97-AF65-F5344CB8AC3E}">
        <p14:creationId xmlns:p14="http://schemas.microsoft.com/office/powerpoint/2010/main" val="1598458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wonder what the session time average was for the zone 5 averages clients</a:t>
            </a:r>
          </a:p>
        </p:txBody>
      </p:sp>
      <p:sp>
        <p:nvSpPr>
          <p:cNvPr id="4" name="Slide Number Placeholder 3"/>
          <p:cNvSpPr>
            <a:spLocks noGrp="1"/>
          </p:cNvSpPr>
          <p:nvPr>
            <p:ph type="sldNum" sz="quarter" idx="5"/>
          </p:nvPr>
        </p:nvSpPr>
        <p:spPr/>
        <p:txBody>
          <a:bodyPr/>
          <a:lstStyle/>
          <a:p>
            <a:fld id="{801C754C-E19F-4EB7-9CBE-0B2AA3A7D14A}" type="slidenum">
              <a:rPr lang="en-US" smtClean="0"/>
              <a:t>6</a:t>
            </a:fld>
            <a:endParaRPr lang="en-US"/>
          </a:p>
        </p:txBody>
      </p:sp>
    </p:spTree>
    <p:extLst>
      <p:ext uri="{BB962C8B-B14F-4D97-AF65-F5344CB8AC3E}">
        <p14:creationId xmlns:p14="http://schemas.microsoft.com/office/powerpoint/2010/main" val="1618186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nothing else it might dictate what sort of exercise they should be doing</a:t>
            </a:r>
          </a:p>
        </p:txBody>
      </p:sp>
      <p:sp>
        <p:nvSpPr>
          <p:cNvPr id="4" name="Slide Number Placeholder 3"/>
          <p:cNvSpPr>
            <a:spLocks noGrp="1"/>
          </p:cNvSpPr>
          <p:nvPr>
            <p:ph type="sldNum" sz="quarter" idx="5"/>
          </p:nvPr>
        </p:nvSpPr>
        <p:spPr/>
        <p:txBody>
          <a:bodyPr/>
          <a:lstStyle/>
          <a:p>
            <a:fld id="{801C754C-E19F-4EB7-9CBE-0B2AA3A7D14A}" type="slidenum">
              <a:rPr lang="en-US" smtClean="0"/>
              <a:t>9</a:t>
            </a:fld>
            <a:endParaRPr lang="en-US"/>
          </a:p>
        </p:txBody>
      </p:sp>
    </p:spTree>
    <p:extLst>
      <p:ext uri="{BB962C8B-B14F-4D97-AF65-F5344CB8AC3E}">
        <p14:creationId xmlns:p14="http://schemas.microsoft.com/office/powerpoint/2010/main" val="3960992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strange anomalies</a:t>
            </a:r>
          </a:p>
        </p:txBody>
      </p:sp>
      <p:sp>
        <p:nvSpPr>
          <p:cNvPr id="4" name="Slide Number Placeholder 3"/>
          <p:cNvSpPr>
            <a:spLocks noGrp="1"/>
          </p:cNvSpPr>
          <p:nvPr>
            <p:ph type="sldNum" sz="quarter" idx="5"/>
          </p:nvPr>
        </p:nvSpPr>
        <p:spPr/>
        <p:txBody>
          <a:bodyPr/>
          <a:lstStyle/>
          <a:p>
            <a:fld id="{801C754C-E19F-4EB7-9CBE-0B2AA3A7D14A}" type="slidenum">
              <a:rPr lang="en-US" smtClean="0"/>
              <a:t>10</a:t>
            </a:fld>
            <a:endParaRPr lang="en-US"/>
          </a:p>
        </p:txBody>
      </p:sp>
    </p:spTree>
    <p:extLst>
      <p:ext uri="{BB962C8B-B14F-4D97-AF65-F5344CB8AC3E}">
        <p14:creationId xmlns:p14="http://schemas.microsoft.com/office/powerpoint/2010/main" val="6160014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 plot had too many points for all the data I selected just the members who did the HIIT workout type.</a:t>
            </a:r>
          </a:p>
          <a:p>
            <a:endParaRPr lang="en-US" dirty="0"/>
          </a:p>
          <a:p>
            <a:r>
              <a:rPr lang="en-US" dirty="0"/>
              <a:t>Do the members stick with one workout type </a:t>
            </a:r>
          </a:p>
          <a:p>
            <a:endParaRPr lang="en-US" dirty="0"/>
          </a:p>
          <a:p>
            <a:r>
              <a:rPr lang="en-US" dirty="0"/>
              <a:t>I wonder if the hours should be divided by the number of sessions?</a:t>
            </a:r>
          </a:p>
        </p:txBody>
      </p:sp>
      <p:sp>
        <p:nvSpPr>
          <p:cNvPr id="4" name="Slide Number Placeholder 3"/>
          <p:cNvSpPr>
            <a:spLocks noGrp="1"/>
          </p:cNvSpPr>
          <p:nvPr>
            <p:ph type="sldNum" sz="quarter" idx="5"/>
          </p:nvPr>
        </p:nvSpPr>
        <p:spPr/>
        <p:txBody>
          <a:bodyPr/>
          <a:lstStyle/>
          <a:p>
            <a:fld id="{801C754C-E19F-4EB7-9CBE-0B2AA3A7D14A}" type="slidenum">
              <a:rPr lang="en-US" smtClean="0"/>
              <a:t>13</a:t>
            </a:fld>
            <a:endParaRPr lang="en-US"/>
          </a:p>
        </p:txBody>
      </p:sp>
    </p:spTree>
    <p:extLst>
      <p:ext uri="{BB962C8B-B14F-4D97-AF65-F5344CB8AC3E}">
        <p14:creationId xmlns:p14="http://schemas.microsoft.com/office/powerpoint/2010/main" val="2609023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247CBF-7259-49CC-8DD8-854D28F02619}" type="datetimeFigureOut">
              <a:rPr lang="en-US" smtClean="0"/>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C3E6C1-268D-4FBD-AFC0-DA691A749AC9}" type="slidenum">
              <a:rPr lang="en-US" smtClean="0"/>
              <a:t>‹#›</a:t>
            </a:fld>
            <a:endParaRPr lang="en-US"/>
          </a:p>
        </p:txBody>
      </p:sp>
    </p:spTree>
    <p:extLst>
      <p:ext uri="{BB962C8B-B14F-4D97-AF65-F5344CB8AC3E}">
        <p14:creationId xmlns:p14="http://schemas.microsoft.com/office/powerpoint/2010/main" val="1334468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247CBF-7259-49CC-8DD8-854D28F02619}" type="datetimeFigureOut">
              <a:rPr lang="en-US" smtClean="0"/>
              <a:t>12/12/2024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C3E6C1-268D-4FBD-AFC0-DA691A749AC9}" type="slidenum">
              <a:rPr lang="en-US" smtClean="0"/>
              <a:t>‹#›</a:t>
            </a:fld>
            <a:endParaRPr lang="en-US"/>
          </a:p>
        </p:txBody>
      </p:sp>
    </p:spTree>
    <p:extLst>
      <p:ext uri="{BB962C8B-B14F-4D97-AF65-F5344CB8AC3E}">
        <p14:creationId xmlns:p14="http://schemas.microsoft.com/office/powerpoint/2010/main" val="1100793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B247CBF-7259-49CC-8DD8-854D28F02619}" type="datetimeFigureOut">
              <a:rPr lang="en-US" smtClean="0"/>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C3E6C1-268D-4FBD-AFC0-DA691A749AC9}" type="slidenum">
              <a:rPr lang="en-US" smtClean="0"/>
              <a:t>‹#›</a:t>
            </a:fld>
            <a:endParaRPr lang="en-US"/>
          </a:p>
        </p:txBody>
      </p:sp>
    </p:spTree>
    <p:extLst>
      <p:ext uri="{BB962C8B-B14F-4D97-AF65-F5344CB8AC3E}">
        <p14:creationId xmlns:p14="http://schemas.microsoft.com/office/powerpoint/2010/main" val="1776343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B247CBF-7259-49CC-8DD8-854D28F02619}" type="datetimeFigureOut">
              <a:rPr lang="en-US" smtClean="0"/>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C3E6C1-268D-4FBD-AFC0-DA691A749AC9}"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419562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247CBF-7259-49CC-8DD8-854D28F02619}" type="datetimeFigureOut">
              <a:rPr lang="en-US" smtClean="0"/>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C3E6C1-268D-4FBD-AFC0-DA691A749AC9}" type="slidenum">
              <a:rPr lang="en-US" smtClean="0"/>
              <a:t>‹#›</a:t>
            </a:fld>
            <a:endParaRPr lang="en-US"/>
          </a:p>
        </p:txBody>
      </p:sp>
    </p:spTree>
    <p:extLst>
      <p:ext uri="{BB962C8B-B14F-4D97-AF65-F5344CB8AC3E}">
        <p14:creationId xmlns:p14="http://schemas.microsoft.com/office/powerpoint/2010/main" val="32535221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B247CBF-7259-49CC-8DD8-854D28F02619}" type="datetimeFigureOut">
              <a:rPr lang="en-US" smtClean="0"/>
              <a:t>12/12/2024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C3E6C1-268D-4FBD-AFC0-DA691A749AC9}" type="slidenum">
              <a:rPr lang="en-US" smtClean="0"/>
              <a:t>‹#›</a:t>
            </a:fld>
            <a:endParaRPr lang="en-US"/>
          </a:p>
        </p:txBody>
      </p:sp>
    </p:spTree>
    <p:extLst>
      <p:ext uri="{BB962C8B-B14F-4D97-AF65-F5344CB8AC3E}">
        <p14:creationId xmlns:p14="http://schemas.microsoft.com/office/powerpoint/2010/main" val="3419718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B247CBF-7259-49CC-8DD8-854D28F02619}" type="datetimeFigureOut">
              <a:rPr lang="en-US" smtClean="0"/>
              <a:t>12/12/2024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C3E6C1-268D-4FBD-AFC0-DA691A749AC9}" type="slidenum">
              <a:rPr lang="en-US" smtClean="0"/>
              <a:t>‹#›</a:t>
            </a:fld>
            <a:endParaRPr lang="en-US"/>
          </a:p>
        </p:txBody>
      </p:sp>
    </p:spTree>
    <p:extLst>
      <p:ext uri="{BB962C8B-B14F-4D97-AF65-F5344CB8AC3E}">
        <p14:creationId xmlns:p14="http://schemas.microsoft.com/office/powerpoint/2010/main" val="35503783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247CBF-7259-49CC-8DD8-854D28F02619}" type="datetimeFigureOut">
              <a:rPr lang="en-US" smtClean="0"/>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C3E6C1-268D-4FBD-AFC0-DA691A749AC9}" type="slidenum">
              <a:rPr lang="en-US" smtClean="0"/>
              <a:t>‹#›</a:t>
            </a:fld>
            <a:endParaRPr lang="en-US"/>
          </a:p>
        </p:txBody>
      </p:sp>
    </p:spTree>
    <p:extLst>
      <p:ext uri="{BB962C8B-B14F-4D97-AF65-F5344CB8AC3E}">
        <p14:creationId xmlns:p14="http://schemas.microsoft.com/office/powerpoint/2010/main" val="7384568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247CBF-7259-49CC-8DD8-854D28F02619}" type="datetimeFigureOut">
              <a:rPr lang="en-US" smtClean="0"/>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C3E6C1-268D-4FBD-AFC0-DA691A749AC9}" type="slidenum">
              <a:rPr lang="en-US" smtClean="0"/>
              <a:t>‹#›</a:t>
            </a:fld>
            <a:endParaRPr lang="en-US"/>
          </a:p>
        </p:txBody>
      </p:sp>
    </p:spTree>
    <p:extLst>
      <p:ext uri="{BB962C8B-B14F-4D97-AF65-F5344CB8AC3E}">
        <p14:creationId xmlns:p14="http://schemas.microsoft.com/office/powerpoint/2010/main" val="478678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B247CBF-7259-49CC-8DD8-854D28F02619}" type="datetimeFigureOut">
              <a:rPr lang="en-US" smtClean="0"/>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C3E6C1-268D-4FBD-AFC0-DA691A749AC9}" type="slidenum">
              <a:rPr lang="en-US" smtClean="0"/>
              <a:t>‹#›</a:t>
            </a:fld>
            <a:endParaRPr lang="en-US"/>
          </a:p>
        </p:txBody>
      </p:sp>
    </p:spTree>
    <p:extLst>
      <p:ext uri="{BB962C8B-B14F-4D97-AF65-F5344CB8AC3E}">
        <p14:creationId xmlns:p14="http://schemas.microsoft.com/office/powerpoint/2010/main" val="4218874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247CBF-7259-49CC-8DD8-854D28F02619}" type="datetimeFigureOut">
              <a:rPr lang="en-US" smtClean="0"/>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C3E6C1-268D-4FBD-AFC0-DA691A749AC9}" type="slidenum">
              <a:rPr lang="en-US" smtClean="0"/>
              <a:t>‹#›</a:t>
            </a:fld>
            <a:endParaRPr lang="en-US"/>
          </a:p>
        </p:txBody>
      </p:sp>
    </p:spTree>
    <p:extLst>
      <p:ext uri="{BB962C8B-B14F-4D97-AF65-F5344CB8AC3E}">
        <p14:creationId xmlns:p14="http://schemas.microsoft.com/office/powerpoint/2010/main" val="2895494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247CBF-7259-49CC-8DD8-854D28F02619}" type="datetimeFigureOut">
              <a:rPr lang="en-US" smtClean="0"/>
              <a:t>12/12/2024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C3E6C1-268D-4FBD-AFC0-DA691A749AC9}" type="slidenum">
              <a:rPr lang="en-US" smtClean="0"/>
              <a:t>‹#›</a:t>
            </a:fld>
            <a:endParaRPr lang="en-US"/>
          </a:p>
        </p:txBody>
      </p:sp>
    </p:spTree>
    <p:extLst>
      <p:ext uri="{BB962C8B-B14F-4D97-AF65-F5344CB8AC3E}">
        <p14:creationId xmlns:p14="http://schemas.microsoft.com/office/powerpoint/2010/main" val="3836015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247CBF-7259-49CC-8DD8-854D28F02619}" type="datetimeFigureOut">
              <a:rPr lang="en-US" smtClean="0"/>
              <a:t>12/12/2024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C3E6C1-268D-4FBD-AFC0-DA691A749AC9}" type="slidenum">
              <a:rPr lang="en-US" smtClean="0"/>
              <a:t>‹#›</a:t>
            </a:fld>
            <a:endParaRPr lang="en-US"/>
          </a:p>
        </p:txBody>
      </p:sp>
    </p:spTree>
    <p:extLst>
      <p:ext uri="{BB962C8B-B14F-4D97-AF65-F5344CB8AC3E}">
        <p14:creationId xmlns:p14="http://schemas.microsoft.com/office/powerpoint/2010/main" val="409834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B247CBF-7259-49CC-8DD8-854D28F02619}" type="datetimeFigureOut">
              <a:rPr lang="en-US" smtClean="0"/>
              <a:t>12/12/2024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9C3E6C1-268D-4FBD-AFC0-DA691A749AC9}" type="slidenum">
              <a:rPr lang="en-US" smtClean="0"/>
              <a:t>‹#›</a:t>
            </a:fld>
            <a:endParaRPr lang="en-US"/>
          </a:p>
        </p:txBody>
      </p:sp>
    </p:spTree>
    <p:extLst>
      <p:ext uri="{BB962C8B-B14F-4D97-AF65-F5344CB8AC3E}">
        <p14:creationId xmlns:p14="http://schemas.microsoft.com/office/powerpoint/2010/main" val="554981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B247CBF-7259-49CC-8DD8-854D28F02619}" type="datetimeFigureOut">
              <a:rPr lang="en-US" smtClean="0"/>
              <a:t>12/12/2024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9C3E6C1-268D-4FBD-AFC0-DA691A749AC9}" type="slidenum">
              <a:rPr lang="en-US" smtClean="0"/>
              <a:t>‹#›</a:t>
            </a:fld>
            <a:endParaRPr lang="en-US"/>
          </a:p>
        </p:txBody>
      </p:sp>
    </p:spTree>
    <p:extLst>
      <p:ext uri="{BB962C8B-B14F-4D97-AF65-F5344CB8AC3E}">
        <p14:creationId xmlns:p14="http://schemas.microsoft.com/office/powerpoint/2010/main" val="2745108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B247CBF-7259-49CC-8DD8-854D28F02619}" type="datetimeFigureOut">
              <a:rPr lang="en-US" smtClean="0"/>
              <a:t>12/12/2024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9C3E6C1-268D-4FBD-AFC0-DA691A749AC9}" type="slidenum">
              <a:rPr lang="en-US" smtClean="0"/>
              <a:t>‹#›</a:t>
            </a:fld>
            <a:endParaRPr lang="en-US"/>
          </a:p>
        </p:txBody>
      </p:sp>
    </p:spTree>
    <p:extLst>
      <p:ext uri="{BB962C8B-B14F-4D97-AF65-F5344CB8AC3E}">
        <p14:creationId xmlns:p14="http://schemas.microsoft.com/office/powerpoint/2010/main" val="2938693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247CBF-7259-49CC-8DD8-854D28F02619}" type="datetimeFigureOut">
              <a:rPr lang="en-US" smtClean="0"/>
              <a:t>12/12/2024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C3E6C1-268D-4FBD-AFC0-DA691A749AC9}" type="slidenum">
              <a:rPr lang="en-US" smtClean="0"/>
              <a:t>‹#›</a:t>
            </a:fld>
            <a:endParaRPr lang="en-US"/>
          </a:p>
        </p:txBody>
      </p:sp>
    </p:spTree>
    <p:extLst>
      <p:ext uri="{BB962C8B-B14F-4D97-AF65-F5344CB8AC3E}">
        <p14:creationId xmlns:p14="http://schemas.microsoft.com/office/powerpoint/2010/main" val="105307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B247CBF-7259-49CC-8DD8-854D28F02619}" type="datetimeFigureOut">
              <a:rPr lang="en-US" smtClean="0"/>
              <a:t>12/12/2024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9C3E6C1-268D-4FBD-AFC0-DA691A749AC9}" type="slidenum">
              <a:rPr lang="en-US" smtClean="0"/>
              <a:t>‹#›</a:t>
            </a:fld>
            <a:endParaRPr lang="en-US"/>
          </a:p>
        </p:txBody>
      </p:sp>
    </p:spTree>
    <p:extLst>
      <p:ext uri="{BB962C8B-B14F-4D97-AF65-F5344CB8AC3E}">
        <p14:creationId xmlns:p14="http://schemas.microsoft.com/office/powerpoint/2010/main" val="4119945193"/>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code/bhatnagardaksh/optimizing-gym-membership-engagemen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C2700-A27B-79B1-C05D-992A080F91AE}"/>
              </a:ext>
            </a:extLst>
          </p:cNvPr>
          <p:cNvSpPr>
            <a:spLocks noGrp="1"/>
          </p:cNvSpPr>
          <p:nvPr>
            <p:ph type="ctrTitle"/>
          </p:nvPr>
        </p:nvSpPr>
        <p:spPr>
          <a:xfrm>
            <a:off x="759417" y="1447800"/>
            <a:ext cx="10143641" cy="2326037"/>
          </a:xfrm>
        </p:spPr>
        <p:txBody>
          <a:bodyPr/>
          <a:lstStyle/>
          <a:p>
            <a:r>
              <a:rPr lang="en-US" dirty="0"/>
              <a:t>Gym Member Exercise Data Analysis</a:t>
            </a:r>
          </a:p>
        </p:txBody>
      </p:sp>
      <p:sp>
        <p:nvSpPr>
          <p:cNvPr id="3" name="Subtitle 2">
            <a:extLst>
              <a:ext uri="{FF2B5EF4-FFF2-40B4-BE49-F238E27FC236}">
                <a16:creationId xmlns:a16="http://schemas.microsoft.com/office/drawing/2014/main" id="{C478BDB3-BF4A-5127-8F78-DD31014FC709}"/>
              </a:ext>
            </a:extLst>
          </p:cNvPr>
          <p:cNvSpPr>
            <a:spLocks noGrp="1"/>
          </p:cNvSpPr>
          <p:nvPr>
            <p:ph type="subTitle" idx="1"/>
          </p:nvPr>
        </p:nvSpPr>
        <p:spPr/>
        <p:txBody>
          <a:bodyPr>
            <a:normAutofit fontScale="70000" lnSpcReduction="20000"/>
          </a:bodyPr>
          <a:lstStyle/>
          <a:p>
            <a:r>
              <a:rPr lang="en-US" dirty="0"/>
              <a:t>School Project </a:t>
            </a:r>
          </a:p>
          <a:p>
            <a:r>
              <a:rPr lang="en-US" dirty="0"/>
              <a:t>by Stephen Coates </a:t>
            </a:r>
          </a:p>
          <a:p>
            <a:r>
              <a:rPr lang="en-US" dirty="0"/>
              <a:t>December 2024</a:t>
            </a:r>
          </a:p>
        </p:txBody>
      </p:sp>
    </p:spTree>
    <p:extLst>
      <p:ext uri="{BB962C8B-B14F-4D97-AF65-F5344CB8AC3E}">
        <p14:creationId xmlns:p14="http://schemas.microsoft.com/office/powerpoint/2010/main" val="2669902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9C7A7FE9-FB85-CE0C-6174-67F59308DA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3347" y="1066800"/>
            <a:ext cx="5343525" cy="47244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7D4857E-F128-0EFF-EA5C-AEF7EEDE37D2}"/>
              </a:ext>
            </a:extLst>
          </p:cNvPr>
          <p:cNvSpPr txBox="1"/>
          <p:nvPr/>
        </p:nvSpPr>
        <p:spPr>
          <a:xfrm>
            <a:off x="6780876" y="948690"/>
            <a:ext cx="4715385" cy="5909310"/>
          </a:xfrm>
          <a:prstGeom prst="rect">
            <a:avLst/>
          </a:prstGeom>
          <a:noFill/>
        </p:spPr>
        <p:txBody>
          <a:bodyPr wrap="square" rtlCol="0">
            <a:spAutoFit/>
          </a:bodyPr>
          <a:lstStyle/>
          <a:p>
            <a:r>
              <a:rPr lang="en-US" dirty="0"/>
              <a:t>This plot illustrates the relationship between fat percentage and BMI.</a:t>
            </a:r>
          </a:p>
          <a:p>
            <a:endParaRPr lang="en-US" dirty="0"/>
          </a:p>
          <a:p>
            <a:r>
              <a:rPr lang="en-US" dirty="0"/>
              <a:t>There is some clear bunching by gender</a:t>
            </a:r>
          </a:p>
          <a:p>
            <a:endParaRPr lang="en-US" dirty="0"/>
          </a:p>
          <a:p>
            <a:r>
              <a:rPr lang="en-US" dirty="0"/>
              <a:t>Are there no men with a fat % between 16% and 19%?</a:t>
            </a:r>
          </a:p>
          <a:p>
            <a:endParaRPr lang="en-US" dirty="0"/>
          </a:p>
          <a:p>
            <a:r>
              <a:rPr lang="en-US" dirty="0"/>
              <a:t>Likewise, are there no women with fat % between 21%and 24%?</a:t>
            </a:r>
          </a:p>
          <a:p>
            <a:endParaRPr lang="en-US" dirty="0"/>
          </a:p>
          <a:p>
            <a:r>
              <a:rPr lang="en-US" dirty="0"/>
              <a:t>The higher BMI numbers for males is explained by being more likely to be heavily muscled, but there aren’t any men with a fat % over 30?</a:t>
            </a:r>
          </a:p>
          <a:p>
            <a:endParaRPr lang="en-US" dirty="0"/>
          </a:p>
          <a:p>
            <a:r>
              <a:rPr lang="en-US" dirty="0"/>
              <a:t>Note </a:t>
            </a:r>
          </a:p>
          <a:p>
            <a:r>
              <a:rPr lang="en-US" dirty="0"/>
              <a:t>a BMI below 18.5 is considered underweight</a:t>
            </a:r>
          </a:p>
          <a:p>
            <a:r>
              <a:rPr lang="en-US" dirty="0"/>
              <a:t>a BMI of 30 is considered obese</a:t>
            </a:r>
          </a:p>
          <a:p>
            <a:endParaRPr lang="en-US" dirty="0"/>
          </a:p>
        </p:txBody>
      </p:sp>
    </p:spTree>
    <p:extLst>
      <p:ext uri="{BB962C8B-B14F-4D97-AF65-F5344CB8AC3E}">
        <p14:creationId xmlns:p14="http://schemas.microsoft.com/office/powerpoint/2010/main" val="1162822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094FC3-86C4-144A-3656-1A4F1094369A}"/>
              </a:ext>
            </a:extLst>
          </p:cNvPr>
          <p:cNvSpPr txBox="1"/>
          <p:nvPr/>
        </p:nvSpPr>
        <p:spPr>
          <a:xfrm>
            <a:off x="612782" y="409301"/>
            <a:ext cx="10837068" cy="4278094"/>
          </a:xfrm>
          <a:prstGeom prst="rect">
            <a:avLst/>
          </a:prstGeom>
          <a:noFill/>
        </p:spPr>
        <p:txBody>
          <a:bodyPr wrap="square" rtlCol="0">
            <a:spAutoFit/>
          </a:bodyPr>
          <a:lstStyle/>
          <a:p>
            <a:r>
              <a:rPr lang="en-US" sz="2000" b="1" i="1" dirty="0"/>
              <a:t>The heart rate zone calculations are somewhat suspicious to me</a:t>
            </a:r>
          </a:p>
          <a:p>
            <a:endParaRPr lang="en-US" dirty="0"/>
          </a:p>
          <a:p>
            <a:r>
              <a:rPr lang="en-US" dirty="0"/>
              <a:t>The trainers at the gym should be targeting appropriate heart rate zones by workout type and experience level</a:t>
            </a:r>
          </a:p>
          <a:p>
            <a:endParaRPr lang="en-US" dirty="0"/>
          </a:p>
          <a:p>
            <a:r>
              <a:rPr lang="en-US" dirty="0"/>
              <a:t>Very few people will have an average BPM in zone 3, 4 and 5 for an hour. Most will see those heart rate zones in a workout such as a HIIT.</a:t>
            </a:r>
          </a:p>
          <a:p>
            <a:endParaRPr lang="en-US" dirty="0"/>
          </a:p>
          <a:p>
            <a:r>
              <a:rPr lang="en-US" dirty="0"/>
              <a:t>For a cardio workout most of the time should spent in zone 2 or 3, with some occasional bursts into 4 and 5 but not an average zone of 4 or 5</a:t>
            </a:r>
          </a:p>
          <a:p>
            <a:endParaRPr lang="en-US" dirty="0"/>
          </a:p>
          <a:p>
            <a:r>
              <a:rPr lang="en-US" dirty="0"/>
              <a:t>While yoga can be a strenuous workout it does not normally come with high average bpm in zones 3,4 and 5</a:t>
            </a:r>
          </a:p>
          <a:p>
            <a:endParaRPr lang="en-US" dirty="0"/>
          </a:p>
          <a:p>
            <a:r>
              <a:rPr lang="en-US" dirty="0"/>
              <a:t>Surely members do more than one workout type?</a:t>
            </a:r>
          </a:p>
        </p:txBody>
      </p:sp>
      <p:pic>
        <p:nvPicPr>
          <p:cNvPr id="4100" name="Picture 4">
            <a:extLst>
              <a:ext uri="{FF2B5EF4-FFF2-40B4-BE49-F238E27FC236}">
                <a16:creationId xmlns:a16="http://schemas.microsoft.com/office/drawing/2014/main" id="{F87B7689-88F7-8170-E3FA-7760DA71D1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8" y="4617544"/>
            <a:ext cx="11576856" cy="1976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9597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2C5C50-64B1-089A-4C8D-5973BE6397D5}"/>
              </a:ext>
            </a:extLst>
          </p:cNvPr>
          <p:cNvSpPr txBox="1"/>
          <p:nvPr/>
        </p:nvSpPr>
        <p:spPr>
          <a:xfrm>
            <a:off x="1319134" y="644577"/>
            <a:ext cx="10395679" cy="646331"/>
          </a:xfrm>
          <a:prstGeom prst="rect">
            <a:avLst/>
          </a:prstGeom>
          <a:noFill/>
        </p:spPr>
        <p:txBody>
          <a:bodyPr wrap="square" rtlCol="0">
            <a:spAutoFit/>
          </a:bodyPr>
          <a:lstStyle/>
          <a:p>
            <a:r>
              <a:rPr lang="en-US" dirty="0"/>
              <a:t>Calories burned increasing along with increasing heart rate  makes sense</a:t>
            </a:r>
          </a:p>
          <a:p>
            <a:endParaRPr lang="en-US" dirty="0"/>
          </a:p>
        </p:txBody>
      </p:sp>
      <p:pic>
        <p:nvPicPr>
          <p:cNvPr id="5122" name="Picture 2">
            <a:extLst>
              <a:ext uri="{FF2B5EF4-FFF2-40B4-BE49-F238E27FC236}">
                <a16:creationId xmlns:a16="http://schemas.microsoft.com/office/drawing/2014/main" id="{3D139BCE-E0FA-3F46-C02F-858515D009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217" y="1955007"/>
            <a:ext cx="5181886" cy="412432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41F2D2A1-7499-F183-D235-D0C542435E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4024" y="1955007"/>
            <a:ext cx="6056026" cy="4124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9014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403013AA-B83E-616A-CEAF-35FE98AFA3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0002" y="758795"/>
            <a:ext cx="4413823" cy="336291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43E0A21-7C42-8BD6-E39A-F44F1D5D8C50}"/>
              </a:ext>
            </a:extLst>
          </p:cNvPr>
          <p:cNvSpPr txBox="1"/>
          <p:nvPr/>
        </p:nvSpPr>
        <p:spPr>
          <a:xfrm>
            <a:off x="1135857" y="1978586"/>
            <a:ext cx="5150644" cy="2585323"/>
          </a:xfrm>
          <a:prstGeom prst="rect">
            <a:avLst/>
          </a:prstGeom>
          <a:noFill/>
        </p:spPr>
        <p:txBody>
          <a:bodyPr wrap="square" rtlCol="0">
            <a:spAutoFit/>
          </a:bodyPr>
          <a:lstStyle/>
          <a:p>
            <a:r>
              <a:rPr lang="en-US" dirty="0"/>
              <a:t>This a visual showing data only the HIIT workout type</a:t>
            </a:r>
          </a:p>
          <a:p>
            <a:endParaRPr lang="en-US" dirty="0"/>
          </a:p>
          <a:p>
            <a:r>
              <a:rPr lang="en-US" dirty="0"/>
              <a:t>Does anyone do HIIT for more than 1 hour ?</a:t>
            </a:r>
          </a:p>
          <a:p>
            <a:endParaRPr lang="en-US" dirty="0"/>
          </a:p>
          <a:p>
            <a:r>
              <a:rPr lang="en-US" dirty="0"/>
              <a:t>The session duration looked too long to me,</a:t>
            </a:r>
          </a:p>
          <a:p>
            <a:r>
              <a:rPr lang="en-US" dirty="0"/>
              <a:t>Most sessions in my experience are 45 to 60 minute long, with many HIIT classes being only 30 minutes. </a:t>
            </a:r>
          </a:p>
        </p:txBody>
      </p:sp>
      <p:sp>
        <p:nvSpPr>
          <p:cNvPr id="3" name="TextBox 2">
            <a:extLst>
              <a:ext uri="{FF2B5EF4-FFF2-40B4-BE49-F238E27FC236}">
                <a16:creationId xmlns:a16="http://schemas.microsoft.com/office/drawing/2014/main" id="{7632CE7E-2C36-593C-1F88-34067A960511}"/>
              </a:ext>
            </a:extLst>
          </p:cNvPr>
          <p:cNvSpPr txBox="1"/>
          <p:nvPr/>
        </p:nvSpPr>
        <p:spPr>
          <a:xfrm>
            <a:off x="1593056" y="471488"/>
            <a:ext cx="4784361" cy="369332"/>
          </a:xfrm>
          <a:prstGeom prst="rect">
            <a:avLst/>
          </a:prstGeom>
          <a:noFill/>
        </p:spPr>
        <p:txBody>
          <a:bodyPr wrap="square" rtlCol="0">
            <a:spAutoFit/>
          </a:bodyPr>
          <a:lstStyle/>
          <a:p>
            <a:r>
              <a:rPr lang="en-US" dirty="0"/>
              <a:t>Session duration in Hours by Age Group</a:t>
            </a:r>
          </a:p>
        </p:txBody>
      </p:sp>
    </p:spTree>
    <p:extLst>
      <p:ext uri="{BB962C8B-B14F-4D97-AF65-F5344CB8AC3E}">
        <p14:creationId xmlns:p14="http://schemas.microsoft.com/office/powerpoint/2010/main" val="732802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4EAC1-0250-592F-F26E-84818D386AA6}"/>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55C747C9-C4AC-DBE2-CCBC-84ED4AE7693A}"/>
              </a:ext>
            </a:extLst>
          </p:cNvPr>
          <p:cNvSpPr>
            <a:spLocks noGrp="1"/>
          </p:cNvSpPr>
          <p:nvPr>
            <p:ph idx="1"/>
          </p:nvPr>
        </p:nvSpPr>
        <p:spPr>
          <a:xfrm>
            <a:off x="838200" y="1418432"/>
            <a:ext cx="10515600" cy="4810918"/>
          </a:xfrm>
        </p:spPr>
        <p:txBody>
          <a:bodyPr>
            <a:normAutofit lnSpcReduction="10000"/>
          </a:bodyPr>
          <a:lstStyle/>
          <a:p>
            <a:r>
              <a:rPr lang="en-US" dirty="0"/>
              <a:t>From the perspective of guiding improvements in membership there were not clear messages in the data. The lack of a progress towards a goal metric is a significant drawback. That is often the main selling point, lower weight, more squats, higher bench press - to attract new members.</a:t>
            </a:r>
          </a:p>
          <a:p>
            <a:r>
              <a:rPr lang="en-US" dirty="0"/>
              <a:t>The gym needs to decide on what services they want to provide, which do they expertise or which are the most profitable. Classes such as yoga and HIIT are often good ways to boost referrals, they can differentiate a gym from another that just has equipment.</a:t>
            </a:r>
          </a:p>
          <a:p>
            <a:r>
              <a:rPr lang="en-US" dirty="0"/>
              <a:t>There was extensive data however much of it appeared questionable</a:t>
            </a:r>
          </a:p>
          <a:p>
            <a:pPr lvl="1"/>
            <a:r>
              <a:rPr lang="en-US" dirty="0"/>
              <a:t>The Gym important, to review its procedures and equipment as it is collecting heart rate numbers.</a:t>
            </a:r>
          </a:p>
          <a:p>
            <a:pPr lvl="1"/>
            <a:r>
              <a:rPr lang="en-US" dirty="0"/>
              <a:t>Fat percentage is less important, but many members are focused on body composition, and it is a good metric to measure progress</a:t>
            </a:r>
          </a:p>
          <a:p>
            <a:pPr lvl="1"/>
            <a:r>
              <a:rPr lang="en-US" dirty="0"/>
              <a:t>The gym could provide some education for their members around how to monitor heart rate activity and their exercise routines</a:t>
            </a:r>
          </a:p>
          <a:p>
            <a:endParaRPr lang="en-US" dirty="0"/>
          </a:p>
        </p:txBody>
      </p:sp>
    </p:spTree>
    <p:extLst>
      <p:ext uri="{BB962C8B-B14F-4D97-AF65-F5344CB8AC3E}">
        <p14:creationId xmlns:p14="http://schemas.microsoft.com/office/powerpoint/2010/main" val="160410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18CD7-2FAC-FDC3-FAFA-9E88DBCFC096}"/>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37EC4CBE-F349-7024-2857-239BB4E90903}"/>
              </a:ext>
            </a:extLst>
          </p:cNvPr>
          <p:cNvSpPr>
            <a:spLocks noGrp="1"/>
          </p:cNvSpPr>
          <p:nvPr>
            <p:ph idx="1"/>
          </p:nvPr>
        </p:nvSpPr>
        <p:spPr>
          <a:xfrm>
            <a:off x="838200" y="1539875"/>
            <a:ext cx="10515600" cy="4953000"/>
          </a:xfrm>
        </p:spPr>
        <p:txBody>
          <a:bodyPr>
            <a:normAutofit/>
          </a:bodyPr>
          <a:lstStyle/>
          <a:p>
            <a:r>
              <a:rPr lang="en-US" dirty="0"/>
              <a:t>Tracking periodic data from members would be good so that progress can be tracked – success stories can sell</a:t>
            </a:r>
          </a:p>
          <a:p>
            <a:r>
              <a:rPr lang="en-US" dirty="0"/>
              <a:t>More granular data preferably by each session</a:t>
            </a:r>
          </a:p>
          <a:p>
            <a:r>
              <a:rPr lang="en-US" dirty="0"/>
              <a:t>Main takeaway is the accuracy of the measurements</a:t>
            </a:r>
          </a:p>
          <a:p>
            <a:pPr lvl="1"/>
            <a:r>
              <a:rPr lang="en-US" dirty="0"/>
              <a:t>Who was counting the beats per minute?</a:t>
            </a:r>
          </a:p>
          <a:p>
            <a:pPr lvl="1"/>
            <a:r>
              <a:rPr lang="en-US" dirty="0"/>
              <a:t>Could some wear a heart rate monitor as a control</a:t>
            </a:r>
          </a:p>
          <a:p>
            <a:pPr lvl="1"/>
            <a:r>
              <a:rPr lang="en-US" dirty="0"/>
              <a:t>Take advantage of some personal tech like watches to confirm data</a:t>
            </a:r>
          </a:p>
          <a:p>
            <a:pPr lvl="1"/>
            <a:r>
              <a:rPr lang="en-US" dirty="0"/>
              <a:t>Quality of instrument providing fat percentage</a:t>
            </a:r>
          </a:p>
          <a:p>
            <a:pPr lvl="1"/>
            <a:r>
              <a:rPr lang="en-US" dirty="0"/>
              <a:t>Assumption is that weight and height are easy to reliably collect </a:t>
            </a:r>
          </a:p>
          <a:p>
            <a:r>
              <a:rPr lang="en-US" dirty="0"/>
              <a:t>Gather information from surveys, in particular exit surveys</a:t>
            </a:r>
          </a:p>
          <a:p>
            <a:pPr lvl="1"/>
            <a:r>
              <a:rPr lang="en-US" dirty="0"/>
              <a:t>This could help design new programs or enhancing existing ones</a:t>
            </a:r>
          </a:p>
          <a:p>
            <a:pPr lvl="1"/>
            <a:r>
              <a:rPr lang="en-US" dirty="0"/>
              <a:t>What are the key drivers of gym selection by a member</a:t>
            </a:r>
          </a:p>
        </p:txBody>
      </p:sp>
    </p:spTree>
    <p:extLst>
      <p:ext uri="{BB962C8B-B14F-4D97-AF65-F5344CB8AC3E}">
        <p14:creationId xmlns:p14="http://schemas.microsoft.com/office/powerpoint/2010/main" val="3399377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1E606-3242-BF5F-357D-7637397714C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44704E5-DFC6-2AAA-02F9-2371E23A2690}"/>
              </a:ext>
            </a:extLst>
          </p:cNvPr>
          <p:cNvSpPr>
            <a:spLocks noGrp="1"/>
          </p:cNvSpPr>
          <p:nvPr>
            <p:ph idx="1"/>
          </p:nvPr>
        </p:nvSpPr>
        <p:spPr/>
        <p:txBody>
          <a:bodyPr>
            <a:normAutofit/>
          </a:bodyPr>
          <a:lstStyle/>
          <a:p>
            <a:r>
              <a:rPr lang="en-US" dirty="0"/>
              <a:t>Can this collection of exercise data be used to help the gym increase membership</a:t>
            </a:r>
          </a:p>
          <a:p>
            <a:r>
              <a:rPr lang="en-US" dirty="0"/>
              <a:t>Does this data also help the gym create better programs</a:t>
            </a:r>
          </a:p>
          <a:p>
            <a:r>
              <a:rPr lang="en-US" dirty="0"/>
              <a:t>This data is universal and while tedious to collect the lessons learned could apply to most gyms</a:t>
            </a:r>
          </a:p>
          <a:p>
            <a:r>
              <a:rPr lang="en-US" dirty="0"/>
              <a:t>Personal trainers might also be able to leverage the results and conclusions for their individual members even if they cannot collect as much data, maybe they can share with other solo trainers</a:t>
            </a:r>
          </a:p>
        </p:txBody>
      </p:sp>
    </p:spTree>
    <p:extLst>
      <p:ext uri="{BB962C8B-B14F-4D97-AF65-F5344CB8AC3E}">
        <p14:creationId xmlns:p14="http://schemas.microsoft.com/office/powerpoint/2010/main" val="1060597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0E602-8508-E68B-7322-45626AB78303}"/>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13C92CDA-F112-4D87-A0BA-B3A30E5A057E}"/>
              </a:ext>
            </a:extLst>
          </p:cNvPr>
          <p:cNvSpPr>
            <a:spLocks noGrp="1"/>
          </p:cNvSpPr>
          <p:nvPr>
            <p:ph idx="1"/>
          </p:nvPr>
        </p:nvSpPr>
        <p:spPr/>
        <p:txBody>
          <a:bodyPr/>
          <a:lstStyle/>
          <a:p>
            <a:r>
              <a:rPr lang="en-US" dirty="0"/>
              <a:t>The data was sourced from Kaggle</a:t>
            </a:r>
          </a:p>
          <a:p>
            <a:r>
              <a:rPr lang="en-US" dirty="0">
                <a:hlinkClick r:id="rId3"/>
              </a:rPr>
              <a:t>Kaggle Dataset</a:t>
            </a:r>
            <a:endParaRPr lang="en-US" dirty="0"/>
          </a:p>
          <a:p>
            <a:r>
              <a:rPr lang="en-US" dirty="0"/>
              <a:t>The data provides an overview of gym members exercise routines, physical and fitness metrics. </a:t>
            </a:r>
          </a:p>
          <a:p>
            <a:r>
              <a:rPr lang="en-US" dirty="0"/>
              <a:t>The dataset was a csv file, imported into a </a:t>
            </a:r>
            <a:r>
              <a:rPr lang="en-US" dirty="0" err="1"/>
              <a:t>Jupyter</a:t>
            </a:r>
            <a:r>
              <a:rPr lang="en-US" dirty="0"/>
              <a:t> notebook where it was explored, cleaned and reported on using pandas, python, leveraging the matplotlib and seaborn packages for reporting</a:t>
            </a:r>
          </a:p>
          <a:p>
            <a:pPr marL="0" indent="0">
              <a:buNone/>
            </a:pPr>
            <a:endParaRPr lang="en-US" dirty="0"/>
          </a:p>
        </p:txBody>
      </p:sp>
    </p:spTree>
    <p:extLst>
      <p:ext uri="{BB962C8B-B14F-4D97-AF65-F5344CB8AC3E}">
        <p14:creationId xmlns:p14="http://schemas.microsoft.com/office/powerpoint/2010/main" val="2542437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35C36AE-C409-39C0-9AB9-4E821FC3DA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910" y="795136"/>
            <a:ext cx="3841829" cy="292078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3F03FFD-FDF1-FA53-253D-5CCC02BA39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73549" y="795135"/>
            <a:ext cx="3425209" cy="292078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C63109AE-72D5-AE80-0991-D72CD23EB5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4910" y="4000890"/>
            <a:ext cx="3841829" cy="273196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A538E42-0742-5469-C9F6-00B6D50B1322}"/>
              </a:ext>
            </a:extLst>
          </p:cNvPr>
          <p:cNvSpPr txBox="1"/>
          <p:nvPr/>
        </p:nvSpPr>
        <p:spPr>
          <a:xfrm>
            <a:off x="3486150" y="142875"/>
            <a:ext cx="4814888" cy="646331"/>
          </a:xfrm>
          <a:prstGeom prst="rect">
            <a:avLst/>
          </a:prstGeom>
          <a:noFill/>
        </p:spPr>
        <p:txBody>
          <a:bodyPr wrap="square" rtlCol="0">
            <a:spAutoFit/>
          </a:bodyPr>
          <a:lstStyle/>
          <a:p>
            <a:pPr algn="ctr"/>
            <a:r>
              <a:rPr lang="en-US" dirty="0"/>
              <a:t>Demographic Information on the Gym’s Members</a:t>
            </a:r>
          </a:p>
        </p:txBody>
      </p:sp>
      <p:pic>
        <p:nvPicPr>
          <p:cNvPr id="7170" name="Picture 2">
            <a:extLst>
              <a:ext uri="{FF2B5EF4-FFF2-40B4-BE49-F238E27FC236}">
                <a16:creationId xmlns:a16="http://schemas.microsoft.com/office/drawing/2014/main" id="{1F582564-111C-A925-45FA-53D97C93B69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08473" y="3928819"/>
            <a:ext cx="3300821" cy="2786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8958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659DAD6E-4DA5-29F7-3608-DB932D5BD4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6" y="1735288"/>
            <a:ext cx="5600700" cy="4307466"/>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4320FABA-14F1-AC5F-8CE8-F4D1AC34B0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6280" y="1735288"/>
            <a:ext cx="5680284" cy="430746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C70E2D2-599A-E137-E78C-2F6089EF00DE}"/>
              </a:ext>
            </a:extLst>
          </p:cNvPr>
          <p:cNvSpPr txBox="1"/>
          <p:nvPr/>
        </p:nvSpPr>
        <p:spPr>
          <a:xfrm>
            <a:off x="3493294" y="528638"/>
            <a:ext cx="5680284" cy="984885"/>
          </a:xfrm>
          <a:prstGeom prst="rect">
            <a:avLst/>
          </a:prstGeom>
          <a:noFill/>
        </p:spPr>
        <p:txBody>
          <a:bodyPr wrap="square" rtlCol="0">
            <a:spAutoFit/>
          </a:bodyPr>
          <a:lstStyle/>
          <a:p>
            <a:pPr algn="ctr"/>
            <a:r>
              <a:rPr lang="en-US" sz="2000" dirty="0"/>
              <a:t>Breakdown of Workout Types for the Gym’s Clients</a:t>
            </a:r>
          </a:p>
          <a:p>
            <a:pPr algn="ctr"/>
            <a:r>
              <a:rPr lang="en-US" dirty="0"/>
              <a:t>By Age Group and Gender</a:t>
            </a:r>
          </a:p>
        </p:txBody>
      </p:sp>
    </p:spTree>
    <p:extLst>
      <p:ext uri="{BB962C8B-B14F-4D97-AF65-F5344CB8AC3E}">
        <p14:creationId xmlns:p14="http://schemas.microsoft.com/office/powerpoint/2010/main" val="3549625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1F15819-B8CF-75EE-BD09-AB69DE1F35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7736" y="1366837"/>
            <a:ext cx="5362575" cy="41243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BBBBE7E-1554-81AD-AD7F-332898AB9AA0}"/>
              </a:ext>
            </a:extLst>
          </p:cNvPr>
          <p:cNvSpPr txBox="1"/>
          <p:nvPr/>
        </p:nvSpPr>
        <p:spPr>
          <a:xfrm>
            <a:off x="674557" y="1506511"/>
            <a:ext cx="4676932" cy="2308324"/>
          </a:xfrm>
          <a:prstGeom prst="rect">
            <a:avLst/>
          </a:prstGeom>
          <a:noFill/>
        </p:spPr>
        <p:txBody>
          <a:bodyPr wrap="square" rtlCol="0">
            <a:spAutoFit/>
          </a:bodyPr>
          <a:lstStyle/>
          <a:p>
            <a:r>
              <a:rPr lang="en-US" dirty="0"/>
              <a:t>The current industry standard is that cardio should be performed mostly in heart rate zone 2</a:t>
            </a:r>
          </a:p>
          <a:p>
            <a:endParaRPr lang="en-US" dirty="0"/>
          </a:p>
          <a:p>
            <a:r>
              <a:rPr lang="en-US" dirty="0"/>
              <a:t>The average bpm recorded in the dataset shows 27% of the clients doing cardio had an average bpm in their zone 2</a:t>
            </a:r>
          </a:p>
          <a:p>
            <a:endParaRPr lang="en-US" dirty="0"/>
          </a:p>
        </p:txBody>
      </p:sp>
    </p:spTree>
    <p:extLst>
      <p:ext uri="{BB962C8B-B14F-4D97-AF65-F5344CB8AC3E}">
        <p14:creationId xmlns:p14="http://schemas.microsoft.com/office/powerpoint/2010/main" val="2704522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C39C6-C011-891D-F0DC-C76EF12A39B6}"/>
              </a:ext>
            </a:extLst>
          </p:cNvPr>
          <p:cNvSpPr>
            <a:spLocks noGrp="1"/>
          </p:cNvSpPr>
          <p:nvPr>
            <p:ph type="title"/>
          </p:nvPr>
        </p:nvSpPr>
        <p:spPr/>
        <p:txBody>
          <a:bodyPr/>
          <a:lstStyle/>
          <a:p>
            <a:r>
              <a:rPr lang="en-US" dirty="0"/>
              <a:t>OUTLIERS to validate</a:t>
            </a:r>
          </a:p>
        </p:txBody>
      </p:sp>
      <p:sp>
        <p:nvSpPr>
          <p:cNvPr id="3" name="Content Placeholder 2">
            <a:extLst>
              <a:ext uri="{FF2B5EF4-FFF2-40B4-BE49-F238E27FC236}">
                <a16:creationId xmlns:a16="http://schemas.microsoft.com/office/drawing/2014/main" id="{B5F74476-35E4-B6D5-7202-8CCA272422B6}"/>
              </a:ext>
            </a:extLst>
          </p:cNvPr>
          <p:cNvSpPr>
            <a:spLocks noGrp="1"/>
          </p:cNvSpPr>
          <p:nvPr>
            <p:ph idx="1"/>
          </p:nvPr>
        </p:nvSpPr>
        <p:spPr>
          <a:xfrm>
            <a:off x="838200" y="1930556"/>
            <a:ext cx="4176010" cy="3683260"/>
          </a:xfrm>
        </p:spPr>
        <p:txBody>
          <a:bodyPr>
            <a:normAutofit/>
          </a:bodyPr>
          <a:lstStyle/>
          <a:p>
            <a:r>
              <a:rPr lang="en-US" dirty="0"/>
              <a:t>Below is a list of people who have max bpm above their calculated zone 5 maximum heart rate</a:t>
            </a:r>
          </a:p>
          <a:p>
            <a:r>
              <a:rPr lang="en-US" dirty="0"/>
              <a:t>I notice that my heart rate climbs easily to my max with some exertion but___</a:t>
            </a:r>
          </a:p>
          <a:p>
            <a:r>
              <a:rPr lang="en-US" dirty="0"/>
              <a:t>There are some clients here that are getting near 200, which seems unlikely</a:t>
            </a:r>
          </a:p>
        </p:txBody>
      </p:sp>
      <p:pic>
        <p:nvPicPr>
          <p:cNvPr id="3074" name="Picture 2">
            <a:extLst>
              <a:ext uri="{FF2B5EF4-FFF2-40B4-BE49-F238E27FC236}">
                <a16:creationId xmlns:a16="http://schemas.microsoft.com/office/drawing/2014/main" id="{CD44DD47-784B-5CFD-5183-E24D0B8A8A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9892" y="1825625"/>
            <a:ext cx="5438775"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0900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E5304C-8421-BD9C-107E-E7B9A7B136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D18B02-7B5E-5498-E38E-84EBA439CB80}"/>
              </a:ext>
            </a:extLst>
          </p:cNvPr>
          <p:cNvSpPr>
            <a:spLocks noGrp="1"/>
          </p:cNvSpPr>
          <p:nvPr>
            <p:ph type="title"/>
          </p:nvPr>
        </p:nvSpPr>
        <p:spPr/>
        <p:txBody>
          <a:bodyPr/>
          <a:lstStyle/>
          <a:p>
            <a:r>
              <a:rPr lang="en-US" dirty="0"/>
              <a:t>OUTLIERS to validate ……</a:t>
            </a:r>
          </a:p>
        </p:txBody>
      </p:sp>
      <p:sp>
        <p:nvSpPr>
          <p:cNvPr id="3" name="Content Placeholder 2">
            <a:extLst>
              <a:ext uri="{FF2B5EF4-FFF2-40B4-BE49-F238E27FC236}">
                <a16:creationId xmlns:a16="http://schemas.microsoft.com/office/drawing/2014/main" id="{39F44671-5890-F459-C281-D90273294DDF}"/>
              </a:ext>
            </a:extLst>
          </p:cNvPr>
          <p:cNvSpPr>
            <a:spLocks noGrp="1"/>
          </p:cNvSpPr>
          <p:nvPr>
            <p:ph idx="1"/>
          </p:nvPr>
        </p:nvSpPr>
        <p:spPr>
          <a:xfrm>
            <a:off x="838200" y="1825625"/>
            <a:ext cx="10515600" cy="1030218"/>
          </a:xfrm>
        </p:spPr>
        <p:txBody>
          <a:bodyPr/>
          <a:lstStyle/>
          <a:p>
            <a:r>
              <a:rPr lang="en-US" dirty="0"/>
              <a:t>Below is a list of people with a good fat percentage with very high BMI number, note obese starts at over 30 </a:t>
            </a:r>
          </a:p>
          <a:p>
            <a:endParaRPr lang="en-US" dirty="0"/>
          </a:p>
        </p:txBody>
      </p:sp>
      <p:sp>
        <p:nvSpPr>
          <p:cNvPr id="5" name="TextBox 4">
            <a:extLst>
              <a:ext uri="{FF2B5EF4-FFF2-40B4-BE49-F238E27FC236}">
                <a16:creationId xmlns:a16="http://schemas.microsoft.com/office/drawing/2014/main" id="{E0D8F7EF-A934-522D-982A-D5395078E2B2}"/>
              </a:ext>
            </a:extLst>
          </p:cNvPr>
          <p:cNvSpPr txBox="1"/>
          <p:nvPr/>
        </p:nvSpPr>
        <p:spPr>
          <a:xfrm>
            <a:off x="2001076" y="3032805"/>
            <a:ext cx="7706141" cy="3139321"/>
          </a:xfrm>
          <a:prstGeom prst="rect">
            <a:avLst/>
          </a:prstGeom>
          <a:noFill/>
        </p:spPr>
        <p:txBody>
          <a:bodyPr wrap="square">
            <a:spAutoFit/>
          </a:bodyPr>
          <a:lstStyle/>
          <a:p>
            <a:r>
              <a:rPr lang="en-US" dirty="0"/>
              <a:t>        Age Gender  Fat %   BMI    </a:t>
            </a:r>
            <a:r>
              <a:rPr lang="en-US" dirty="0" err="1"/>
              <a:t>BMI</a:t>
            </a:r>
            <a:r>
              <a:rPr lang="en-US" dirty="0"/>
              <a:t> Desc  Weight (</a:t>
            </a:r>
            <a:r>
              <a:rPr lang="en-US" dirty="0" err="1"/>
              <a:t>lbs</a:t>
            </a:r>
            <a:r>
              <a:rPr lang="en-US" dirty="0"/>
              <a:t>)  Height (in)</a:t>
            </a:r>
          </a:p>
          <a:p>
            <a:r>
              <a:rPr lang="en-US" dirty="0"/>
              <a:t>10     41      M         20.5  43.31    Obese         265.8         65.7</a:t>
            </a:r>
          </a:p>
          <a:p>
            <a:r>
              <a:rPr lang="en-US" dirty="0"/>
              <a:t>55     23      M    	   21.7  44.84    Obese         252.6         63.0</a:t>
            </a:r>
          </a:p>
          <a:p>
            <a:r>
              <a:rPr lang="en-US" dirty="0"/>
              <a:t>261   57      M    	   20.8  47.72    Obese         279.0         64.2</a:t>
            </a:r>
          </a:p>
          <a:p>
            <a:r>
              <a:rPr lang="en-US" dirty="0"/>
              <a:t>291   55      M 	   20.4  45.49    Obese         282.5         66.1</a:t>
            </a:r>
          </a:p>
          <a:p>
            <a:r>
              <a:rPr lang="en-US" dirty="0"/>
              <a:t>302   36      M   	   20.4  43.31    Obese         272.1         66.5</a:t>
            </a:r>
          </a:p>
          <a:p>
            <a:r>
              <a:rPr lang="en-US" dirty="0"/>
              <a:t>408   46      M    	   20.5  40.45    Obese         239.4         64.6</a:t>
            </a:r>
          </a:p>
          <a:p>
            <a:r>
              <a:rPr lang="en-US" dirty="0"/>
              <a:t>593   55      M  	   21.7  43.40    Obese         285.8         68.1</a:t>
            </a:r>
          </a:p>
          <a:p>
            <a:r>
              <a:rPr lang="en-US" dirty="0"/>
              <a:t>687   18      M   	   20.6  45.14    Obese         277.0         65.7</a:t>
            </a:r>
          </a:p>
          <a:p>
            <a:r>
              <a:rPr lang="en-US" dirty="0"/>
              <a:t>710   38      M      	   21.2  46.98    Obese         271.3         63.8</a:t>
            </a:r>
          </a:p>
          <a:p>
            <a:r>
              <a:rPr lang="en-US" dirty="0"/>
              <a:t>854   48      M   	   21.4  49.84    Obese         284.2         63.4</a:t>
            </a:r>
          </a:p>
        </p:txBody>
      </p:sp>
    </p:spTree>
    <p:extLst>
      <p:ext uri="{BB962C8B-B14F-4D97-AF65-F5344CB8AC3E}">
        <p14:creationId xmlns:p14="http://schemas.microsoft.com/office/powerpoint/2010/main" val="3670837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243B5B-453B-4981-283B-D5CFB75DF3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DC9BA2-AEE0-117D-2E0C-52DE74D97257}"/>
              </a:ext>
            </a:extLst>
          </p:cNvPr>
          <p:cNvSpPr>
            <a:spLocks noGrp="1"/>
          </p:cNvSpPr>
          <p:nvPr>
            <p:ph type="title"/>
          </p:nvPr>
        </p:nvSpPr>
        <p:spPr>
          <a:xfrm>
            <a:off x="838200" y="365126"/>
            <a:ext cx="10515600" cy="1092614"/>
          </a:xfrm>
        </p:spPr>
        <p:txBody>
          <a:bodyPr/>
          <a:lstStyle/>
          <a:p>
            <a:r>
              <a:rPr lang="en-US" dirty="0"/>
              <a:t>OUTLIERS to validate ……</a:t>
            </a:r>
          </a:p>
        </p:txBody>
      </p:sp>
      <p:sp>
        <p:nvSpPr>
          <p:cNvPr id="3" name="Content Placeholder 2">
            <a:extLst>
              <a:ext uri="{FF2B5EF4-FFF2-40B4-BE49-F238E27FC236}">
                <a16:creationId xmlns:a16="http://schemas.microsoft.com/office/drawing/2014/main" id="{7128A961-294D-A2CB-C8EF-C9E20934C004}"/>
              </a:ext>
            </a:extLst>
          </p:cNvPr>
          <p:cNvSpPr>
            <a:spLocks noGrp="1"/>
          </p:cNvSpPr>
          <p:nvPr>
            <p:ph idx="1"/>
          </p:nvPr>
        </p:nvSpPr>
        <p:spPr>
          <a:xfrm>
            <a:off x="838200" y="1375051"/>
            <a:ext cx="10515600" cy="1030218"/>
          </a:xfrm>
        </p:spPr>
        <p:txBody>
          <a:bodyPr/>
          <a:lstStyle/>
          <a:p>
            <a:r>
              <a:rPr lang="en-US" dirty="0"/>
              <a:t>Below is a list of people with a great BMI with a high Fat Percentage,  </a:t>
            </a:r>
          </a:p>
          <a:p>
            <a:endParaRPr lang="en-US" dirty="0"/>
          </a:p>
        </p:txBody>
      </p:sp>
      <p:sp>
        <p:nvSpPr>
          <p:cNvPr id="6" name="TextBox 5">
            <a:extLst>
              <a:ext uri="{FF2B5EF4-FFF2-40B4-BE49-F238E27FC236}">
                <a16:creationId xmlns:a16="http://schemas.microsoft.com/office/drawing/2014/main" id="{95F692A5-3C5C-AB37-3EBC-CFFE5618390D}"/>
              </a:ext>
            </a:extLst>
          </p:cNvPr>
          <p:cNvSpPr txBox="1"/>
          <p:nvPr/>
        </p:nvSpPr>
        <p:spPr>
          <a:xfrm>
            <a:off x="1583633" y="2287035"/>
            <a:ext cx="8441635" cy="4278094"/>
          </a:xfrm>
          <a:prstGeom prst="rect">
            <a:avLst/>
          </a:prstGeom>
          <a:noFill/>
        </p:spPr>
        <p:txBody>
          <a:bodyPr wrap="square">
            <a:spAutoFit/>
          </a:bodyPr>
          <a:lstStyle/>
          <a:p>
            <a:r>
              <a:rPr lang="en-US" sz="1600" dirty="0"/>
              <a:t>        Age Gender  Fat %   BMI     </a:t>
            </a:r>
            <a:r>
              <a:rPr lang="en-US" sz="1600" dirty="0" err="1"/>
              <a:t>BMI</a:t>
            </a:r>
            <a:r>
              <a:rPr lang="en-US" sz="1600" dirty="0"/>
              <a:t> Desc      Weight (</a:t>
            </a:r>
            <a:r>
              <a:rPr lang="en-US" sz="1600" dirty="0" err="1"/>
              <a:t>lbs</a:t>
            </a:r>
            <a:r>
              <a:rPr lang="en-US" sz="1600" dirty="0"/>
              <a:t>)  Height (in)</a:t>
            </a:r>
          </a:p>
          <a:p>
            <a:r>
              <a:rPr lang="en-US" sz="1600" dirty="0"/>
              <a:t>4        38      M         29.2  14.39  Underweight         101.4         70.5</a:t>
            </a:r>
          </a:p>
          <a:p>
            <a:r>
              <a:rPr lang="en-US" sz="1600" dirty="0"/>
              <a:t>17      41      F           31.9  13.98  Underweight          96.4          69.7</a:t>
            </a:r>
          </a:p>
          <a:p>
            <a:r>
              <a:rPr lang="en-US" sz="1600" dirty="0"/>
              <a:t>130   49      F            30.8  14.93  Underweight          99.4          68.5</a:t>
            </a:r>
          </a:p>
          <a:p>
            <a:r>
              <a:rPr lang="en-US" sz="1600" dirty="0"/>
              <a:t>156   56      F            30.0  12.47  Underweight          88.9          70.9</a:t>
            </a:r>
          </a:p>
          <a:p>
            <a:r>
              <a:rPr lang="en-US" sz="1600" dirty="0"/>
              <a:t>194   49      F            34.3  14.69  Underweight          88.0          65.0</a:t>
            </a:r>
          </a:p>
          <a:p>
            <a:r>
              <a:rPr lang="en-US" sz="1600" dirty="0"/>
              <a:t>282   24      F            31.8  13.71  Underweight          92.4          68.9</a:t>
            </a:r>
          </a:p>
          <a:p>
            <a:r>
              <a:rPr lang="en-US" sz="1600" dirty="0"/>
              <a:t>343   46      M          29.1  14.36  Underweight          99.0           69.7</a:t>
            </a:r>
          </a:p>
          <a:p>
            <a:r>
              <a:rPr lang="en-US" sz="1600" dirty="0"/>
              <a:t>401   42      F            32.9  14.10  Underweight          93.9          68.5</a:t>
            </a:r>
          </a:p>
          <a:p>
            <a:r>
              <a:rPr lang="en-US" sz="1600" dirty="0"/>
              <a:t>504   42      F            28.1  14.87  Underweight         102.5         69.7</a:t>
            </a:r>
          </a:p>
          <a:p>
            <a:r>
              <a:rPr lang="en-US" sz="1600" dirty="0"/>
              <a:t>537   31      F            34.9  13.78  Underweight          93.9          69.3</a:t>
            </a:r>
          </a:p>
          <a:p>
            <a:r>
              <a:rPr lang="en-US" sz="1600" dirty="0"/>
              <a:t>581   45      M          29.0  14.85  Underweight         115.5         74.0</a:t>
            </a:r>
          </a:p>
          <a:p>
            <a:r>
              <a:rPr lang="en-US" sz="1600" dirty="0"/>
              <a:t>586   56      M          29.8  13.81  Underweight         106.3         73.6</a:t>
            </a:r>
          </a:p>
          <a:p>
            <a:r>
              <a:rPr lang="en-US" sz="1600" dirty="0"/>
              <a:t>783   47      M          29.6  12.32  Underweight         101.0         76.0</a:t>
            </a:r>
          </a:p>
          <a:p>
            <a:r>
              <a:rPr lang="en-US" sz="1600" dirty="0"/>
              <a:t>873   25      F            31.9  14.74  Underweight          90.4          65.7</a:t>
            </a:r>
          </a:p>
          <a:p>
            <a:r>
              <a:rPr lang="en-US" sz="1600" dirty="0"/>
              <a:t>874   43      F            32.9  13.38  Underweight          89.1          68.5</a:t>
            </a:r>
          </a:p>
          <a:p>
            <a:r>
              <a:rPr lang="en-US" sz="1600" dirty="0"/>
              <a:t>909   28      M          28.2  14.57  Underweight         128.3         78.7</a:t>
            </a:r>
          </a:p>
        </p:txBody>
      </p:sp>
    </p:spTree>
    <p:extLst>
      <p:ext uri="{BB962C8B-B14F-4D97-AF65-F5344CB8AC3E}">
        <p14:creationId xmlns:p14="http://schemas.microsoft.com/office/powerpoint/2010/main" val="3299711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Template>
  <TotalTime>1754</TotalTime>
  <Words>1436</Words>
  <Application>Microsoft Office PowerPoint</Application>
  <PresentationFormat>Widescreen</PresentationFormat>
  <Paragraphs>141</Paragraphs>
  <Slides>15</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Aptos</vt:lpstr>
      <vt:lpstr>Century Gothic</vt:lpstr>
      <vt:lpstr>Wingdings 3</vt:lpstr>
      <vt:lpstr>Ion</vt:lpstr>
      <vt:lpstr>Gym Member Exercise Data Analysis</vt:lpstr>
      <vt:lpstr>Introduction</vt:lpstr>
      <vt:lpstr>Methodology</vt:lpstr>
      <vt:lpstr>PowerPoint Presentation</vt:lpstr>
      <vt:lpstr>PowerPoint Presentation</vt:lpstr>
      <vt:lpstr>PowerPoint Presentation</vt:lpstr>
      <vt:lpstr>OUTLIERS to validate</vt:lpstr>
      <vt:lpstr>OUTLIERS to validate ……</vt:lpstr>
      <vt:lpstr>OUTLIERS to validate ……</vt:lpstr>
      <vt:lpstr>PowerPoint Presentation</vt:lpstr>
      <vt:lpstr>PowerPoint Presentation</vt:lpstr>
      <vt:lpstr>PowerPoint Presentation</vt:lpstr>
      <vt:lpstr>PowerPoint Presentation</vt:lpstr>
      <vt:lpstr>Results</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coates.stephen</dc:creator>
  <cp:lastModifiedBy>coates.stephen</cp:lastModifiedBy>
  <cp:revision>1</cp:revision>
  <cp:lastPrinted>2024-12-13T00:45:42Z</cp:lastPrinted>
  <dcterms:created xsi:type="dcterms:W3CDTF">2024-12-11T16:20:08Z</dcterms:created>
  <dcterms:modified xsi:type="dcterms:W3CDTF">2024-12-13T03:41:10Z</dcterms:modified>
</cp:coreProperties>
</file>