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4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1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71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0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66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01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72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CF40-EAC3-48B1-9A49-9F5172491E6C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90B2E-318E-428D-9283-C6E8533D8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6707" y="2631470"/>
            <a:ext cx="28635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Chan-</a:t>
            </a:r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Vese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Pics: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8" t="35466" r="16141" b="5043"/>
          <a:stretch/>
        </p:blipFill>
        <p:spPr>
          <a:xfrm>
            <a:off x="1845297" y="1168134"/>
            <a:ext cx="5692325" cy="51741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57662" y="2630951"/>
            <a:ext cx="1007461" cy="7542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238624" y="3459892"/>
            <a:ext cx="765861" cy="81554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64972" y="506627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4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6" y="1266563"/>
            <a:ext cx="11887224" cy="457200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4972" y="506627"/>
            <a:ext cx="2656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Extremum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92130" y="4880919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-0.492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25449" y="4880919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-0.468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4972" y="506627"/>
            <a:ext cx="317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scale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847"/>
            <a:ext cx="1219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64972" y="506627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142995"/>
            <a:ext cx="11887224" cy="45720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43848" y="47449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-0.051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64811" y="47449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-0.372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142995"/>
            <a:ext cx="11887224" cy="45720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43848" y="47449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-0.029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64810" y="4744994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-0.296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9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142995"/>
            <a:ext cx="11887224" cy="45720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43848" y="47449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-0.283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52453" y="47449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-0.253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1142995"/>
            <a:ext cx="11887224" cy="45720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43848" y="47449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-0.138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64810" y="474499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60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341" y="1161535"/>
            <a:ext cx="3131819" cy="22748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79" y="1132766"/>
            <a:ext cx="2580689" cy="2332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342" y="4140185"/>
            <a:ext cx="3131818" cy="22174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779" y="4140570"/>
            <a:ext cx="2580689" cy="22541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07276" y="2125362"/>
            <a:ext cx="642551" cy="66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36724" y="1161535"/>
            <a:ext cx="531341" cy="54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07276" y="4239039"/>
            <a:ext cx="543697" cy="567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36724" y="4239039"/>
            <a:ext cx="444844" cy="456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82216" y="4361935"/>
            <a:ext cx="457200" cy="4448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3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706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6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847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847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pics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847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847"/>
            <a:ext cx="12192000" cy="568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4972" y="506627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pics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4604" y="3101546"/>
            <a:ext cx="691979" cy="60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161373" y="5502875"/>
            <a:ext cx="691979" cy="60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84603" y="5502875"/>
            <a:ext cx="691979" cy="60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Bad pics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847"/>
            <a:ext cx="12192000" cy="5689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69058" y="2236573"/>
            <a:ext cx="691979" cy="60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69058" y="4633784"/>
            <a:ext cx="691979" cy="60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54063" y="4633784"/>
            <a:ext cx="691979" cy="605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89" y="954908"/>
            <a:ext cx="7710617" cy="51404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47623" y="5864486"/>
            <a:ext cx="5283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Extremum of brightness frequency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445730" y="5304642"/>
            <a:ext cx="432487" cy="432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931442" y="1848321"/>
            <a:ext cx="755650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44919" y="2809671"/>
            <a:ext cx="3065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Johnsonsu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5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4972" y="506627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35" y="1556180"/>
            <a:ext cx="9303779" cy="27686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80427" y="4620365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scale</a:t>
            </a:r>
          </a:p>
        </p:txBody>
      </p:sp>
    </p:spTree>
    <p:extLst>
      <p:ext uri="{BB962C8B-B14F-4D97-AF65-F5344CB8AC3E}">
        <p14:creationId xmlns:p14="http://schemas.microsoft.com/office/powerpoint/2010/main" val="6744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83</Words>
  <Application>Microsoft Office PowerPoint</Application>
  <PresentationFormat>宽屏</PresentationFormat>
  <Paragraphs>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Dachuan</dc:creator>
  <cp:lastModifiedBy>Shi Dachuan</cp:lastModifiedBy>
  <cp:revision>13</cp:revision>
  <dcterms:created xsi:type="dcterms:W3CDTF">2019-07-18T04:33:06Z</dcterms:created>
  <dcterms:modified xsi:type="dcterms:W3CDTF">2019-07-18T07:42:51Z</dcterms:modified>
</cp:coreProperties>
</file>