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00" r:id="rId1"/>
  </p:sldMasterIdLst>
  <p:notesMasterIdLst>
    <p:notesMasterId r:id="rId24"/>
  </p:notesMasterIdLst>
  <p:handoutMasterIdLst>
    <p:handoutMasterId r:id="rId25"/>
  </p:handoutMasterIdLst>
  <p:sldIdLst>
    <p:sldId id="685" r:id="rId2"/>
    <p:sldId id="728" r:id="rId3"/>
    <p:sldId id="754" r:id="rId4"/>
    <p:sldId id="755" r:id="rId5"/>
    <p:sldId id="756" r:id="rId6"/>
    <p:sldId id="729" r:id="rId7"/>
    <p:sldId id="739" r:id="rId8"/>
    <p:sldId id="741" r:id="rId9"/>
    <p:sldId id="740" r:id="rId10"/>
    <p:sldId id="730" r:id="rId11"/>
    <p:sldId id="743" r:id="rId12"/>
    <p:sldId id="753" r:id="rId13"/>
    <p:sldId id="742" r:id="rId14"/>
    <p:sldId id="744" r:id="rId15"/>
    <p:sldId id="745" r:id="rId16"/>
    <p:sldId id="746" r:id="rId17"/>
    <p:sldId id="747" r:id="rId18"/>
    <p:sldId id="757" r:id="rId19"/>
    <p:sldId id="749" r:id="rId20"/>
    <p:sldId id="731" r:id="rId21"/>
    <p:sldId id="726" r:id="rId22"/>
    <p:sldId id="727" r:id="rId23"/>
  </p:sldIdLst>
  <p:sldSz cx="12192000" cy="6858000"/>
  <p:notesSz cx="6858000" cy="9144000"/>
  <p:defaultTextStyle>
    <a:defPPr>
      <a:defRPr lang="en-US"/>
    </a:defPPr>
    <a:lvl1pPr marL="0" algn="l" defTabSz="914507" rtl="0" eaLnBrk="1" latinLnBrk="0" hangingPunct="1">
      <a:defRPr sz="1400" kern="1200">
        <a:solidFill>
          <a:schemeClr val="tx1"/>
        </a:solidFill>
        <a:latin typeface="+mn-lt"/>
        <a:ea typeface="+mn-ea"/>
        <a:cs typeface="+mn-cs"/>
      </a:defRPr>
    </a:lvl1pPr>
    <a:lvl2pPr marL="457253" algn="l" defTabSz="914507" rtl="0" eaLnBrk="1" latinLnBrk="0" hangingPunct="1">
      <a:defRPr sz="1400" kern="1200">
        <a:solidFill>
          <a:schemeClr val="tx1"/>
        </a:solidFill>
        <a:latin typeface="+mn-lt"/>
        <a:ea typeface="+mn-ea"/>
        <a:cs typeface="+mn-cs"/>
      </a:defRPr>
    </a:lvl2pPr>
    <a:lvl3pPr marL="914507" algn="l" defTabSz="914507" rtl="0" eaLnBrk="1" latinLnBrk="0" hangingPunct="1">
      <a:defRPr sz="1400" kern="1200">
        <a:solidFill>
          <a:schemeClr val="tx1"/>
        </a:solidFill>
        <a:latin typeface="+mn-lt"/>
        <a:ea typeface="+mn-ea"/>
        <a:cs typeface="+mn-cs"/>
      </a:defRPr>
    </a:lvl3pPr>
    <a:lvl4pPr marL="1371760" algn="l" defTabSz="914507" rtl="0" eaLnBrk="1" latinLnBrk="0" hangingPunct="1">
      <a:defRPr sz="1400" kern="1200">
        <a:solidFill>
          <a:schemeClr val="tx1"/>
        </a:solidFill>
        <a:latin typeface="+mn-lt"/>
        <a:ea typeface="+mn-ea"/>
        <a:cs typeface="+mn-cs"/>
      </a:defRPr>
    </a:lvl4pPr>
    <a:lvl5pPr marL="1829014" algn="l" defTabSz="914507" rtl="0" eaLnBrk="1" latinLnBrk="0" hangingPunct="1">
      <a:defRPr sz="1400" kern="1200">
        <a:solidFill>
          <a:schemeClr val="tx1"/>
        </a:solidFill>
        <a:latin typeface="+mn-lt"/>
        <a:ea typeface="+mn-ea"/>
        <a:cs typeface="+mn-cs"/>
      </a:defRPr>
    </a:lvl5pPr>
    <a:lvl6pPr marL="2286266" algn="l" defTabSz="914507" rtl="0" eaLnBrk="1" latinLnBrk="0" hangingPunct="1">
      <a:defRPr sz="1400" kern="1200">
        <a:solidFill>
          <a:schemeClr val="tx1"/>
        </a:solidFill>
        <a:latin typeface="+mn-lt"/>
        <a:ea typeface="+mn-ea"/>
        <a:cs typeface="+mn-cs"/>
      </a:defRPr>
    </a:lvl6pPr>
    <a:lvl7pPr marL="2743520" algn="l" defTabSz="914507" rtl="0" eaLnBrk="1" latinLnBrk="0" hangingPunct="1">
      <a:defRPr sz="1400" kern="1200">
        <a:solidFill>
          <a:schemeClr val="tx1"/>
        </a:solidFill>
        <a:latin typeface="+mn-lt"/>
        <a:ea typeface="+mn-ea"/>
        <a:cs typeface="+mn-cs"/>
      </a:defRPr>
    </a:lvl7pPr>
    <a:lvl8pPr marL="3200773" algn="l" defTabSz="914507" rtl="0" eaLnBrk="1" latinLnBrk="0" hangingPunct="1">
      <a:defRPr sz="1400" kern="1200">
        <a:solidFill>
          <a:schemeClr val="tx1"/>
        </a:solidFill>
        <a:latin typeface="+mn-lt"/>
        <a:ea typeface="+mn-ea"/>
        <a:cs typeface="+mn-cs"/>
      </a:defRPr>
    </a:lvl8pPr>
    <a:lvl9pPr marL="3658027" algn="l" defTabSz="914507"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chary Anderson" initials="ZA" lastIdx="26" clrIdx="0">
    <p:extLst>
      <p:ext uri="{19B8F6BF-5375-455C-9EA6-DF929625EA0E}">
        <p15:presenceInfo xmlns:p15="http://schemas.microsoft.com/office/powerpoint/2012/main" userId="S::zanderson@vsapartners.com::b6da4b55-2f36-4779-ba8b-606d779a32e3" providerId="AD"/>
      </p:ext>
    </p:extLst>
  </p:cmAuthor>
  <p:cmAuthor id="2" name="Liz Sadler" initials="LS" lastIdx="36" clrIdx="1">
    <p:extLst>
      <p:ext uri="{19B8F6BF-5375-455C-9EA6-DF929625EA0E}">
        <p15:presenceInfo xmlns:p15="http://schemas.microsoft.com/office/powerpoint/2012/main" userId="Liz Sadl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44E789-9B41-435C-895F-FC6281DB923F}">
  <a:tblStyle styleId="{77FBBBCB-588E-45F7-8197-1C2F8D5DC026}" styleName="IBM Blue">
    <a:wholeTbl>
      <a:tcTxStyle>
        <a:fontRef idx="minor">
          <a:prstClr val="black"/>
        </a:fontRef>
        <a:schemeClr val="tx1"/>
      </a:tcTxStyle>
      <a:tcStyle>
        <a:tcBdr>
          <a:left>
            <a:ln w="0" cmpd="sng">
              <a:solidFill>
                <a:srgbClr val="161616"/>
              </a:solidFill>
            </a:ln>
          </a:left>
          <a:right>
            <a:ln w="0" cmpd="sng">
              <a:solidFill>
                <a:srgbClr val="161616"/>
              </a:solidFill>
            </a:ln>
          </a:right>
          <a:top>
            <a:ln w="0" cmpd="sng">
              <a:solidFill>
                <a:srgbClr val="161616"/>
              </a:solidFill>
            </a:ln>
          </a:top>
          <a:bottom>
            <a:ln w="3175" cmpd="sng">
              <a:solidFill>
                <a:srgbClr val="161616"/>
              </a:solidFill>
            </a:ln>
          </a:bottom>
          <a:insideH>
            <a:ln w="3175" cmpd="sng">
              <a:solidFill>
                <a:srgbClr val="161616"/>
              </a:solidFill>
            </a:ln>
          </a:insideH>
          <a:insideV>
            <a:ln w="3175" cmpd="sng">
              <a:solidFill>
                <a:srgbClr val="161616"/>
              </a:solidFill>
            </a:ln>
          </a:insideV>
        </a:tcBdr>
        <a:fill>
          <a:solidFill>
            <a:schemeClr val="bg1"/>
          </a:solidFill>
        </a:fill>
      </a:tcStyle>
    </a:wholeTbl>
    <a:band1H>
      <a:tcStyle>
        <a:tcBdr/>
        <a:fill>
          <a:solidFill>
            <a:srgbClr val="F4F4F4"/>
          </a:solidFill>
        </a:fill>
      </a:tcStyle>
    </a:band1H>
    <a:band2H>
      <a:tcStyle>
        <a:tcBdr/>
      </a:tcStyle>
    </a:band2H>
    <a:band1V>
      <a:tcStyle>
        <a:tcBdr/>
        <a:fill>
          <a:solidFill>
            <a:srgbClr val="F4F4F4"/>
          </a:solidFill>
        </a:fill>
      </a:tcStyle>
    </a:band1V>
    <a:band2V>
      <a:tcStyle>
        <a:tcBdr/>
      </a:tcStyle>
    </a:band2V>
    <a:lastCol>
      <a:tcTxStyle b="on">
        <a:fontRef idx="minor">
          <a:prstClr val="black"/>
        </a:fontRef>
        <a:schemeClr val="tx1"/>
      </a:tcTxStyle>
      <a:tcStyle>
        <a:tcBdr/>
        <a:fill>
          <a:solidFill>
            <a:srgbClr val="E0E0E0"/>
          </a:solidFill>
        </a:fill>
      </a:tcStyle>
    </a:lastCol>
    <a:firstCol>
      <a:tcTxStyle>
        <a:fontRef idx="minor">
          <a:prstClr val="black"/>
        </a:fontRef>
        <a:schemeClr val="tx1"/>
      </a:tcTxStyle>
      <a:tcStyle>
        <a:tcBdr/>
        <a:fill>
          <a:solidFill>
            <a:srgbClr val="E5F6FF"/>
          </a:solidFill>
        </a:fill>
      </a:tcStyle>
    </a:firstCol>
    <a:lastRow>
      <a:tcTxStyle b="on">
        <a:fontRef idx="minor">
          <a:prstClr val="black"/>
        </a:fontRef>
        <a:schemeClr val="tx1"/>
      </a:tcTxStyle>
      <a:tcStyle>
        <a:tcBdr/>
        <a:fill>
          <a:solidFill>
            <a:srgbClr val="E0E0E0"/>
          </a:solidFill>
        </a:fill>
      </a:tcStyle>
    </a:lastRow>
    <a:firstRow>
      <a:tcTxStyle>
        <a:fontRef idx="minor">
          <a:prstClr val="black"/>
        </a:fontRef>
        <a:schemeClr val="bg1"/>
      </a:tcTxStyle>
      <a:tcStyle>
        <a:tcBdr/>
        <a:fill>
          <a:solidFill>
            <a:srgbClr val="0F62FE"/>
          </a:solidFill>
        </a:fill>
      </a:tcStyle>
    </a:firstRow>
  </a:tblStyle>
  <a:tblStyle styleId="{C525F056-CDCB-4544-8969-F531D1CEA358}" styleName="IBM Light Blue">
    <a:wholeTbl>
      <a:tcTxStyle>
        <a:fontRef idx="minor">
          <a:prstClr val="black"/>
        </a:fontRef>
        <a:schemeClr val="tx1"/>
      </a:tcTxStyle>
      <a:tcStyle>
        <a:tcBdr>
          <a:left>
            <a:ln w="0" cmpd="sng">
              <a:solidFill>
                <a:srgbClr val="161616"/>
              </a:solidFill>
            </a:ln>
          </a:left>
          <a:right>
            <a:ln w="0" cmpd="sng">
              <a:solidFill>
                <a:srgbClr val="161616"/>
              </a:solidFill>
            </a:ln>
          </a:right>
          <a:top>
            <a:ln w="3175" cmpd="sng">
              <a:solidFill>
                <a:srgbClr val="161616"/>
              </a:solidFill>
            </a:ln>
          </a:top>
          <a:bottom>
            <a:ln w="3175" cmpd="sng">
              <a:solidFill>
                <a:srgbClr val="161616"/>
              </a:solidFill>
            </a:ln>
          </a:bottom>
          <a:insideH>
            <a:ln w="3175" cmpd="sng">
              <a:solidFill>
                <a:srgbClr val="161616"/>
              </a:solidFill>
            </a:ln>
          </a:insideH>
          <a:insideV>
            <a:ln w="3175" cmpd="sng">
              <a:solidFill>
                <a:srgbClr val="161616"/>
              </a:solidFill>
            </a:ln>
          </a:insideV>
        </a:tcBdr>
        <a:fill>
          <a:solidFill>
            <a:schemeClr val="bg1"/>
          </a:solidFill>
        </a:fill>
      </a:tcStyle>
    </a:wholeTbl>
    <a:band1H>
      <a:tcStyle>
        <a:tcBdr/>
        <a:fill>
          <a:solidFill>
            <a:srgbClr val="F4F4F4"/>
          </a:solidFill>
        </a:fill>
      </a:tcStyle>
    </a:band1H>
    <a:band2H>
      <a:tcStyle>
        <a:tcBdr/>
      </a:tcStyle>
    </a:band2H>
    <a:band1V>
      <a:tcStyle>
        <a:tcBdr/>
        <a:fill>
          <a:solidFill>
            <a:srgbClr val="F4F4F4"/>
          </a:solidFill>
        </a:fill>
      </a:tcStyle>
    </a:band1V>
    <a:band2V>
      <a:tcStyle>
        <a:tcBdr/>
      </a:tcStyle>
    </a:band2V>
    <a:lastCol>
      <a:tcTxStyle b="on">
        <a:fontRef idx="minor">
          <a:prstClr val="black"/>
        </a:fontRef>
        <a:schemeClr val="tx1"/>
      </a:tcTxStyle>
      <a:tcStyle>
        <a:tcBdr/>
        <a:fill>
          <a:solidFill>
            <a:srgbClr val="E0E0E0"/>
          </a:solidFill>
        </a:fill>
      </a:tcStyle>
    </a:lastCol>
    <a:firstCol>
      <a:tcTxStyle>
        <a:fontRef idx="minor">
          <a:prstClr val="black"/>
        </a:fontRef>
        <a:schemeClr val="tx1"/>
      </a:tcTxStyle>
      <a:tcStyle>
        <a:tcBdr/>
        <a:fill>
          <a:solidFill>
            <a:srgbClr val="E5F6FF"/>
          </a:solidFill>
        </a:fill>
      </a:tcStyle>
    </a:firstCol>
    <a:lastRow>
      <a:tcTxStyle b="on">
        <a:fontRef idx="minor">
          <a:prstClr val="black"/>
        </a:fontRef>
        <a:schemeClr val="tx1"/>
      </a:tcTxStyle>
      <a:tcStyle>
        <a:tcBdr/>
        <a:fill>
          <a:solidFill>
            <a:srgbClr val="E0E0E0"/>
          </a:solidFill>
        </a:fill>
      </a:tcStyle>
    </a:lastRow>
    <a:firstRow>
      <a:tcTxStyle>
        <a:fontRef idx="minor">
          <a:prstClr val="black"/>
        </a:fontRef>
        <a:schemeClr val="tx1"/>
      </a:tcTxStyle>
      <a:tcStyle>
        <a:tcBdr/>
        <a:fill>
          <a:solidFill>
            <a:srgbClr val="BAE6FF"/>
          </a:solidFill>
        </a:fill>
      </a:tcStyle>
    </a:firstRow>
  </a:tblStyle>
  <a:tblStyle styleId="{DE7DB900-8C61-4A5D-9F65-6A9D50D4B3C3}" styleName="IBM Light Gray">
    <a:wholeTbl>
      <a:tcTxStyle>
        <a:fontRef idx="minor">
          <a:prstClr val="black"/>
        </a:fontRef>
        <a:schemeClr val="tx1"/>
      </a:tcTxStyle>
      <a:tcStyle>
        <a:tcBdr>
          <a:left>
            <a:ln w="0" cmpd="sng">
              <a:solidFill>
                <a:srgbClr val="161616"/>
              </a:solidFill>
            </a:ln>
          </a:left>
          <a:right>
            <a:ln w="0" cmpd="sng">
              <a:solidFill>
                <a:srgbClr val="161616"/>
              </a:solidFill>
            </a:ln>
          </a:right>
          <a:top>
            <a:ln w="3175" cmpd="sng">
              <a:solidFill>
                <a:srgbClr val="161616"/>
              </a:solidFill>
            </a:ln>
          </a:top>
          <a:bottom>
            <a:ln w="3175" cmpd="sng">
              <a:solidFill>
                <a:srgbClr val="161616"/>
              </a:solidFill>
            </a:ln>
          </a:bottom>
          <a:insideH>
            <a:ln w="3175" cmpd="sng">
              <a:solidFill>
                <a:srgbClr val="161616"/>
              </a:solidFill>
            </a:ln>
          </a:insideH>
          <a:insideV>
            <a:ln w="3175" cmpd="sng">
              <a:solidFill>
                <a:srgbClr val="161616"/>
              </a:solidFill>
            </a:ln>
          </a:insideV>
        </a:tcBdr>
        <a:fill>
          <a:solidFill>
            <a:schemeClr val="bg1"/>
          </a:solidFill>
        </a:fill>
      </a:tcStyle>
    </a:wholeTbl>
    <a:band1H>
      <a:tcStyle>
        <a:tcBdr/>
        <a:fill>
          <a:solidFill>
            <a:srgbClr val="F4F4F4"/>
          </a:solidFill>
        </a:fill>
      </a:tcStyle>
    </a:band1H>
    <a:band2H>
      <a:tcStyle>
        <a:tcBdr/>
      </a:tcStyle>
    </a:band2H>
    <a:band1V>
      <a:tcStyle>
        <a:tcBdr/>
        <a:fill>
          <a:solidFill>
            <a:srgbClr val="F4F4F4"/>
          </a:solidFill>
        </a:fill>
      </a:tcStyle>
    </a:band1V>
    <a:band2V>
      <a:tcStyle>
        <a:tcBdr/>
      </a:tcStyle>
    </a:band2V>
    <a:lastCol>
      <a:tcTxStyle b="on">
        <a:fontRef idx="minor">
          <a:prstClr val="black"/>
        </a:fontRef>
        <a:schemeClr val="tx1"/>
      </a:tcTxStyle>
      <a:tcStyle>
        <a:tcBdr/>
        <a:fill>
          <a:solidFill>
            <a:srgbClr val="E0E0E0"/>
          </a:solidFill>
        </a:fill>
      </a:tcStyle>
    </a:lastCol>
    <a:firstCol>
      <a:tcTxStyle>
        <a:fontRef idx="minor">
          <a:prstClr val="black"/>
        </a:fontRef>
        <a:schemeClr val="tx1"/>
      </a:tcTxStyle>
      <a:tcStyle>
        <a:tcBdr/>
        <a:fill>
          <a:solidFill>
            <a:srgbClr val="F4F4F4"/>
          </a:solidFill>
        </a:fill>
      </a:tcStyle>
    </a:firstCol>
    <a:lastRow>
      <a:tcTxStyle b="on">
        <a:fontRef idx="minor">
          <a:prstClr val="black"/>
        </a:fontRef>
      </a:tcTxStyle>
      <a:tcStyle>
        <a:tcBdr/>
        <a:fill>
          <a:solidFill>
            <a:srgbClr val="E0E0E0"/>
          </a:solidFill>
        </a:fill>
      </a:tcStyle>
    </a:lastRow>
    <a:firstRow>
      <a:tcTxStyle>
        <a:fontRef idx="minor">
          <a:prstClr val="black"/>
        </a:fontRef>
        <a:schemeClr val="tx1"/>
      </a:tcTxStyle>
      <a:tcStyle>
        <a:tcBdr/>
        <a:fill>
          <a:solidFill>
            <a:srgbClr val="E0E0E0"/>
          </a:solidFill>
        </a:fill>
      </a:tcStyle>
    </a:firstRow>
  </a:tblStyle>
  <a:tblStyle styleId="{9E4DBE83-B0FF-4C56-A845-3F0C87E8C8B1}" styleName="Table Style for Pub">
    <a:wholeTbl>
      <a:tcTxStyle>
        <a:fontRef idx="minor">
          <a:prstClr val="black"/>
        </a:fontRef>
        <a:schemeClr val="tx1"/>
      </a:tcTxStyle>
      <a:tcStyle>
        <a:tcBdr>
          <a:left>
            <a:ln w="12700" cmpd="sng">
              <a:solidFill>
                <a:srgbClr val="D9D9D9"/>
              </a:solidFill>
            </a:ln>
          </a:left>
          <a:right>
            <a:ln w="12700" cmpd="sng">
              <a:solidFill>
                <a:srgbClr val="D9D9D9"/>
              </a:solidFill>
            </a:ln>
          </a:right>
          <a:top>
            <a:ln w="12700" cmpd="sng">
              <a:solidFill>
                <a:srgbClr val="D9D9D9"/>
              </a:solidFill>
            </a:ln>
          </a:top>
          <a:bottom>
            <a:ln w="12700" cmpd="sng">
              <a:solidFill>
                <a:srgbClr val="D9D9D9"/>
              </a:solidFill>
            </a:ln>
          </a:bottom>
          <a:insideH>
            <a:ln w="12700" cmpd="sng">
              <a:solidFill>
                <a:srgbClr val="D9D9D9"/>
              </a:solidFill>
            </a:ln>
          </a:insideH>
          <a:insideV>
            <a:ln w="12700" cmpd="sng">
              <a:solidFill>
                <a:srgbClr val="D9D9D9"/>
              </a:solidFill>
            </a:ln>
          </a:insideV>
        </a:tcBdr>
        <a:fill>
          <a:solidFill>
            <a:schemeClr val="bg1"/>
          </a:solidFill>
        </a:fill>
      </a:tcStyle>
    </a:wholeTbl>
    <a:band1H>
      <a:tcStyle>
        <a:tcBdr/>
        <a:fill>
          <a:solidFill>
            <a:srgbClr val="F4F4F4"/>
          </a:solidFill>
        </a:fill>
      </a:tcStyle>
    </a:band1H>
    <a:band2H>
      <a:tcStyle>
        <a:tcBdr/>
      </a:tcStyle>
    </a:band2H>
    <a:band1V>
      <a:tcStyle>
        <a:tcBdr/>
        <a:fill>
          <a:solidFill>
            <a:srgbClr val="F4F4F4"/>
          </a:solidFill>
        </a:fill>
      </a:tcStyle>
    </a:band1V>
    <a:band2V>
      <a:tcStyle>
        <a:tcBdr/>
      </a:tcStyle>
    </a:band2V>
    <a:lastCol>
      <a:tcTxStyle b="on">
        <a:fontRef idx="minor">
          <a:prstClr val="black"/>
        </a:fontRef>
        <a:schemeClr val="tx1"/>
      </a:tcTxStyle>
      <a:tcStyle>
        <a:tcBdr/>
        <a:fill>
          <a:solidFill>
            <a:srgbClr val="F4F4F4"/>
          </a:solidFill>
        </a:fill>
      </a:tcStyle>
    </a:lastCol>
    <a:firstCol>
      <a:tcTxStyle>
        <a:fontRef idx="minor">
          <a:prstClr val="black"/>
        </a:fontRef>
        <a:schemeClr val="tx1"/>
      </a:tcTxStyle>
      <a:tcStyle>
        <a:tcBdr/>
        <a:fill>
          <a:solidFill>
            <a:srgbClr val="F4F4F4"/>
          </a:solidFill>
        </a:fill>
      </a:tcStyle>
    </a:firstCol>
    <a:lastRow>
      <a:tcTxStyle b="on">
        <a:fontRef idx="minor">
          <a:prstClr val="black"/>
        </a:fontRef>
        <a:schemeClr val="tx1"/>
      </a:tcTxStyle>
      <a:tcStyle>
        <a:tcBdr/>
        <a:fill>
          <a:solidFill>
            <a:srgbClr val="F4F4F4"/>
          </a:solidFill>
        </a:fill>
      </a:tcStyle>
    </a:lastRow>
    <a:firstRow>
      <a:tcTxStyle>
        <a:fontRef idx="minor">
          <a:prstClr val="black"/>
        </a:fontRef>
        <a:schemeClr val="tx1"/>
      </a:tcTxStyle>
      <a:tcStyle>
        <a:tcBdr/>
        <a:fill>
          <a:solidFill>
            <a:srgbClr val="CDF0FF"/>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84"/>
    <p:restoredTop sz="96197"/>
  </p:normalViewPr>
  <p:slideViewPr>
    <p:cSldViewPr snapToGrid="0" snapToObjects="1">
      <p:cViewPr varScale="1">
        <p:scale>
          <a:sx n="97" d="100"/>
          <a:sy n="97" d="100"/>
        </p:scale>
        <p:origin x="144" y="76"/>
      </p:cViewPr>
      <p:guideLst/>
    </p:cSldViewPr>
  </p:slideViewPr>
  <p:outlineViewPr>
    <p:cViewPr>
      <p:scale>
        <a:sx n="33" d="100"/>
        <a:sy n="33" d="100"/>
      </p:scale>
      <p:origin x="0" y="-59992"/>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p:scale>
          <a:sx n="94" d="100"/>
          <a:sy n="94" d="100"/>
        </p:scale>
        <p:origin x="3752"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フッター テキスト ボックス 3">
            <a:extLst>
              <a:ext uri="{FF2B5EF4-FFF2-40B4-BE49-F238E27FC236}">
                <a16:creationId xmlns:a16="http://schemas.microsoft.com/office/drawing/2014/main" id="{B8D415FB-9446-1609-3445-79226A720416}"/>
              </a:ext>
            </a:extLst>
          </p:cNvPr>
          <p:cNvSpPr txBox="1"/>
          <p:nvPr/>
        </p:nvSpPr>
        <p:spPr>
          <a:xfrm>
            <a:off x="219456" y="8841355"/>
            <a:ext cx="852798" cy="923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rtlCol="0" anchor="b">
            <a:spAutoFit/>
          </a:bodyPr>
          <a:lstStyle/>
          <a:p>
            <a:pPr marL="0" indent="0" algn="l" defTabSz="2438400">
              <a:spcBef>
                <a:spcPts val="0"/>
              </a:spcBef>
              <a:buSzPct val="100000"/>
              <a:buFontTx/>
              <a:buNone/>
            </a:pPr>
            <a:r>
              <a:rPr kumimoji="1" lang="en-US" altLang="ja-JP" sz="600" b="0" i="0" kern="0" dirty="0">
                <a:solidFill>
                  <a:srgbClr val="000000"/>
                </a:solidFill>
                <a:latin typeface="IBM Plex Sans" panose="020B0503050203000203" pitchFamily="34" charset="0"/>
                <a:ea typeface="IBM Plex Sans JP" panose="020B0503050203000203" pitchFamily="34" charset="-128"/>
                <a:cs typeface="+mn-cs"/>
                <a:sym typeface="+mn-lt"/>
              </a:rPr>
              <a:t>© 2024 IBM Corporation</a:t>
            </a:r>
            <a:endParaRPr kumimoji="1" lang="ja-JP" altLang="en-US" sz="600" b="0" i="0" kern="0" dirty="0">
              <a:solidFill>
                <a:srgbClr val="000000"/>
              </a:solidFill>
              <a:latin typeface="IBM Plex Sans" panose="020B0503050203000203" pitchFamily="34" charset="0"/>
              <a:ea typeface="IBM Plex Sans JP" panose="020B0503050203000203" pitchFamily="34" charset="-128"/>
              <a:cs typeface="+mn-cs"/>
              <a:sym typeface="+mn-lt"/>
            </a:endParaRPr>
          </a:p>
        </p:txBody>
      </p:sp>
      <p:sp>
        <p:nvSpPr>
          <p:cNvPr id="5" name="Slide Number Placeholder 4"/>
          <p:cNvSpPr>
            <a:spLocks noGrp="1"/>
          </p:cNvSpPr>
          <p:nvPr>
            <p:ph type="sldNum" sz="quarter" idx="3"/>
          </p:nvPr>
        </p:nvSpPr>
        <p:spPr>
          <a:xfrm>
            <a:off x="6300216" y="8705088"/>
            <a:ext cx="338328" cy="228600"/>
          </a:xfrm>
          <a:prstGeom prst="rect">
            <a:avLst/>
          </a:prstGeom>
        </p:spPr>
        <p:txBody>
          <a:bodyPr vert="horz" lIns="0" tIns="0" rIns="0" bIns="0" rtlCol="0" anchor="b"/>
          <a:lstStyle>
            <a:lvl1pPr algn="r">
              <a:defRPr sz="1200"/>
            </a:lvl1pPr>
          </a:lstStyle>
          <a:p>
            <a:fld id="{614B4878-71CB-8F40-B9DD-F26F1F6CA014}" type="slidenum">
              <a:rPr lang="en-US" sz="600" smtClean="0">
                <a:solidFill>
                  <a:schemeClr val="bg1"/>
                </a:solidFill>
                <a:latin typeface="IBM Plex Sans" panose="020B0503050203000203" pitchFamily="34" charset="0"/>
                <a:ea typeface="IBM Plex Sans JP" panose="020B0503050203000203" pitchFamily="34" charset="-128"/>
              </a:rPr>
              <a:pPr/>
              <a:t>‹#›</a:t>
            </a:fld>
            <a:endParaRPr lang="en-US" sz="600" dirty="0">
              <a:solidFill>
                <a:schemeClr val="bg1"/>
              </a:solidFill>
              <a:latin typeface="IBM Plex Sans" panose="020B0503050203000203" pitchFamily="34" charset="0"/>
              <a:ea typeface="IBM Plex Sans JP" panose="020B0503050203000203" pitchFamily="34" charset="-128"/>
            </a:endParaRPr>
          </a:p>
        </p:txBody>
      </p:sp>
      <p:sp>
        <p:nvSpPr>
          <p:cNvPr id="4" name="Footer Placeholder 3"/>
          <p:cNvSpPr>
            <a:spLocks noGrp="1"/>
          </p:cNvSpPr>
          <p:nvPr>
            <p:ph type="ftr" sz="quarter" idx="2"/>
          </p:nvPr>
        </p:nvSpPr>
        <p:spPr>
          <a:xfrm>
            <a:off x="219456" y="8705088"/>
            <a:ext cx="3657600" cy="228600"/>
          </a:xfrm>
          <a:prstGeom prst="rect">
            <a:avLst/>
          </a:prstGeom>
        </p:spPr>
        <p:txBody>
          <a:bodyPr vert="horz" lIns="0" tIns="0" rIns="0" bIns="0" rtlCol="0" anchor="b"/>
          <a:lstStyle>
            <a:lvl1pPr algn="l">
              <a:defRPr sz="1200"/>
            </a:lvl1pPr>
          </a:lstStyle>
          <a:p>
            <a:r>
              <a:rPr lang="en-US" sz="600" dirty="0">
                <a:solidFill>
                  <a:schemeClr val="bg1"/>
                </a:solidFill>
                <a:latin typeface="IBM Plex Sans" panose="020B0503050203000203" pitchFamily="34" charset="0"/>
                <a:ea typeface="IBM Plex Sans JP" panose="020B0503050203000203" pitchFamily="34" charset="-128"/>
              </a:rPr>
              <a:t>&lt;Footer Textbox&gt;</a:t>
            </a:r>
          </a:p>
        </p:txBody>
      </p:sp>
    </p:spTree>
    <p:extLst>
      <p:ext uri="{BB962C8B-B14F-4D97-AF65-F5344CB8AC3E}">
        <p14:creationId xmlns:p14="http://schemas.microsoft.com/office/powerpoint/2010/main" val="448027815"/>
      </p:ext>
    </p:extLst>
  </p:cSld>
  <p:clrMap bg1="lt1" tx1="dk1" bg2="lt2" tx2="dk2" accent1="accent1" accent2="accent2" accent3="accent3" accent4="accent4" accent5="accent5" accent6="accent6" hlink="hlink" folHlink="folHlink"/>
  <p:hf hdr="0" ftr="0" dt="0"/>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フッター テキスト ボックス 3">
            <a:extLst>
              <a:ext uri="{FF2B5EF4-FFF2-40B4-BE49-F238E27FC236}">
                <a16:creationId xmlns:a16="http://schemas.microsoft.com/office/drawing/2014/main" id="{293E839E-33B8-4FE9-9758-211C2CAB8225}"/>
              </a:ext>
            </a:extLst>
          </p:cNvPr>
          <p:cNvSpPr txBox="1"/>
          <p:nvPr/>
        </p:nvSpPr>
        <p:spPr>
          <a:xfrm>
            <a:off x="219456" y="8841355"/>
            <a:ext cx="852798" cy="923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rtlCol="0" anchor="b">
            <a:spAutoFit/>
          </a:bodyPr>
          <a:lstStyle/>
          <a:p>
            <a:pPr marL="0" indent="0" algn="l" defTabSz="2438400">
              <a:spcBef>
                <a:spcPts val="0"/>
              </a:spcBef>
              <a:buSzPct val="100000"/>
              <a:buFontTx/>
              <a:buNone/>
            </a:pPr>
            <a:r>
              <a:rPr kumimoji="1" lang="en-US" altLang="ja-JP" sz="600" b="0" i="0" kern="0" dirty="0">
                <a:solidFill>
                  <a:srgbClr val="000000"/>
                </a:solidFill>
                <a:latin typeface="IBM Plex Sans" panose="020B0503050203000203" pitchFamily="34" charset="0"/>
                <a:ea typeface="IBM Plex Sans JP" panose="020B0503050203000203" pitchFamily="34" charset="-128"/>
                <a:cs typeface="+mn-cs"/>
                <a:sym typeface="+mn-lt"/>
              </a:rPr>
              <a:t>© 2024 IBM Corporation</a:t>
            </a:r>
            <a:endParaRPr kumimoji="1" lang="ja-JP" altLang="en-US" sz="600" b="0" i="0" kern="0" dirty="0">
              <a:solidFill>
                <a:srgbClr val="000000"/>
              </a:solidFill>
              <a:latin typeface="IBM Plex Sans" panose="020B0503050203000203" pitchFamily="34" charset="0"/>
              <a:ea typeface="IBM Plex Sans JP" panose="020B0503050203000203" pitchFamily="34" charset="-128"/>
              <a:cs typeface="+mn-cs"/>
              <a:sym typeface="+mn-lt"/>
            </a:endParaRPr>
          </a:p>
        </p:txBody>
      </p:sp>
      <p:sp>
        <p:nvSpPr>
          <p:cNvPr id="4" name="Slide Image Placeholder 3"/>
          <p:cNvSpPr>
            <a:spLocks noGrp="1" noRot="1" noChangeAspect="1"/>
          </p:cNvSpPr>
          <p:nvPr>
            <p:ph type="sldImg" idx="2"/>
          </p:nvPr>
        </p:nvSpPr>
        <p:spPr>
          <a:xfrm>
            <a:off x="206375" y="228600"/>
            <a:ext cx="6419850" cy="3611563"/>
          </a:xfrm>
          <a:prstGeom prst="rect">
            <a:avLst/>
          </a:prstGeom>
          <a:noFill/>
          <a:ln w="12700">
            <a:solidFill>
              <a:prstClr val="black"/>
            </a:solidFill>
          </a:ln>
        </p:spPr>
        <p:txBody>
          <a:bodyPr vert="horz" lIns="91440" tIns="45720" rIns="91440" bIns="45720" rtlCol="0" anchor="ctr"/>
          <a:lstStyle/>
          <a:p>
            <a:endParaRPr lang="en-US" dirty="0"/>
          </a:p>
        </p:txBody>
      </p:sp>
      <p:sp>
        <p:nvSpPr>
          <p:cNvPr id="8" name="Notes Placeholder 7">
            <a:extLst>
              <a:ext uri="{FF2B5EF4-FFF2-40B4-BE49-F238E27FC236}">
                <a16:creationId xmlns:a16="http://schemas.microsoft.com/office/drawing/2014/main" id="{6ABF5568-9620-E34F-9423-054ABD0598F2}"/>
              </a:ext>
            </a:extLst>
          </p:cNvPr>
          <p:cNvSpPr>
            <a:spLocks noGrp="1"/>
          </p:cNvSpPr>
          <p:nvPr>
            <p:ph type="body" sz="quarter" idx="3"/>
          </p:nvPr>
        </p:nvSpPr>
        <p:spPr>
          <a:xfrm>
            <a:off x="206710" y="4087091"/>
            <a:ext cx="6419088" cy="4320309"/>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Nineth level</a:t>
            </a:r>
          </a:p>
        </p:txBody>
      </p:sp>
      <p:sp>
        <p:nvSpPr>
          <p:cNvPr id="7" name="Slide Number Placeholder 6"/>
          <p:cNvSpPr>
            <a:spLocks noGrp="1"/>
          </p:cNvSpPr>
          <p:nvPr>
            <p:ph type="sldNum" sz="quarter" idx="5"/>
          </p:nvPr>
        </p:nvSpPr>
        <p:spPr>
          <a:xfrm>
            <a:off x="6300216" y="8705088"/>
            <a:ext cx="338328" cy="228600"/>
          </a:xfrm>
          <a:prstGeom prst="rect">
            <a:avLst/>
          </a:prstGeom>
        </p:spPr>
        <p:txBody>
          <a:bodyPr vert="horz" lIns="0" tIns="0" rIns="0" bIns="0" rtlCol="0" anchor="b"/>
          <a:lstStyle>
            <a:lvl1pPr algn="r">
              <a:defRPr sz="600" b="0" i="0">
                <a:solidFill>
                  <a:schemeClr val="bg1"/>
                </a:solidFill>
                <a:latin typeface="IBM Plex Sans" panose="020B0503050203000203" pitchFamily="34" charset="0"/>
                <a:ea typeface="IBM Plex Sans JP" panose="020B0503050203000203" pitchFamily="34" charset="-128"/>
                <a:cs typeface="+mn-cs"/>
              </a:defRPr>
            </a:lvl1pPr>
          </a:lstStyle>
          <a:p>
            <a:fld id="{6E2E38B8-B0B4-AD41-AC6E-B781F46A9FD3}" type="slidenum">
              <a:rPr lang="en-US" smtClean="0"/>
              <a:pPr/>
              <a:t>‹#›</a:t>
            </a:fld>
            <a:endParaRPr lang="en-US" dirty="0"/>
          </a:p>
        </p:txBody>
      </p:sp>
      <p:sp>
        <p:nvSpPr>
          <p:cNvPr id="6" name="Footer Placeholder 5"/>
          <p:cNvSpPr>
            <a:spLocks noGrp="1"/>
          </p:cNvSpPr>
          <p:nvPr>
            <p:ph type="ftr" sz="quarter" idx="4"/>
          </p:nvPr>
        </p:nvSpPr>
        <p:spPr>
          <a:xfrm>
            <a:off x="219456" y="8705088"/>
            <a:ext cx="3657600" cy="228600"/>
          </a:xfrm>
          <a:prstGeom prst="rect">
            <a:avLst/>
          </a:prstGeom>
        </p:spPr>
        <p:txBody>
          <a:bodyPr vert="horz" lIns="0" tIns="0" rIns="0" bIns="0" rtlCol="0" anchor="b"/>
          <a:lstStyle>
            <a:lvl1pPr algn="l">
              <a:defRPr sz="600" b="0" i="0">
                <a:solidFill>
                  <a:schemeClr val="bg1"/>
                </a:solidFill>
                <a:latin typeface="IBM Plex Sans" panose="020B0503050203000203" pitchFamily="34" charset="0"/>
                <a:ea typeface="IBM Plex Sans JP" panose="020B0503050203000203" pitchFamily="34" charset="-128"/>
                <a:cs typeface="+mn-cs"/>
              </a:defRPr>
            </a:lvl1pPr>
          </a:lstStyle>
          <a:p>
            <a:r>
              <a:rPr lang="en-US" dirty="0"/>
              <a:t>Footer</a:t>
            </a:r>
          </a:p>
        </p:txBody>
      </p:sp>
    </p:spTree>
    <p:extLst>
      <p:ext uri="{BB962C8B-B14F-4D97-AF65-F5344CB8AC3E}">
        <p14:creationId xmlns:p14="http://schemas.microsoft.com/office/powerpoint/2010/main" val="791598581"/>
      </p:ext>
    </p:extLst>
  </p:cSld>
  <p:clrMap bg1="lt1" tx1="dk1" bg2="lt2" tx2="dk2" accent1="accent1" accent2="accent2" accent3="accent3" accent4="accent4" accent5="accent5" accent6="accent6" hlink="hlink" folHlink="folHlink"/>
  <p:hf hdr="0" ftr="0" dt="0"/>
  <p:notesStyle>
    <a:lvl1pPr marL="0" algn="l" defTabSz="1219017" rtl="0" eaLnBrk="1" latinLnBrk="0" hangingPunct="1">
      <a:lnSpc>
        <a:spcPct val="110000"/>
      </a:lnSpc>
      <a:spcBef>
        <a:spcPts val="0"/>
      </a:spcBef>
      <a:defRPr sz="1050" b="0" i="0" kern="1200">
        <a:solidFill>
          <a:schemeClr val="bg1"/>
        </a:solidFill>
        <a:latin typeface="+mn-lt"/>
        <a:ea typeface="+mn-ea"/>
        <a:cs typeface="+mn-cs"/>
      </a:defRPr>
    </a:lvl1pPr>
    <a:lvl2pPr marL="100584" indent="-100584" algn="l" defTabSz="1219017" rtl="0" eaLnBrk="1" latinLnBrk="0" hangingPunct="1">
      <a:lnSpc>
        <a:spcPct val="110000"/>
      </a:lnSpc>
      <a:spcBef>
        <a:spcPts val="0"/>
      </a:spcBef>
      <a:buFont typeface="+mn-lt"/>
      <a:buChar char="–"/>
      <a:tabLst/>
      <a:defRPr sz="1050" b="0" i="0" kern="1200">
        <a:solidFill>
          <a:schemeClr val="bg1"/>
        </a:solidFill>
        <a:latin typeface="+mn-lt"/>
        <a:ea typeface="+mn-ea"/>
        <a:cs typeface="+mn-cs"/>
      </a:defRPr>
    </a:lvl2pPr>
    <a:lvl3pPr marL="201168" indent="-100584" algn="l" defTabSz="1219017" rtl="0" eaLnBrk="1" latinLnBrk="0" hangingPunct="1">
      <a:lnSpc>
        <a:spcPct val="110000"/>
      </a:lnSpc>
      <a:spcBef>
        <a:spcPts val="0"/>
      </a:spcBef>
      <a:buFont typeface="+mn-lt"/>
      <a:buChar char="•"/>
      <a:tabLst/>
      <a:defRPr sz="1050" b="0" i="0" kern="1200">
        <a:solidFill>
          <a:schemeClr val="bg1"/>
        </a:solidFill>
        <a:latin typeface="+mn-lt"/>
        <a:ea typeface="+mn-ea"/>
        <a:cs typeface="+mn-cs"/>
      </a:defRPr>
    </a:lvl3pPr>
    <a:lvl4pPr marL="301752" indent="-100584" algn="l" defTabSz="1219017" rtl="0" eaLnBrk="1" latinLnBrk="0" hangingPunct="1">
      <a:lnSpc>
        <a:spcPct val="110000"/>
      </a:lnSpc>
      <a:spcBef>
        <a:spcPts val="0"/>
      </a:spcBef>
      <a:buFont typeface="+mn-lt"/>
      <a:buChar char="–"/>
      <a:tabLst/>
      <a:defRPr sz="1050" b="0" i="0" kern="1200">
        <a:solidFill>
          <a:schemeClr val="bg1"/>
        </a:solidFill>
        <a:latin typeface="+mn-lt"/>
        <a:ea typeface="+mn-ea"/>
        <a:cs typeface="+mn-cs"/>
      </a:defRPr>
    </a:lvl4pPr>
    <a:lvl5pPr marL="402336" marR="0" indent="-100584" algn="l" defTabSz="1219017" rtl="0" eaLnBrk="1" fontAlgn="base" latinLnBrk="0" hangingPunct="1">
      <a:lnSpc>
        <a:spcPct val="110000"/>
      </a:lnSpc>
      <a:spcBef>
        <a:spcPts val="0"/>
      </a:spcBef>
      <a:buFont typeface="+mn-lt"/>
      <a:buChar char="•"/>
      <a:tabLst/>
      <a:defRPr sz="1050" b="0" i="0" kern="1200">
        <a:solidFill>
          <a:schemeClr val="bg1"/>
        </a:solidFill>
        <a:latin typeface="+mn-lt"/>
        <a:ea typeface="+mn-ea"/>
        <a:cs typeface="+mn-cs"/>
      </a:defRPr>
    </a:lvl5pPr>
    <a:lvl6pPr marL="502920" indent="-100584" algn="l" defTabSz="1219017" rtl="0" eaLnBrk="1" latinLnBrk="0" hangingPunct="1">
      <a:lnSpc>
        <a:spcPct val="110000"/>
      </a:lnSpc>
      <a:spcBef>
        <a:spcPts val="0"/>
      </a:spcBef>
      <a:buFont typeface="+mn-lt"/>
      <a:buChar char="–"/>
      <a:tabLst/>
      <a:defRPr sz="1050" b="0" i="0" kern="1200">
        <a:solidFill>
          <a:schemeClr val="bg1"/>
        </a:solidFill>
        <a:latin typeface="+mn-lt"/>
        <a:ea typeface="+mn-ea"/>
        <a:cs typeface="+mn-cs"/>
      </a:defRPr>
    </a:lvl6pPr>
    <a:lvl7pPr marL="603504" indent="-100584" algn="l" defTabSz="1219017" rtl="0" eaLnBrk="1" latinLnBrk="0" hangingPunct="1">
      <a:lnSpc>
        <a:spcPct val="110000"/>
      </a:lnSpc>
      <a:spcBef>
        <a:spcPts val="0"/>
      </a:spcBef>
      <a:buFont typeface="+mn-lt"/>
      <a:buChar char="•"/>
      <a:tabLst/>
      <a:defRPr sz="1050" b="0" i="0" kern="1200">
        <a:solidFill>
          <a:schemeClr val="bg1"/>
        </a:solidFill>
        <a:latin typeface="+mn-lt"/>
        <a:ea typeface="+mn-ea"/>
        <a:cs typeface="+mn-cs"/>
      </a:defRPr>
    </a:lvl7pPr>
    <a:lvl8pPr marL="704088" indent="-100584" algn="l" defTabSz="1219017" rtl="0" eaLnBrk="1" latinLnBrk="0" hangingPunct="1">
      <a:lnSpc>
        <a:spcPct val="110000"/>
      </a:lnSpc>
      <a:spcBef>
        <a:spcPts val="0"/>
      </a:spcBef>
      <a:buFont typeface="+mn-lt"/>
      <a:buChar char="–"/>
      <a:tabLst/>
      <a:defRPr sz="1050" b="0" i="0" kern="1200">
        <a:solidFill>
          <a:schemeClr val="bg1"/>
        </a:solidFill>
        <a:latin typeface="+mn-lt"/>
        <a:ea typeface="+mn-ea"/>
        <a:cs typeface="+mn-cs"/>
      </a:defRPr>
    </a:lvl8pPr>
    <a:lvl9pPr marL="804672" indent="-100584" algn="l" defTabSz="1219017" rtl="0" eaLnBrk="1" latinLnBrk="0" hangingPunct="1">
      <a:lnSpc>
        <a:spcPct val="110000"/>
      </a:lnSpc>
      <a:spcBef>
        <a:spcPts val="0"/>
      </a:spcBef>
      <a:buFont typeface="+mn-lt"/>
      <a:buChar char="•"/>
      <a:tabLst/>
      <a:defRPr sz="1050" b="0" i="0" kern="1200">
        <a:solidFill>
          <a:schemeClr val="bg1"/>
        </a:solidFill>
        <a:latin typeface="+mn-lt"/>
        <a:ea typeface="+mn-ea"/>
        <a:cs typeface="+mn-cs"/>
      </a:defRPr>
    </a:lvl9pPr>
  </p:notesStyle>
  <p:extLst>
    <p:ext uri="{620B2872-D7B9-4A21-9093-7833F8D536E1}">
      <p15:sldGuideLst xmlns:p15="http://schemas.microsoft.com/office/powerpoint/2012/main">
        <p15:guide id="1" orient="horz" pos="2880" userDrawn="1">
          <p15:clr>
            <a:srgbClr val="F26B43"/>
          </p15:clr>
        </p15:guide>
        <p15:guide id="2"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E2E38B8-B0B4-AD41-AC6E-B781F46A9FD3}" type="slidenum">
              <a:rPr lang="en-US" smtClean="0"/>
              <a:pPr/>
              <a:t>1</a:t>
            </a:fld>
            <a:endParaRPr lang="en-US" dirty="0"/>
          </a:p>
        </p:txBody>
      </p:sp>
    </p:spTree>
    <p:extLst>
      <p:ext uri="{BB962C8B-B14F-4D97-AF65-F5344CB8AC3E}">
        <p14:creationId xmlns:p14="http://schemas.microsoft.com/office/powerpoint/2010/main" val="3111529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imagery">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59781029-A3E7-8A6B-82B1-6F841D2FE7D9}"/>
              </a:ext>
            </a:extLst>
          </p:cNvPr>
          <p:cNvGrpSpPr/>
          <p:nvPr userDrawn="1"/>
        </p:nvGrpSpPr>
        <p:grpSpPr>
          <a:xfrm>
            <a:off x="-137160" y="-138793"/>
            <a:ext cx="12454128" cy="7133953"/>
            <a:chOff x="-137160" y="-138793"/>
            <a:chExt cx="12454128" cy="7133953"/>
          </a:xfrm>
        </p:grpSpPr>
        <p:cxnSp>
          <p:nvCxnSpPr>
            <p:cNvPr id="5" name="直線コネクタ 4">
              <a:extLst>
                <a:ext uri="{FF2B5EF4-FFF2-40B4-BE49-F238E27FC236}">
                  <a16:creationId xmlns:a16="http://schemas.microsoft.com/office/drawing/2014/main" id="{5DA4DFA7-D48D-671A-DAFD-87644BC0ACAB}"/>
                </a:ext>
              </a:extLst>
            </p:cNvPr>
            <p:cNvCxnSpPr/>
            <p:nvPr/>
          </p:nvCxnSpPr>
          <p:spPr>
            <a:xfrm>
              <a:off x="28575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64020AA-4047-6268-3A58-3A8A3A611436}"/>
                </a:ext>
              </a:extLst>
            </p:cNvPr>
            <p:cNvCxnSpPr/>
            <p:nvPr/>
          </p:nvCxnSpPr>
          <p:spPr>
            <a:xfrm>
              <a:off x="152400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51432A53-6D52-E759-B240-669317226AAB}"/>
                </a:ext>
              </a:extLst>
            </p:cNvPr>
            <p:cNvCxnSpPr/>
            <p:nvPr/>
          </p:nvCxnSpPr>
          <p:spPr>
            <a:xfrm>
              <a:off x="27654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8F47C051-014C-CDDD-579A-35E2EEE77992}"/>
                </a:ext>
              </a:extLst>
            </p:cNvPr>
            <p:cNvCxnSpPr/>
            <p:nvPr/>
          </p:nvCxnSpPr>
          <p:spPr>
            <a:xfrm>
              <a:off x="30511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31950F0B-219F-C0F3-A672-8736389D4080}"/>
                </a:ext>
              </a:extLst>
            </p:cNvPr>
            <p:cNvCxnSpPr>
              <a:cxnSpLocks/>
            </p:cNvCxnSpPr>
            <p:nvPr/>
          </p:nvCxnSpPr>
          <p:spPr>
            <a:xfrm>
              <a:off x="3340957"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79A627E4-AB08-D471-D064-5D157AFB1F54}"/>
                </a:ext>
              </a:extLst>
            </p:cNvPr>
            <p:cNvCxnSpPr>
              <a:cxnSpLocks/>
            </p:cNvCxnSpPr>
            <p:nvPr/>
          </p:nvCxnSpPr>
          <p:spPr>
            <a:xfrm>
              <a:off x="45751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12790610-24E2-DCC3-1BFE-1B79C5A48886}"/>
                </a:ext>
              </a:extLst>
            </p:cNvPr>
            <p:cNvCxnSpPr>
              <a:cxnSpLocks/>
            </p:cNvCxnSpPr>
            <p:nvPr/>
          </p:nvCxnSpPr>
          <p:spPr>
            <a:xfrm>
              <a:off x="58197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B33F8658-5F7E-9C2F-D959-942AE8DED8B1}"/>
                </a:ext>
              </a:extLst>
            </p:cNvPr>
            <p:cNvCxnSpPr>
              <a:cxnSpLocks/>
            </p:cNvCxnSpPr>
            <p:nvPr/>
          </p:nvCxnSpPr>
          <p:spPr>
            <a:xfrm>
              <a:off x="609600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7B5CC3FD-8F12-8477-35FF-1BB6695D912B}"/>
                </a:ext>
              </a:extLst>
            </p:cNvPr>
            <p:cNvCxnSpPr>
              <a:cxnSpLocks/>
            </p:cNvCxnSpPr>
            <p:nvPr/>
          </p:nvCxnSpPr>
          <p:spPr>
            <a:xfrm>
              <a:off x="6380512"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7323E2D0-774E-40BF-535D-E2DD41AC94EB}"/>
                </a:ext>
              </a:extLst>
            </p:cNvPr>
            <p:cNvCxnSpPr>
              <a:cxnSpLocks/>
            </p:cNvCxnSpPr>
            <p:nvPr/>
          </p:nvCxnSpPr>
          <p:spPr>
            <a:xfrm>
              <a:off x="76168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1CE95660-6C89-60AD-9893-0C510382E135}"/>
                </a:ext>
              </a:extLst>
            </p:cNvPr>
            <p:cNvCxnSpPr>
              <a:cxnSpLocks/>
            </p:cNvCxnSpPr>
            <p:nvPr/>
          </p:nvCxnSpPr>
          <p:spPr>
            <a:xfrm>
              <a:off x="88614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CE0FAA21-F12C-6815-519A-49DCBA834917}"/>
                </a:ext>
              </a:extLst>
            </p:cNvPr>
            <p:cNvCxnSpPr>
              <a:cxnSpLocks/>
            </p:cNvCxnSpPr>
            <p:nvPr/>
          </p:nvCxnSpPr>
          <p:spPr>
            <a:xfrm>
              <a:off x="914400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7A0DCC05-F2FB-1CF0-112F-DCC50493DFB3}"/>
                </a:ext>
              </a:extLst>
            </p:cNvPr>
            <p:cNvCxnSpPr>
              <a:cxnSpLocks/>
            </p:cNvCxnSpPr>
            <p:nvPr/>
          </p:nvCxnSpPr>
          <p:spPr>
            <a:xfrm>
              <a:off x="94202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7C2ABDED-199B-497D-83C5-D820C386B738}"/>
                </a:ext>
              </a:extLst>
            </p:cNvPr>
            <p:cNvCxnSpPr>
              <a:cxnSpLocks/>
            </p:cNvCxnSpPr>
            <p:nvPr/>
          </p:nvCxnSpPr>
          <p:spPr>
            <a:xfrm>
              <a:off x="106711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D7F28833-0B64-ABED-5154-6917149B7E61}"/>
                </a:ext>
              </a:extLst>
            </p:cNvPr>
            <p:cNvCxnSpPr>
              <a:cxnSpLocks/>
            </p:cNvCxnSpPr>
            <p:nvPr/>
          </p:nvCxnSpPr>
          <p:spPr>
            <a:xfrm>
              <a:off x="11905012"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930A51D2-1E3B-F1CB-FD95-ECDB9D58D813}"/>
                </a:ext>
              </a:extLst>
            </p:cNvPr>
            <p:cNvCxnSpPr>
              <a:cxnSpLocks/>
            </p:cNvCxnSpPr>
            <p:nvPr/>
          </p:nvCxnSpPr>
          <p:spPr>
            <a:xfrm>
              <a:off x="28575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6B257128-29EA-5277-D251-3A0760B2D4DC}"/>
                </a:ext>
              </a:extLst>
            </p:cNvPr>
            <p:cNvCxnSpPr>
              <a:cxnSpLocks/>
            </p:cNvCxnSpPr>
            <p:nvPr/>
          </p:nvCxnSpPr>
          <p:spPr>
            <a:xfrm>
              <a:off x="152400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05E1814E-728E-F7CA-F6E6-BE5334A26589}"/>
                </a:ext>
              </a:extLst>
            </p:cNvPr>
            <p:cNvCxnSpPr>
              <a:cxnSpLocks/>
            </p:cNvCxnSpPr>
            <p:nvPr/>
          </p:nvCxnSpPr>
          <p:spPr>
            <a:xfrm>
              <a:off x="27654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0FE4E866-1C41-3558-A155-B92855BAA0A1}"/>
                </a:ext>
              </a:extLst>
            </p:cNvPr>
            <p:cNvCxnSpPr>
              <a:cxnSpLocks/>
            </p:cNvCxnSpPr>
            <p:nvPr/>
          </p:nvCxnSpPr>
          <p:spPr>
            <a:xfrm>
              <a:off x="30511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04EB0BC6-BCEC-F4F7-DA86-7AD73F375D39}"/>
                </a:ext>
              </a:extLst>
            </p:cNvPr>
            <p:cNvCxnSpPr>
              <a:cxnSpLocks/>
            </p:cNvCxnSpPr>
            <p:nvPr/>
          </p:nvCxnSpPr>
          <p:spPr>
            <a:xfrm>
              <a:off x="3340957"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86FF9F3F-D19D-27CD-A7E7-BBC33AF0955F}"/>
                </a:ext>
              </a:extLst>
            </p:cNvPr>
            <p:cNvCxnSpPr>
              <a:cxnSpLocks/>
            </p:cNvCxnSpPr>
            <p:nvPr/>
          </p:nvCxnSpPr>
          <p:spPr>
            <a:xfrm>
              <a:off x="45751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3BF35040-D105-A553-0555-EE5A709CD232}"/>
                </a:ext>
              </a:extLst>
            </p:cNvPr>
            <p:cNvCxnSpPr>
              <a:cxnSpLocks/>
            </p:cNvCxnSpPr>
            <p:nvPr/>
          </p:nvCxnSpPr>
          <p:spPr>
            <a:xfrm>
              <a:off x="58197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C863DF80-5037-4DF9-1E80-E54410A19991}"/>
                </a:ext>
              </a:extLst>
            </p:cNvPr>
            <p:cNvCxnSpPr>
              <a:cxnSpLocks/>
            </p:cNvCxnSpPr>
            <p:nvPr/>
          </p:nvCxnSpPr>
          <p:spPr>
            <a:xfrm>
              <a:off x="609600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BE223D8F-47C9-1859-B0A9-AB347596AE68}"/>
                </a:ext>
              </a:extLst>
            </p:cNvPr>
            <p:cNvCxnSpPr>
              <a:cxnSpLocks/>
            </p:cNvCxnSpPr>
            <p:nvPr/>
          </p:nvCxnSpPr>
          <p:spPr>
            <a:xfrm>
              <a:off x="6380512"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2AD26D03-06B6-B541-712F-D32F55644703}"/>
                </a:ext>
              </a:extLst>
            </p:cNvPr>
            <p:cNvCxnSpPr>
              <a:cxnSpLocks/>
            </p:cNvCxnSpPr>
            <p:nvPr/>
          </p:nvCxnSpPr>
          <p:spPr>
            <a:xfrm>
              <a:off x="76168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B09DE286-966A-C23E-A366-46A99DBE39E7}"/>
                </a:ext>
              </a:extLst>
            </p:cNvPr>
            <p:cNvCxnSpPr>
              <a:cxnSpLocks/>
            </p:cNvCxnSpPr>
            <p:nvPr/>
          </p:nvCxnSpPr>
          <p:spPr>
            <a:xfrm>
              <a:off x="88614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1854C588-97A2-023C-31A2-1CDD3929900F}"/>
                </a:ext>
              </a:extLst>
            </p:cNvPr>
            <p:cNvCxnSpPr>
              <a:cxnSpLocks/>
            </p:cNvCxnSpPr>
            <p:nvPr/>
          </p:nvCxnSpPr>
          <p:spPr>
            <a:xfrm>
              <a:off x="914400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E71EE4DE-0496-E5C3-AD82-F3C57EE8CC1B}"/>
                </a:ext>
              </a:extLst>
            </p:cNvPr>
            <p:cNvCxnSpPr>
              <a:cxnSpLocks/>
            </p:cNvCxnSpPr>
            <p:nvPr/>
          </p:nvCxnSpPr>
          <p:spPr>
            <a:xfrm>
              <a:off x="94202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CF0BE675-9295-AAD6-FC91-F602B1FA335A}"/>
                </a:ext>
              </a:extLst>
            </p:cNvPr>
            <p:cNvCxnSpPr>
              <a:cxnSpLocks/>
            </p:cNvCxnSpPr>
            <p:nvPr/>
          </p:nvCxnSpPr>
          <p:spPr>
            <a:xfrm>
              <a:off x="106711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B520E700-3478-B431-95C3-D01231FBAAF2}"/>
                </a:ext>
              </a:extLst>
            </p:cNvPr>
            <p:cNvCxnSpPr>
              <a:cxnSpLocks/>
            </p:cNvCxnSpPr>
            <p:nvPr/>
          </p:nvCxnSpPr>
          <p:spPr>
            <a:xfrm>
              <a:off x="11905012"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73A96A2B-6EF7-8A3D-8E99-2BFBD6A5E017}"/>
                </a:ext>
              </a:extLst>
            </p:cNvPr>
            <p:cNvCxnSpPr>
              <a:cxnSpLocks/>
            </p:cNvCxnSpPr>
            <p:nvPr/>
          </p:nvCxnSpPr>
          <p:spPr>
            <a:xfrm>
              <a:off x="-137160" y="3028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15EC08C6-6D52-1147-E278-B87238DD652B}"/>
                </a:ext>
              </a:extLst>
            </p:cNvPr>
            <p:cNvCxnSpPr>
              <a:cxnSpLocks/>
            </p:cNvCxnSpPr>
            <p:nvPr/>
          </p:nvCxnSpPr>
          <p:spPr>
            <a:xfrm>
              <a:off x="-137160" y="861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3F62923F-D758-9488-80CC-EC7D14CB4275}"/>
                </a:ext>
              </a:extLst>
            </p:cNvPr>
            <p:cNvCxnSpPr>
              <a:cxnSpLocks/>
            </p:cNvCxnSpPr>
            <p:nvPr/>
          </p:nvCxnSpPr>
          <p:spPr>
            <a:xfrm>
              <a:off x="-137160" y="1715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341B41C6-5CFD-662D-DE50-DBA3AA5D995A}"/>
                </a:ext>
              </a:extLst>
            </p:cNvPr>
            <p:cNvCxnSpPr>
              <a:cxnSpLocks/>
            </p:cNvCxnSpPr>
            <p:nvPr/>
          </p:nvCxnSpPr>
          <p:spPr>
            <a:xfrm>
              <a:off x="-137160" y="25698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F040194F-C701-D976-4141-B90F26969592}"/>
                </a:ext>
              </a:extLst>
            </p:cNvPr>
            <p:cNvCxnSpPr>
              <a:cxnSpLocks/>
            </p:cNvCxnSpPr>
            <p:nvPr/>
          </p:nvCxnSpPr>
          <p:spPr>
            <a:xfrm>
              <a:off x="-137160" y="34334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3C57B6D0-3B67-514B-294B-03EF6133B39F}"/>
                </a:ext>
              </a:extLst>
            </p:cNvPr>
            <p:cNvCxnSpPr>
              <a:cxnSpLocks/>
            </p:cNvCxnSpPr>
            <p:nvPr/>
          </p:nvCxnSpPr>
          <p:spPr>
            <a:xfrm>
              <a:off x="-137160" y="4290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AE43006B-194A-D37A-08A7-2F63C7699D32}"/>
                </a:ext>
              </a:extLst>
            </p:cNvPr>
            <p:cNvCxnSpPr>
              <a:cxnSpLocks/>
            </p:cNvCxnSpPr>
            <p:nvPr/>
          </p:nvCxnSpPr>
          <p:spPr>
            <a:xfrm>
              <a:off x="-137160" y="5144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ECC16097-D0A0-781B-9C5C-C16F71E02200}"/>
                </a:ext>
              </a:extLst>
            </p:cNvPr>
            <p:cNvCxnSpPr>
              <a:cxnSpLocks/>
            </p:cNvCxnSpPr>
            <p:nvPr/>
          </p:nvCxnSpPr>
          <p:spPr>
            <a:xfrm>
              <a:off x="-137160" y="59956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6FC68CEA-388B-BFD1-FB8F-721398172424}"/>
                </a:ext>
              </a:extLst>
            </p:cNvPr>
            <p:cNvCxnSpPr>
              <a:cxnSpLocks/>
            </p:cNvCxnSpPr>
            <p:nvPr/>
          </p:nvCxnSpPr>
          <p:spPr>
            <a:xfrm>
              <a:off x="-137160" y="65671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695C4566-E22F-21C5-3275-E9E452890866}"/>
                </a:ext>
              </a:extLst>
            </p:cNvPr>
            <p:cNvCxnSpPr>
              <a:cxnSpLocks/>
            </p:cNvCxnSpPr>
            <p:nvPr/>
          </p:nvCxnSpPr>
          <p:spPr>
            <a:xfrm>
              <a:off x="12207240" y="3028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C8E29644-A846-3A78-857F-247B7965F259}"/>
                </a:ext>
              </a:extLst>
            </p:cNvPr>
            <p:cNvCxnSpPr>
              <a:cxnSpLocks/>
            </p:cNvCxnSpPr>
            <p:nvPr/>
          </p:nvCxnSpPr>
          <p:spPr>
            <a:xfrm>
              <a:off x="12207240" y="861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F48255DC-8E26-D296-1AC3-6A4E8F2D5682}"/>
                </a:ext>
              </a:extLst>
            </p:cNvPr>
            <p:cNvCxnSpPr>
              <a:cxnSpLocks/>
            </p:cNvCxnSpPr>
            <p:nvPr/>
          </p:nvCxnSpPr>
          <p:spPr>
            <a:xfrm>
              <a:off x="12207240" y="1715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72152ECC-1B90-5B27-5DA4-F2FC74AE2808}"/>
                </a:ext>
              </a:extLst>
            </p:cNvPr>
            <p:cNvCxnSpPr>
              <a:cxnSpLocks/>
            </p:cNvCxnSpPr>
            <p:nvPr/>
          </p:nvCxnSpPr>
          <p:spPr>
            <a:xfrm>
              <a:off x="12207240" y="25698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35E25710-CF51-DCE2-F0DE-A0BA4555652D}"/>
                </a:ext>
              </a:extLst>
            </p:cNvPr>
            <p:cNvCxnSpPr>
              <a:cxnSpLocks/>
            </p:cNvCxnSpPr>
            <p:nvPr/>
          </p:nvCxnSpPr>
          <p:spPr>
            <a:xfrm>
              <a:off x="12207240" y="34334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67BA07E5-B287-2156-A7A5-91BB34651A20}"/>
                </a:ext>
              </a:extLst>
            </p:cNvPr>
            <p:cNvCxnSpPr>
              <a:cxnSpLocks/>
            </p:cNvCxnSpPr>
            <p:nvPr/>
          </p:nvCxnSpPr>
          <p:spPr>
            <a:xfrm>
              <a:off x="12207240" y="4290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2247A862-E0C2-E2D7-7A5C-E13DA8DD05AD}"/>
                </a:ext>
              </a:extLst>
            </p:cNvPr>
            <p:cNvCxnSpPr>
              <a:cxnSpLocks/>
            </p:cNvCxnSpPr>
            <p:nvPr/>
          </p:nvCxnSpPr>
          <p:spPr>
            <a:xfrm>
              <a:off x="12207240" y="5144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FF27034F-67F3-4660-77C3-39038D90FBB8}"/>
                </a:ext>
              </a:extLst>
            </p:cNvPr>
            <p:cNvCxnSpPr>
              <a:cxnSpLocks/>
            </p:cNvCxnSpPr>
            <p:nvPr/>
          </p:nvCxnSpPr>
          <p:spPr>
            <a:xfrm>
              <a:off x="12207240" y="59956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47546930-6803-0215-FF31-63F880575DA8}"/>
                </a:ext>
              </a:extLst>
            </p:cNvPr>
            <p:cNvCxnSpPr>
              <a:cxnSpLocks/>
            </p:cNvCxnSpPr>
            <p:nvPr/>
          </p:nvCxnSpPr>
          <p:spPr>
            <a:xfrm>
              <a:off x="12207240" y="65671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5" name="図プレースホルダー 1">
            <a:extLst>
              <a:ext uri="{FF2B5EF4-FFF2-40B4-BE49-F238E27FC236}">
                <a16:creationId xmlns:a16="http://schemas.microsoft.com/office/drawing/2014/main" id="{0AE3A54A-2DB0-E63B-5FF8-308E81746528}"/>
              </a:ext>
            </a:extLst>
          </p:cNvPr>
          <p:cNvSpPr>
            <a:spLocks noGrp="1"/>
          </p:cNvSpPr>
          <p:nvPr>
            <p:ph type="pic" sz="quarter" idx="15"/>
          </p:nvPr>
        </p:nvSpPr>
        <p:spPr>
          <a:xfrm>
            <a:off x="0" y="0"/>
            <a:ext cx="12188952" cy="5998464"/>
          </a:xfrm>
          <a:solidFill>
            <a:srgbClr val="E0E0E0"/>
          </a:solidFill>
        </p:spPr>
        <p:txBody>
          <a:bodyPr anchor="ctr"/>
          <a:lstStyle>
            <a:lvl1pPr algn="ctr">
              <a:defRPr>
                <a:solidFill>
                  <a:srgbClr val="D02670"/>
                </a:solidFill>
              </a:defRPr>
            </a:lvl1pPr>
          </a:lstStyle>
          <a:p>
            <a:r>
              <a:rPr kumimoji="1" lang="ja-JP" altLang="en-US"/>
              <a:t>アイコンをクリックして図を追加</a:t>
            </a:r>
          </a:p>
        </p:txBody>
      </p:sp>
      <p:sp>
        <p:nvSpPr>
          <p:cNvPr id="2" name="タイトル 2">
            <a:extLst>
              <a:ext uri="{FF2B5EF4-FFF2-40B4-BE49-F238E27FC236}">
                <a16:creationId xmlns:a16="http://schemas.microsoft.com/office/drawing/2014/main" id="{AE8AF638-3208-C360-EE54-3175BCAB2190}"/>
              </a:ext>
            </a:extLst>
          </p:cNvPr>
          <p:cNvSpPr>
            <a:spLocks noGrp="1"/>
          </p:cNvSpPr>
          <p:nvPr>
            <p:ph type="title"/>
          </p:nvPr>
        </p:nvSpPr>
        <p:spPr>
          <a:xfrm>
            <a:off x="289560" y="859537"/>
            <a:ext cx="5527040" cy="2569464"/>
          </a:xfrm>
        </p:spPr>
        <p:txBody>
          <a:bodyPr/>
          <a:lstStyle>
            <a:lvl1pPr>
              <a:defRPr sz="4000"/>
            </a:lvl1pPr>
          </a:lstStyle>
          <a:p>
            <a:r>
              <a:rPr kumimoji="1" lang="ja-JP" altLang="en-US"/>
              <a:t>マスター タイトルの書式設定</a:t>
            </a:r>
          </a:p>
        </p:txBody>
      </p:sp>
      <p:sp>
        <p:nvSpPr>
          <p:cNvPr id="3" name="グラフィックス 3">
            <a:extLst>
              <a:ext uri="{FF2B5EF4-FFF2-40B4-BE49-F238E27FC236}">
                <a16:creationId xmlns:a16="http://schemas.microsoft.com/office/drawing/2014/main" id="{29DFE3EB-17BA-C9B7-EB66-A88DFD070B44}"/>
              </a:ext>
            </a:extLst>
          </p:cNvPr>
          <p:cNvSpPr>
            <a:spLocks noChangeAspect="1"/>
          </p:cNvSpPr>
          <p:nvPr userDrawn="1"/>
        </p:nvSpPr>
        <p:spPr>
          <a:xfrm>
            <a:off x="11138525" y="6268060"/>
            <a:ext cx="824512" cy="304189"/>
          </a:xfrm>
          <a:custGeom>
            <a:avLst/>
            <a:gdLst>
              <a:gd name="connsiteX0" fmla="*/ -158 w 4035240"/>
              <a:gd name="connsiteY0" fmla="*/ 1394109 h 1502868"/>
              <a:gd name="connsiteX1" fmla="*/ 731541 w 4035240"/>
              <a:gd name="connsiteY1" fmla="*/ 1394109 h 1502868"/>
              <a:gd name="connsiteX2" fmla="*/ 731541 w 4035240"/>
              <a:gd name="connsiteY2" fmla="*/ 1498442 h 1502868"/>
              <a:gd name="connsiteX3" fmla="*/ -158 w 4035240"/>
              <a:gd name="connsiteY3" fmla="*/ 1498442 h 1502868"/>
              <a:gd name="connsiteX4" fmla="*/ -158 w 4035240"/>
              <a:gd name="connsiteY4" fmla="*/ 1299261 h 1502868"/>
              <a:gd name="connsiteX5" fmla="*/ 731541 w 4035240"/>
              <a:gd name="connsiteY5" fmla="*/ 1299261 h 1502868"/>
              <a:gd name="connsiteX6" fmla="*/ 731541 w 4035240"/>
              <a:gd name="connsiteY6" fmla="*/ 1194928 h 1502868"/>
              <a:gd name="connsiteX7" fmla="*/ -158 w 4035240"/>
              <a:gd name="connsiteY7" fmla="*/ 1194928 h 1502868"/>
              <a:gd name="connsiteX8" fmla="*/ 208899 w 4035240"/>
              <a:gd name="connsiteY8" fmla="*/ 1100080 h 1502868"/>
              <a:gd name="connsiteX9" fmla="*/ 522484 w 4035240"/>
              <a:gd name="connsiteY9" fmla="*/ 1100080 h 1502868"/>
              <a:gd name="connsiteX10" fmla="*/ 522484 w 4035240"/>
              <a:gd name="connsiteY10" fmla="*/ 995747 h 1502868"/>
              <a:gd name="connsiteX11" fmla="*/ 208899 w 4035240"/>
              <a:gd name="connsiteY11" fmla="*/ 995747 h 1502868"/>
              <a:gd name="connsiteX12" fmla="*/ 208899 w 4035240"/>
              <a:gd name="connsiteY12" fmla="*/ 900899 h 1502868"/>
              <a:gd name="connsiteX13" fmla="*/ 522484 w 4035240"/>
              <a:gd name="connsiteY13" fmla="*/ 900899 h 1502868"/>
              <a:gd name="connsiteX14" fmla="*/ 522484 w 4035240"/>
              <a:gd name="connsiteY14" fmla="*/ 796566 h 1502868"/>
              <a:gd name="connsiteX15" fmla="*/ 208899 w 4035240"/>
              <a:gd name="connsiteY15" fmla="*/ 796566 h 1502868"/>
              <a:gd name="connsiteX16" fmla="*/ 208899 w 4035240"/>
              <a:gd name="connsiteY16" fmla="*/ 701718 h 1502868"/>
              <a:gd name="connsiteX17" fmla="*/ 522484 w 4035240"/>
              <a:gd name="connsiteY17" fmla="*/ 701718 h 1502868"/>
              <a:gd name="connsiteX18" fmla="*/ 522484 w 4035240"/>
              <a:gd name="connsiteY18" fmla="*/ 597385 h 1502868"/>
              <a:gd name="connsiteX19" fmla="*/ 208899 w 4035240"/>
              <a:gd name="connsiteY19" fmla="*/ 597385 h 1502868"/>
              <a:gd name="connsiteX20" fmla="*/ 522484 w 4035240"/>
              <a:gd name="connsiteY20" fmla="*/ 398204 h 1502868"/>
              <a:gd name="connsiteX21" fmla="*/ 208899 w 4035240"/>
              <a:gd name="connsiteY21" fmla="*/ 398204 h 1502868"/>
              <a:gd name="connsiteX22" fmla="*/ 208899 w 4035240"/>
              <a:gd name="connsiteY22" fmla="*/ 502537 h 1502868"/>
              <a:gd name="connsiteX23" fmla="*/ 522484 w 4035240"/>
              <a:gd name="connsiteY23" fmla="*/ 502537 h 1502868"/>
              <a:gd name="connsiteX24" fmla="*/ -158 w 4035240"/>
              <a:gd name="connsiteY24" fmla="*/ 303356 h 1502868"/>
              <a:gd name="connsiteX25" fmla="*/ 731541 w 4035240"/>
              <a:gd name="connsiteY25" fmla="*/ 303356 h 1502868"/>
              <a:gd name="connsiteX26" fmla="*/ 731541 w 4035240"/>
              <a:gd name="connsiteY26" fmla="*/ 199023 h 1502868"/>
              <a:gd name="connsiteX27" fmla="*/ -158 w 4035240"/>
              <a:gd name="connsiteY27" fmla="*/ 199023 h 1502868"/>
              <a:gd name="connsiteX28" fmla="*/ -158 w 4035240"/>
              <a:gd name="connsiteY28" fmla="*/ 104175 h 1502868"/>
              <a:gd name="connsiteX29" fmla="*/ 731541 w 4035240"/>
              <a:gd name="connsiteY29" fmla="*/ 104175 h 1502868"/>
              <a:gd name="connsiteX30" fmla="*/ 731541 w 4035240"/>
              <a:gd name="connsiteY30" fmla="*/ -158 h 1502868"/>
              <a:gd name="connsiteX31" fmla="*/ -158 w 4035240"/>
              <a:gd name="connsiteY31" fmla="*/ -158 h 1502868"/>
              <a:gd name="connsiteX32" fmla="*/ 836070 w 4035240"/>
              <a:gd name="connsiteY32" fmla="*/ 1299261 h 1502868"/>
              <a:gd name="connsiteX33" fmla="*/ 1951389 w 4035240"/>
              <a:gd name="connsiteY33" fmla="*/ 1299261 h 1502868"/>
              <a:gd name="connsiteX34" fmla="*/ 1993390 w 4035240"/>
              <a:gd name="connsiteY34" fmla="*/ 1194928 h 1502868"/>
              <a:gd name="connsiteX35" fmla="*/ 836070 w 4035240"/>
              <a:gd name="connsiteY35" fmla="*/ 1194928 h 1502868"/>
              <a:gd name="connsiteX36" fmla="*/ 1864060 w 4035240"/>
              <a:gd name="connsiteY36" fmla="*/ 796566 h 1502868"/>
              <a:gd name="connsiteX37" fmla="*/ 1045127 w 4035240"/>
              <a:gd name="connsiteY37" fmla="*/ 796566 h 1502868"/>
              <a:gd name="connsiteX38" fmla="*/ 1045127 w 4035240"/>
              <a:gd name="connsiteY38" fmla="*/ 900899 h 1502868"/>
              <a:gd name="connsiteX39" fmla="*/ 1951293 w 4035240"/>
              <a:gd name="connsiteY39" fmla="*/ 900899 h 1502868"/>
              <a:gd name="connsiteX40" fmla="*/ 1864060 w 4035240"/>
              <a:gd name="connsiteY40" fmla="*/ 796566 h 1502868"/>
              <a:gd name="connsiteX41" fmla="*/ 1045127 w 4035240"/>
              <a:gd name="connsiteY41" fmla="*/ 597385 h 1502868"/>
              <a:gd name="connsiteX42" fmla="*/ 1045127 w 4035240"/>
              <a:gd name="connsiteY42" fmla="*/ 701718 h 1502868"/>
              <a:gd name="connsiteX43" fmla="*/ 1864060 w 4035240"/>
              <a:gd name="connsiteY43" fmla="*/ 701718 h 1502868"/>
              <a:gd name="connsiteX44" fmla="*/ 1951293 w 4035240"/>
              <a:gd name="connsiteY44" fmla="*/ 597385 h 1502868"/>
              <a:gd name="connsiteX45" fmla="*/ 1951389 w 4035240"/>
              <a:gd name="connsiteY45" fmla="*/ 199023 h 1502868"/>
              <a:gd name="connsiteX46" fmla="*/ 836070 w 4035240"/>
              <a:gd name="connsiteY46" fmla="*/ 199023 h 1502868"/>
              <a:gd name="connsiteX47" fmla="*/ 836070 w 4035240"/>
              <a:gd name="connsiteY47" fmla="*/ 303356 h 1502868"/>
              <a:gd name="connsiteX48" fmla="*/ 1993390 w 4035240"/>
              <a:gd name="connsiteY48" fmla="*/ 303356 h 1502868"/>
              <a:gd name="connsiteX49" fmla="*/ 1951389 w 4035240"/>
              <a:gd name="connsiteY49" fmla="*/ 199023 h 1502868"/>
              <a:gd name="connsiteX50" fmla="*/ 1605779 w 4035240"/>
              <a:gd name="connsiteY50" fmla="*/ -158 h 1502868"/>
              <a:gd name="connsiteX51" fmla="*/ 836070 w 4035240"/>
              <a:gd name="connsiteY51" fmla="*/ -158 h 1502868"/>
              <a:gd name="connsiteX52" fmla="*/ 836070 w 4035240"/>
              <a:gd name="connsiteY52" fmla="*/ 104175 h 1502868"/>
              <a:gd name="connsiteX53" fmla="*/ 1874988 w 4035240"/>
              <a:gd name="connsiteY53" fmla="*/ 104175 h 1502868"/>
              <a:gd name="connsiteX54" fmla="*/ 1605779 w 4035240"/>
              <a:gd name="connsiteY54" fmla="*/ -158 h 1502868"/>
              <a:gd name="connsiteX55" fmla="*/ 1045127 w 4035240"/>
              <a:gd name="connsiteY55" fmla="*/ 502537 h 1502868"/>
              <a:gd name="connsiteX56" fmla="*/ 1358712 w 4035240"/>
              <a:gd name="connsiteY56" fmla="*/ 502537 h 1502868"/>
              <a:gd name="connsiteX57" fmla="*/ 1358712 w 4035240"/>
              <a:gd name="connsiteY57" fmla="*/ 398204 h 1502868"/>
              <a:gd name="connsiteX58" fmla="*/ 1045127 w 4035240"/>
              <a:gd name="connsiteY58" fmla="*/ 398204 h 1502868"/>
              <a:gd name="connsiteX59" fmla="*/ 1653292 w 4035240"/>
              <a:gd name="connsiteY59" fmla="*/ 502537 h 1502868"/>
              <a:gd name="connsiteX60" fmla="*/ 1990919 w 4035240"/>
              <a:gd name="connsiteY60" fmla="*/ 502537 h 1502868"/>
              <a:gd name="connsiteX61" fmla="*/ 2004888 w 4035240"/>
              <a:gd name="connsiteY61" fmla="*/ 398204 h 1502868"/>
              <a:gd name="connsiteX62" fmla="*/ 1653292 w 4035240"/>
              <a:gd name="connsiteY62" fmla="*/ 398204 h 1502868"/>
              <a:gd name="connsiteX63" fmla="*/ 1045127 w 4035240"/>
              <a:gd name="connsiteY63" fmla="*/ 1100080 h 1502868"/>
              <a:gd name="connsiteX64" fmla="*/ 1358712 w 4035240"/>
              <a:gd name="connsiteY64" fmla="*/ 1100080 h 1502868"/>
              <a:gd name="connsiteX65" fmla="*/ 1358712 w 4035240"/>
              <a:gd name="connsiteY65" fmla="*/ 995747 h 1502868"/>
              <a:gd name="connsiteX66" fmla="*/ 1045127 w 4035240"/>
              <a:gd name="connsiteY66" fmla="*/ 995747 h 1502868"/>
              <a:gd name="connsiteX67" fmla="*/ 1653292 w 4035240"/>
              <a:gd name="connsiteY67" fmla="*/ 995747 h 1502868"/>
              <a:gd name="connsiteX68" fmla="*/ 1653292 w 4035240"/>
              <a:gd name="connsiteY68" fmla="*/ 1100080 h 1502868"/>
              <a:gd name="connsiteX69" fmla="*/ 2004888 w 4035240"/>
              <a:gd name="connsiteY69" fmla="*/ 1100080 h 1502868"/>
              <a:gd name="connsiteX70" fmla="*/ 1990919 w 4035240"/>
              <a:gd name="connsiteY70" fmla="*/ 995747 h 1502868"/>
              <a:gd name="connsiteX71" fmla="*/ 836070 w 4035240"/>
              <a:gd name="connsiteY71" fmla="*/ 1498442 h 1502868"/>
              <a:gd name="connsiteX72" fmla="*/ 1605779 w 4035240"/>
              <a:gd name="connsiteY72" fmla="*/ 1498442 h 1502868"/>
              <a:gd name="connsiteX73" fmla="*/ 1874988 w 4035240"/>
              <a:gd name="connsiteY73" fmla="*/ 1394109 h 1502868"/>
              <a:gd name="connsiteX74" fmla="*/ 836070 w 4035240"/>
              <a:gd name="connsiteY74" fmla="*/ 1394109 h 1502868"/>
              <a:gd name="connsiteX75" fmla="*/ 2926639 w 4035240"/>
              <a:gd name="connsiteY75" fmla="*/ 1498442 h 1502868"/>
              <a:gd name="connsiteX76" fmla="*/ 2962939 w 4035240"/>
              <a:gd name="connsiteY76" fmla="*/ 1394109 h 1502868"/>
              <a:gd name="connsiteX77" fmla="*/ 2890339 w 4035240"/>
              <a:gd name="connsiteY77" fmla="*/ 1394109 h 1502868"/>
              <a:gd name="connsiteX78" fmla="*/ 2856985 w 4035240"/>
              <a:gd name="connsiteY78" fmla="*/ 1299261 h 1502868"/>
              <a:gd name="connsiteX79" fmla="*/ 2996293 w 4035240"/>
              <a:gd name="connsiteY79" fmla="*/ 1299261 h 1502868"/>
              <a:gd name="connsiteX80" fmla="*/ 3033068 w 4035240"/>
              <a:gd name="connsiteY80" fmla="*/ 1194928 h 1502868"/>
              <a:gd name="connsiteX81" fmla="*/ 2820210 w 4035240"/>
              <a:gd name="connsiteY81" fmla="*/ 1194928 h 1502868"/>
              <a:gd name="connsiteX82" fmla="*/ 2786856 w 4035240"/>
              <a:gd name="connsiteY82" fmla="*/ 1100080 h 1502868"/>
              <a:gd name="connsiteX83" fmla="*/ 3066422 w 4035240"/>
              <a:gd name="connsiteY83" fmla="*/ 1100080 h 1502868"/>
              <a:gd name="connsiteX84" fmla="*/ 3103102 w 4035240"/>
              <a:gd name="connsiteY84" fmla="*/ 995747 h 1502868"/>
              <a:gd name="connsiteX85" fmla="*/ 2750176 w 4035240"/>
              <a:gd name="connsiteY85" fmla="*/ 995747 h 1502868"/>
              <a:gd name="connsiteX86" fmla="*/ 2716822 w 4035240"/>
              <a:gd name="connsiteY86" fmla="*/ 900899 h 1502868"/>
              <a:gd name="connsiteX87" fmla="*/ 3136456 w 4035240"/>
              <a:gd name="connsiteY87" fmla="*/ 900899 h 1502868"/>
              <a:gd name="connsiteX88" fmla="*/ 3173136 w 4035240"/>
              <a:gd name="connsiteY88" fmla="*/ 796566 h 1502868"/>
              <a:gd name="connsiteX89" fmla="*/ 2680142 w 4035240"/>
              <a:gd name="connsiteY89" fmla="*/ 796566 h 1502868"/>
              <a:gd name="connsiteX90" fmla="*/ 2299468 w 4035240"/>
              <a:gd name="connsiteY90" fmla="*/ 502537 h 1502868"/>
              <a:gd name="connsiteX91" fmla="*/ 2864207 w 4035240"/>
              <a:gd name="connsiteY91" fmla="*/ 502537 h 1502868"/>
              <a:gd name="connsiteX92" fmla="*/ 2827907 w 4035240"/>
              <a:gd name="connsiteY92" fmla="*/ 398204 h 1502868"/>
              <a:gd name="connsiteX93" fmla="*/ 2299468 w 4035240"/>
              <a:gd name="connsiteY93" fmla="*/ 398204 h 1502868"/>
              <a:gd name="connsiteX94" fmla="*/ 3058440 w 4035240"/>
              <a:gd name="connsiteY94" fmla="*/ 303356 h 1502868"/>
              <a:gd name="connsiteX95" fmla="*/ 3762867 w 4035240"/>
              <a:gd name="connsiteY95" fmla="*/ 303356 h 1502868"/>
              <a:gd name="connsiteX96" fmla="*/ 3762867 w 4035240"/>
              <a:gd name="connsiteY96" fmla="*/ 199023 h 1502868"/>
              <a:gd name="connsiteX97" fmla="*/ 3094835 w 4035240"/>
              <a:gd name="connsiteY97" fmla="*/ 199023 h 1502868"/>
              <a:gd name="connsiteX98" fmla="*/ 3164204 w 4035240"/>
              <a:gd name="connsiteY98" fmla="*/ -158 h 1502868"/>
              <a:gd name="connsiteX99" fmla="*/ 3127904 w 4035240"/>
              <a:gd name="connsiteY99" fmla="*/ 104175 h 1502868"/>
              <a:gd name="connsiteX100" fmla="*/ 3762867 w 4035240"/>
              <a:gd name="connsiteY100" fmla="*/ 104175 h 1502868"/>
              <a:gd name="connsiteX101" fmla="*/ 3762867 w 4035240"/>
              <a:gd name="connsiteY101" fmla="*/ -158 h 1502868"/>
              <a:gd name="connsiteX102" fmla="*/ 2090411 w 4035240"/>
              <a:gd name="connsiteY102" fmla="*/ 1498442 h 1502868"/>
              <a:gd name="connsiteX103" fmla="*/ 2613054 w 4035240"/>
              <a:gd name="connsiteY103" fmla="*/ 1498442 h 1502868"/>
              <a:gd name="connsiteX104" fmla="*/ 2613054 w 4035240"/>
              <a:gd name="connsiteY104" fmla="*/ 1394109 h 1502868"/>
              <a:gd name="connsiteX105" fmla="*/ 2090411 w 4035240"/>
              <a:gd name="connsiteY105" fmla="*/ 1394109 h 1502868"/>
              <a:gd name="connsiteX106" fmla="*/ 2090411 w 4035240"/>
              <a:gd name="connsiteY106" fmla="*/ 1299261 h 1502868"/>
              <a:gd name="connsiteX107" fmla="*/ 2613054 w 4035240"/>
              <a:gd name="connsiteY107" fmla="*/ 1299261 h 1502868"/>
              <a:gd name="connsiteX108" fmla="*/ 2613054 w 4035240"/>
              <a:gd name="connsiteY108" fmla="*/ 1194928 h 1502868"/>
              <a:gd name="connsiteX109" fmla="*/ 2090411 w 4035240"/>
              <a:gd name="connsiteY109" fmla="*/ 1194928 h 1502868"/>
              <a:gd name="connsiteX110" fmla="*/ 2299468 w 4035240"/>
              <a:gd name="connsiteY110" fmla="*/ 1100080 h 1502868"/>
              <a:gd name="connsiteX111" fmla="*/ 2613054 w 4035240"/>
              <a:gd name="connsiteY111" fmla="*/ 1100080 h 1502868"/>
              <a:gd name="connsiteX112" fmla="*/ 2613054 w 4035240"/>
              <a:gd name="connsiteY112" fmla="*/ 995747 h 1502868"/>
              <a:gd name="connsiteX113" fmla="*/ 2299468 w 4035240"/>
              <a:gd name="connsiteY113" fmla="*/ 995747 h 1502868"/>
              <a:gd name="connsiteX114" fmla="*/ 2299468 w 4035240"/>
              <a:gd name="connsiteY114" fmla="*/ 900899 h 1502868"/>
              <a:gd name="connsiteX115" fmla="*/ 2613054 w 4035240"/>
              <a:gd name="connsiteY115" fmla="*/ 900899 h 1502868"/>
              <a:gd name="connsiteX116" fmla="*/ 2613054 w 4035240"/>
              <a:gd name="connsiteY116" fmla="*/ 796566 h 1502868"/>
              <a:gd name="connsiteX117" fmla="*/ 2299468 w 4035240"/>
              <a:gd name="connsiteY117" fmla="*/ 796566 h 1502868"/>
              <a:gd name="connsiteX118" fmla="*/ 3553810 w 4035240"/>
              <a:gd name="connsiteY118" fmla="*/ 398204 h 1502868"/>
              <a:gd name="connsiteX119" fmla="*/ 3025371 w 4035240"/>
              <a:gd name="connsiteY119" fmla="*/ 398204 h 1502868"/>
              <a:gd name="connsiteX120" fmla="*/ 2989071 w 4035240"/>
              <a:gd name="connsiteY120" fmla="*/ 502537 h 1502868"/>
              <a:gd name="connsiteX121" fmla="*/ 3553810 w 4035240"/>
              <a:gd name="connsiteY121" fmla="*/ 502537 h 1502868"/>
              <a:gd name="connsiteX122" fmla="*/ 3240225 w 4035240"/>
              <a:gd name="connsiteY122" fmla="*/ 701718 h 1502868"/>
              <a:gd name="connsiteX123" fmla="*/ 3553810 w 4035240"/>
              <a:gd name="connsiteY123" fmla="*/ 701718 h 1502868"/>
              <a:gd name="connsiteX124" fmla="*/ 3553810 w 4035240"/>
              <a:gd name="connsiteY124" fmla="*/ 597385 h 1502868"/>
              <a:gd name="connsiteX125" fmla="*/ 2956002 w 4035240"/>
              <a:gd name="connsiteY125" fmla="*/ 597385 h 1502868"/>
              <a:gd name="connsiteX126" fmla="*/ 2926639 w 4035240"/>
              <a:gd name="connsiteY126" fmla="*/ 681705 h 1502868"/>
              <a:gd name="connsiteX127" fmla="*/ 2897276 w 4035240"/>
              <a:gd name="connsiteY127" fmla="*/ 597385 h 1502868"/>
              <a:gd name="connsiteX128" fmla="*/ 2299468 w 4035240"/>
              <a:gd name="connsiteY128" fmla="*/ 597385 h 1502868"/>
              <a:gd name="connsiteX129" fmla="*/ 2299468 w 4035240"/>
              <a:gd name="connsiteY129" fmla="*/ 701718 h 1502868"/>
              <a:gd name="connsiteX130" fmla="*/ 2613054 w 4035240"/>
              <a:gd name="connsiteY130" fmla="*/ 701718 h 1502868"/>
              <a:gd name="connsiteX131" fmla="*/ 2613054 w 4035240"/>
              <a:gd name="connsiteY131" fmla="*/ 605827 h 1502868"/>
              <a:gd name="connsiteX132" fmla="*/ 2646788 w 4035240"/>
              <a:gd name="connsiteY132" fmla="*/ 701718 h 1502868"/>
              <a:gd name="connsiteX133" fmla="*/ 3206491 w 4035240"/>
              <a:gd name="connsiteY133" fmla="*/ 701718 h 1502868"/>
              <a:gd name="connsiteX134" fmla="*/ 3240225 w 4035240"/>
              <a:gd name="connsiteY134" fmla="*/ 605827 h 1502868"/>
              <a:gd name="connsiteX135" fmla="*/ 3553810 w 4035240"/>
              <a:gd name="connsiteY135" fmla="*/ 796566 h 1502868"/>
              <a:gd name="connsiteX136" fmla="*/ 3240225 w 4035240"/>
              <a:gd name="connsiteY136" fmla="*/ 796566 h 1502868"/>
              <a:gd name="connsiteX137" fmla="*/ 3240225 w 4035240"/>
              <a:gd name="connsiteY137" fmla="*/ 900899 h 1502868"/>
              <a:gd name="connsiteX138" fmla="*/ 3553810 w 4035240"/>
              <a:gd name="connsiteY138" fmla="*/ 900899 h 1502868"/>
              <a:gd name="connsiteX139" fmla="*/ 3240225 w 4035240"/>
              <a:gd name="connsiteY139" fmla="*/ 1100080 h 1502868"/>
              <a:gd name="connsiteX140" fmla="*/ 3553810 w 4035240"/>
              <a:gd name="connsiteY140" fmla="*/ 1100080 h 1502868"/>
              <a:gd name="connsiteX141" fmla="*/ 3553810 w 4035240"/>
              <a:gd name="connsiteY141" fmla="*/ 995747 h 1502868"/>
              <a:gd name="connsiteX142" fmla="*/ 3240225 w 4035240"/>
              <a:gd name="connsiteY142" fmla="*/ 995747 h 1502868"/>
              <a:gd name="connsiteX143" fmla="*/ 3240225 w 4035240"/>
              <a:gd name="connsiteY143" fmla="*/ 1299261 h 1502868"/>
              <a:gd name="connsiteX144" fmla="*/ 3762867 w 4035240"/>
              <a:gd name="connsiteY144" fmla="*/ 1299261 h 1502868"/>
              <a:gd name="connsiteX145" fmla="*/ 3762867 w 4035240"/>
              <a:gd name="connsiteY145" fmla="*/ 1194928 h 1502868"/>
              <a:gd name="connsiteX146" fmla="*/ 3240225 w 4035240"/>
              <a:gd name="connsiteY146" fmla="*/ 1194928 h 1502868"/>
              <a:gd name="connsiteX147" fmla="*/ 3240225 w 4035240"/>
              <a:gd name="connsiteY147" fmla="*/ 1498442 h 1502868"/>
              <a:gd name="connsiteX148" fmla="*/ 3762867 w 4035240"/>
              <a:gd name="connsiteY148" fmla="*/ 1498442 h 1502868"/>
              <a:gd name="connsiteX149" fmla="*/ 3762867 w 4035240"/>
              <a:gd name="connsiteY149" fmla="*/ 1394109 h 1502868"/>
              <a:gd name="connsiteX150" fmla="*/ 3240225 w 4035240"/>
              <a:gd name="connsiteY150" fmla="*/ 1394109 h 1502868"/>
              <a:gd name="connsiteX151" fmla="*/ 2794838 w 4035240"/>
              <a:gd name="connsiteY151" fmla="*/ 303356 h 1502868"/>
              <a:gd name="connsiteX152" fmla="*/ 2758443 w 4035240"/>
              <a:gd name="connsiteY152" fmla="*/ 199023 h 1502868"/>
              <a:gd name="connsiteX153" fmla="*/ 2090411 w 4035240"/>
              <a:gd name="connsiteY153" fmla="*/ 199023 h 1502868"/>
              <a:gd name="connsiteX154" fmla="*/ 2090411 w 4035240"/>
              <a:gd name="connsiteY154" fmla="*/ 303356 h 1502868"/>
              <a:gd name="connsiteX155" fmla="*/ 2725469 w 4035240"/>
              <a:gd name="connsiteY155" fmla="*/ 104175 h 1502868"/>
              <a:gd name="connsiteX156" fmla="*/ 2689075 w 4035240"/>
              <a:gd name="connsiteY156" fmla="*/ -158 h 1502868"/>
              <a:gd name="connsiteX157" fmla="*/ 2090411 w 4035240"/>
              <a:gd name="connsiteY157" fmla="*/ -158 h 1502868"/>
              <a:gd name="connsiteX158" fmla="*/ 2090411 w 4035240"/>
              <a:gd name="connsiteY158" fmla="*/ 104175 h 1502868"/>
              <a:gd name="connsiteX159" fmla="*/ 3875283 w 4035240"/>
              <a:gd name="connsiteY159" fmla="*/ 1420572 h 1502868"/>
              <a:gd name="connsiteX160" fmla="*/ 3957540 w 4035240"/>
              <a:gd name="connsiteY160" fmla="*/ 1343211 h 1502868"/>
              <a:gd name="connsiteX161" fmla="*/ 4035046 w 4035240"/>
              <a:gd name="connsiteY161" fmla="*/ 1425315 h 1502868"/>
              <a:gd name="connsiteX162" fmla="*/ 3955105 w 4035240"/>
              <a:gd name="connsiteY162" fmla="*/ 1502711 h 1502868"/>
              <a:gd name="connsiteX163" fmla="*/ 3875445 w 4035240"/>
              <a:gd name="connsiteY163" fmla="*/ 1422311 h 1502868"/>
              <a:gd name="connsiteX164" fmla="*/ 3875474 w 4035240"/>
              <a:gd name="connsiteY164" fmla="*/ 1420572 h 1502868"/>
              <a:gd name="connsiteX165" fmla="*/ 4016206 w 4035240"/>
              <a:gd name="connsiteY165" fmla="*/ 1425789 h 1502868"/>
              <a:gd name="connsiteX166" fmla="*/ 4016206 w 4035240"/>
              <a:gd name="connsiteY166" fmla="*/ 1415450 h 1502868"/>
              <a:gd name="connsiteX167" fmla="*/ 3952743 w 4035240"/>
              <a:gd name="connsiteY167" fmla="*/ 1356915 h 1502868"/>
              <a:gd name="connsiteX168" fmla="*/ 3894098 w 4035240"/>
              <a:gd name="connsiteY168" fmla="*/ 1415450 h 1502868"/>
              <a:gd name="connsiteX169" fmla="*/ 3894098 w 4035240"/>
              <a:gd name="connsiteY169" fmla="*/ 1425789 h 1502868"/>
              <a:gd name="connsiteX170" fmla="*/ 3957561 w 4035240"/>
              <a:gd name="connsiteY170" fmla="*/ 1484324 h 1502868"/>
              <a:gd name="connsiteX171" fmla="*/ 4016206 w 4035240"/>
              <a:gd name="connsiteY171" fmla="*/ 1425789 h 1502868"/>
              <a:gd name="connsiteX172" fmla="*/ 3943416 w 4035240"/>
              <a:gd name="connsiteY172" fmla="*/ 1462874 h 1502868"/>
              <a:gd name="connsiteX173" fmla="*/ 3923081 w 4035240"/>
              <a:gd name="connsiteY173" fmla="*/ 1462874 h 1502868"/>
              <a:gd name="connsiteX174" fmla="*/ 3923081 w 4035240"/>
              <a:gd name="connsiteY174" fmla="*/ 1379598 h 1502868"/>
              <a:gd name="connsiteX175" fmla="*/ 3961091 w 4035240"/>
              <a:gd name="connsiteY175" fmla="*/ 1379598 h 1502868"/>
              <a:gd name="connsiteX176" fmla="*/ 3989418 w 4035240"/>
              <a:gd name="connsiteY176" fmla="*/ 1401360 h 1502868"/>
              <a:gd name="connsiteX177" fmla="*/ 3989599 w 4035240"/>
              <a:gd name="connsiteY177" fmla="*/ 1405871 h 1502868"/>
              <a:gd name="connsiteX178" fmla="*/ 3974489 w 4035240"/>
              <a:gd name="connsiteY178" fmla="*/ 1431005 h 1502868"/>
              <a:gd name="connsiteX179" fmla="*/ 3993495 w 4035240"/>
              <a:gd name="connsiteY179" fmla="*/ 1462874 h 1502868"/>
              <a:gd name="connsiteX180" fmla="*/ 3971164 w 4035240"/>
              <a:gd name="connsiteY180" fmla="*/ 1462874 h 1502868"/>
              <a:gd name="connsiteX181" fmla="*/ 3955580 w 4035240"/>
              <a:gd name="connsiteY181" fmla="*/ 1434420 h 1502868"/>
              <a:gd name="connsiteX182" fmla="*/ 3943416 w 4035240"/>
              <a:gd name="connsiteY182" fmla="*/ 1434420 h 1502868"/>
              <a:gd name="connsiteX183" fmla="*/ 3958620 w 4035240"/>
              <a:gd name="connsiteY183" fmla="*/ 1419055 h 1502868"/>
              <a:gd name="connsiteX184" fmla="*/ 3968123 w 4035240"/>
              <a:gd name="connsiteY184" fmla="*/ 1410234 h 1502868"/>
              <a:gd name="connsiteX185" fmla="*/ 3968123 w 4035240"/>
              <a:gd name="connsiteY185" fmla="*/ 1404258 h 1502868"/>
              <a:gd name="connsiteX186" fmla="*/ 3958620 w 4035240"/>
              <a:gd name="connsiteY186" fmla="*/ 1395532 h 1502868"/>
              <a:gd name="connsiteX187" fmla="*/ 3943416 w 4035240"/>
              <a:gd name="connsiteY187" fmla="*/ 1395532 h 1502868"/>
              <a:gd name="connsiteX188" fmla="*/ 3943416 w 4035240"/>
              <a:gd name="connsiteY188" fmla="*/ 1419055 h 1502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4035240" h="1502868">
                <a:moveTo>
                  <a:pt x="-158" y="1394109"/>
                </a:moveTo>
                <a:lnTo>
                  <a:pt x="731541" y="1394109"/>
                </a:lnTo>
                <a:lnTo>
                  <a:pt x="731541" y="1498442"/>
                </a:lnTo>
                <a:lnTo>
                  <a:pt x="-158" y="1498442"/>
                </a:lnTo>
                <a:close/>
                <a:moveTo>
                  <a:pt x="-158" y="1299261"/>
                </a:moveTo>
                <a:lnTo>
                  <a:pt x="731541" y="1299261"/>
                </a:lnTo>
                <a:lnTo>
                  <a:pt x="731541" y="1194928"/>
                </a:lnTo>
                <a:lnTo>
                  <a:pt x="-158" y="1194928"/>
                </a:lnTo>
                <a:close/>
                <a:moveTo>
                  <a:pt x="208899" y="1100080"/>
                </a:moveTo>
                <a:lnTo>
                  <a:pt x="522484" y="1100080"/>
                </a:lnTo>
                <a:lnTo>
                  <a:pt x="522484" y="995747"/>
                </a:lnTo>
                <a:lnTo>
                  <a:pt x="208899" y="995747"/>
                </a:lnTo>
                <a:close/>
                <a:moveTo>
                  <a:pt x="208899" y="900899"/>
                </a:moveTo>
                <a:lnTo>
                  <a:pt x="522484" y="900899"/>
                </a:lnTo>
                <a:lnTo>
                  <a:pt x="522484" y="796566"/>
                </a:lnTo>
                <a:lnTo>
                  <a:pt x="208899" y="796566"/>
                </a:lnTo>
                <a:close/>
                <a:moveTo>
                  <a:pt x="208899" y="701718"/>
                </a:moveTo>
                <a:lnTo>
                  <a:pt x="522484" y="701718"/>
                </a:lnTo>
                <a:lnTo>
                  <a:pt x="522484" y="597385"/>
                </a:lnTo>
                <a:lnTo>
                  <a:pt x="208899" y="597385"/>
                </a:lnTo>
                <a:close/>
                <a:moveTo>
                  <a:pt x="522484" y="398204"/>
                </a:moveTo>
                <a:lnTo>
                  <a:pt x="208899" y="398204"/>
                </a:lnTo>
                <a:lnTo>
                  <a:pt x="208899" y="502537"/>
                </a:lnTo>
                <a:lnTo>
                  <a:pt x="522484" y="502537"/>
                </a:lnTo>
                <a:close/>
                <a:moveTo>
                  <a:pt x="-158" y="303356"/>
                </a:moveTo>
                <a:lnTo>
                  <a:pt x="731541" y="303356"/>
                </a:lnTo>
                <a:lnTo>
                  <a:pt x="731541" y="199023"/>
                </a:lnTo>
                <a:lnTo>
                  <a:pt x="-158" y="199023"/>
                </a:lnTo>
                <a:close/>
                <a:moveTo>
                  <a:pt x="-158" y="104175"/>
                </a:moveTo>
                <a:lnTo>
                  <a:pt x="731541" y="104175"/>
                </a:lnTo>
                <a:lnTo>
                  <a:pt x="731541" y="-158"/>
                </a:lnTo>
                <a:lnTo>
                  <a:pt x="-158" y="-158"/>
                </a:lnTo>
                <a:close/>
                <a:moveTo>
                  <a:pt x="836070" y="1299261"/>
                </a:moveTo>
                <a:lnTo>
                  <a:pt x="1951389" y="1299261"/>
                </a:lnTo>
                <a:cubicBezTo>
                  <a:pt x="1970288" y="1266654"/>
                  <a:pt x="1984432" y="1231523"/>
                  <a:pt x="1993390" y="1194928"/>
                </a:cubicBezTo>
                <a:lnTo>
                  <a:pt x="836070" y="1194928"/>
                </a:lnTo>
                <a:close/>
                <a:moveTo>
                  <a:pt x="1864060" y="796566"/>
                </a:moveTo>
                <a:lnTo>
                  <a:pt x="1045127" y="796566"/>
                </a:lnTo>
                <a:lnTo>
                  <a:pt x="1045127" y="900899"/>
                </a:lnTo>
                <a:lnTo>
                  <a:pt x="1951293" y="900899"/>
                </a:lnTo>
                <a:cubicBezTo>
                  <a:pt x="1928348" y="861440"/>
                  <a:pt x="1898850" y="826160"/>
                  <a:pt x="1864060" y="796566"/>
                </a:cubicBezTo>
                <a:close/>
                <a:moveTo>
                  <a:pt x="1045127" y="597385"/>
                </a:moveTo>
                <a:lnTo>
                  <a:pt x="1045127" y="701718"/>
                </a:lnTo>
                <a:lnTo>
                  <a:pt x="1864060" y="701718"/>
                </a:lnTo>
                <a:cubicBezTo>
                  <a:pt x="1898850" y="672125"/>
                  <a:pt x="1928348" y="636845"/>
                  <a:pt x="1951293" y="597385"/>
                </a:cubicBezTo>
                <a:close/>
                <a:moveTo>
                  <a:pt x="1951389" y="199023"/>
                </a:moveTo>
                <a:lnTo>
                  <a:pt x="836070" y="199023"/>
                </a:lnTo>
                <a:lnTo>
                  <a:pt x="836070" y="303356"/>
                </a:lnTo>
                <a:lnTo>
                  <a:pt x="1993390" y="303356"/>
                </a:lnTo>
                <a:cubicBezTo>
                  <a:pt x="1984432" y="266762"/>
                  <a:pt x="1970289" y="231630"/>
                  <a:pt x="1951389" y="199023"/>
                </a:cubicBezTo>
                <a:close/>
                <a:moveTo>
                  <a:pt x="1605779" y="-158"/>
                </a:moveTo>
                <a:lnTo>
                  <a:pt x="836070" y="-158"/>
                </a:lnTo>
                <a:lnTo>
                  <a:pt x="836070" y="104175"/>
                </a:lnTo>
                <a:lnTo>
                  <a:pt x="1874988" y="104175"/>
                </a:lnTo>
                <a:cubicBezTo>
                  <a:pt x="1801525" y="36948"/>
                  <a:pt x="1705445" y="-288"/>
                  <a:pt x="1605779" y="-158"/>
                </a:cubicBezTo>
                <a:close/>
                <a:moveTo>
                  <a:pt x="1045127" y="502537"/>
                </a:moveTo>
                <a:lnTo>
                  <a:pt x="1358712" y="502537"/>
                </a:lnTo>
                <a:lnTo>
                  <a:pt x="1358712" y="398204"/>
                </a:lnTo>
                <a:lnTo>
                  <a:pt x="1045127" y="398204"/>
                </a:lnTo>
                <a:close/>
                <a:moveTo>
                  <a:pt x="1653292" y="502537"/>
                </a:moveTo>
                <a:lnTo>
                  <a:pt x="1990919" y="502537"/>
                </a:lnTo>
                <a:cubicBezTo>
                  <a:pt x="2000179" y="468529"/>
                  <a:pt x="2004876" y="433446"/>
                  <a:pt x="2004888" y="398204"/>
                </a:cubicBezTo>
                <a:lnTo>
                  <a:pt x="1653292" y="398204"/>
                </a:lnTo>
                <a:close/>
                <a:moveTo>
                  <a:pt x="1045127" y="1100080"/>
                </a:moveTo>
                <a:lnTo>
                  <a:pt x="1358712" y="1100080"/>
                </a:lnTo>
                <a:lnTo>
                  <a:pt x="1358712" y="995747"/>
                </a:lnTo>
                <a:lnTo>
                  <a:pt x="1045127" y="995747"/>
                </a:lnTo>
                <a:close/>
                <a:moveTo>
                  <a:pt x="1653292" y="995747"/>
                </a:moveTo>
                <a:lnTo>
                  <a:pt x="1653292" y="1100080"/>
                </a:lnTo>
                <a:lnTo>
                  <a:pt x="2004888" y="1100080"/>
                </a:lnTo>
                <a:cubicBezTo>
                  <a:pt x="2004876" y="1064839"/>
                  <a:pt x="2000179" y="1029755"/>
                  <a:pt x="1990919" y="995747"/>
                </a:cubicBezTo>
                <a:close/>
                <a:moveTo>
                  <a:pt x="836070" y="1498442"/>
                </a:moveTo>
                <a:lnTo>
                  <a:pt x="1605779" y="1498442"/>
                </a:lnTo>
                <a:cubicBezTo>
                  <a:pt x="1705471" y="1498712"/>
                  <a:pt x="1801600" y="1461457"/>
                  <a:pt x="1874988" y="1394109"/>
                </a:cubicBezTo>
                <a:lnTo>
                  <a:pt x="836070" y="1394109"/>
                </a:lnTo>
                <a:close/>
                <a:moveTo>
                  <a:pt x="2926639" y="1498442"/>
                </a:moveTo>
                <a:lnTo>
                  <a:pt x="2962939" y="1394109"/>
                </a:lnTo>
                <a:lnTo>
                  <a:pt x="2890339" y="1394109"/>
                </a:lnTo>
                <a:close/>
                <a:moveTo>
                  <a:pt x="2856985" y="1299261"/>
                </a:moveTo>
                <a:lnTo>
                  <a:pt x="2996293" y="1299261"/>
                </a:lnTo>
                <a:lnTo>
                  <a:pt x="3033068" y="1194928"/>
                </a:lnTo>
                <a:lnTo>
                  <a:pt x="2820210" y="1194928"/>
                </a:lnTo>
                <a:close/>
                <a:moveTo>
                  <a:pt x="2786856" y="1100080"/>
                </a:moveTo>
                <a:lnTo>
                  <a:pt x="3066422" y="1100080"/>
                </a:lnTo>
                <a:lnTo>
                  <a:pt x="3103102" y="995747"/>
                </a:lnTo>
                <a:lnTo>
                  <a:pt x="2750176" y="995747"/>
                </a:lnTo>
                <a:close/>
                <a:moveTo>
                  <a:pt x="2716822" y="900899"/>
                </a:moveTo>
                <a:lnTo>
                  <a:pt x="3136456" y="900899"/>
                </a:lnTo>
                <a:lnTo>
                  <a:pt x="3173136" y="796566"/>
                </a:lnTo>
                <a:lnTo>
                  <a:pt x="2680142" y="796566"/>
                </a:lnTo>
                <a:close/>
                <a:moveTo>
                  <a:pt x="2299468" y="502537"/>
                </a:moveTo>
                <a:lnTo>
                  <a:pt x="2864207" y="502537"/>
                </a:lnTo>
                <a:lnTo>
                  <a:pt x="2827907" y="398204"/>
                </a:lnTo>
                <a:lnTo>
                  <a:pt x="2299468" y="398204"/>
                </a:lnTo>
                <a:close/>
                <a:moveTo>
                  <a:pt x="3058440" y="303356"/>
                </a:moveTo>
                <a:lnTo>
                  <a:pt x="3762867" y="303356"/>
                </a:lnTo>
                <a:lnTo>
                  <a:pt x="3762867" y="199023"/>
                </a:lnTo>
                <a:lnTo>
                  <a:pt x="3094835" y="199023"/>
                </a:lnTo>
                <a:close/>
                <a:moveTo>
                  <a:pt x="3164204" y="-158"/>
                </a:moveTo>
                <a:lnTo>
                  <a:pt x="3127904" y="104175"/>
                </a:lnTo>
                <a:lnTo>
                  <a:pt x="3762867" y="104175"/>
                </a:lnTo>
                <a:lnTo>
                  <a:pt x="3762867" y="-158"/>
                </a:lnTo>
                <a:close/>
                <a:moveTo>
                  <a:pt x="2090411" y="1498442"/>
                </a:moveTo>
                <a:lnTo>
                  <a:pt x="2613054" y="1498442"/>
                </a:lnTo>
                <a:lnTo>
                  <a:pt x="2613054" y="1394109"/>
                </a:lnTo>
                <a:lnTo>
                  <a:pt x="2090411" y="1394109"/>
                </a:lnTo>
                <a:close/>
                <a:moveTo>
                  <a:pt x="2090411" y="1299261"/>
                </a:moveTo>
                <a:lnTo>
                  <a:pt x="2613054" y="1299261"/>
                </a:lnTo>
                <a:lnTo>
                  <a:pt x="2613054" y="1194928"/>
                </a:lnTo>
                <a:lnTo>
                  <a:pt x="2090411" y="1194928"/>
                </a:lnTo>
                <a:close/>
                <a:moveTo>
                  <a:pt x="2299468" y="1100080"/>
                </a:moveTo>
                <a:lnTo>
                  <a:pt x="2613054" y="1100080"/>
                </a:lnTo>
                <a:lnTo>
                  <a:pt x="2613054" y="995747"/>
                </a:lnTo>
                <a:lnTo>
                  <a:pt x="2299468" y="995747"/>
                </a:lnTo>
                <a:close/>
                <a:moveTo>
                  <a:pt x="2299468" y="900899"/>
                </a:moveTo>
                <a:lnTo>
                  <a:pt x="2613054" y="900899"/>
                </a:lnTo>
                <a:lnTo>
                  <a:pt x="2613054" y="796566"/>
                </a:lnTo>
                <a:lnTo>
                  <a:pt x="2299468" y="796566"/>
                </a:lnTo>
                <a:close/>
                <a:moveTo>
                  <a:pt x="3553810" y="398204"/>
                </a:moveTo>
                <a:lnTo>
                  <a:pt x="3025371" y="398204"/>
                </a:lnTo>
                <a:lnTo>
                  <a:pt x="2989071" y="502537"/>
                </a:lnTo>
                <a:lnTo>
                  <a:pt x="3553810" y="502537"/>
                </a:lnTo>
                <a:close/>
                <a:moveTo>
                  <a:pt x="3240225" y="701718"/>
                </a:moveTo>
                <a:lnTo>
                  <a:pt x="3553810" y="701718"/>
                </a:lnTo>
                <a:lnTo>
                  <a:pt x="3553810" y="597385"/>
                </a:lnTo>
                <a:lnTo>
                  <a:pt x="2956002" y="597385"/>
                </a:lnTo>
                <a:lnTo>
                  <a:pt x="2926639" y="681705"/>
                </a:lnTo>
                <a:lnTo>
                  <a:pt x="2897276" y="597385"/>
                </a:lnTo>
                <a:lnTo>
                  <a:pt x="2299468" y="597385"/>
                </a:lnTo>
                <a:lnTo>
                  <a:pt x="2299468" y="701718"/>
                </a:lnTo>
                <a:lnTo>
                  <a:pt x="2613054" y="701718"/>
                </a:lnTo>
                <a:lnTo>
                  <a:pt x="2613054" y="605827"/>
                </a:lnTo>
                <a:lnTo>
                  <a:pt x="2646788" y="701718"/>
                </a:lnTo>
                <a:lnTo>
                  <a:pt x="3206491" y="701718"/>
                </a:lnTo>
                <a:lnTo>
                  <a:pt x="3240225" y="605827"/>
                </a:lnTo>
                <a:close/>
                <a:moveTo>
                  <a:pt x="3553810" y="796566"/>
                </a:moveTo>
                <a:lnTo>
                  <a:pt x="3240225" y="796566"/>
                </a:lnTo>
                <a:lnTo>
                  <a:pt x="3240225" y="900899"/>
                </a:lnTo>
                <a:lnTo>
                  <a:pt x="3553810" y="900899"/>
                </a:lnTo>
                <a:close/>
                <a:moveTo>
                  <a:pt x="3240225" y="1100080"/>
                </a:moveTo>
                <a:lnTo>
                  <a:pt x="3553810" y="1100080"/>
                </a:lnTo>
                <a:lnTo>
                  <a:pt x="3553810" y="995747"/>
                </a:lnTo>
                <a:lnTo>
                  <a:pt x="3240225" y="995747"/>
                </a:lnTo>
                <a:close/>
                <a:moveTo>
                  <a:pt x="3240225" y="1299261"/>
                </a:moveTo>
                <a:lnTo>
                  <a:pt x="3762867" y="1299261"/>
                </a:lnTo>
                <a:lnTo>
                  <a:pt x="3762867" y="1194928"/>
                </a:lnTo>
                <a:lnTo>
                  <a:pt x="3240225" y="1194928"/>
                </a:lnTo>
                <a:close/>
                <a:moveTo>
                  <a:pt x="3240225" y="1498442"/>
                </a:moveTo>
                <a:lnTo>
                  <a:pt x="3762867" y="1498442"/>
                </a:lnTo>
                <a:lnTo>
                  <a:pt x="3762867" y="1394109"/>
                </a:lnTo>
                <a:lnTo>
                  <a:pt x="3240225" y="1394109"/>
                </a:lnTo>
                <a:close/>
                <a:moveTo>
                  <a:pt x="2794838" y="303356"/>
                </a:moveTo>
                <a:lnTo>
                  <a:pt x="2758443" y="199023"/>
                </a:lnTo>
                <a:lnTo>
                  <a:pt x="2090411" y="199023"/>
                </a:lnTo>
                <a:lnTo>
                  <a:pt x="2090411" y="303356"/>
                </a:lnTo>
                <a:close/>
                <a:moveTo>
                  <a:pt x="2725469" y="104175"/>
                </a:moveTo>
                <a:lnTo>
                  <a:pt x="2689075" y="-158"/>
                </a:lnTo>
                <a:lnTo>
                  <a:pt x="2090411" y="-158"/>
                </a:lnTo>
                <a:lnTo>
                  <a:pt x="2090411" y="104175"/>
                </a:lnTo>
                <a:close/>
                <a:moveTo>
                  <a:pt x="3875283" y="1420572"/>
                </a:moveTo>
                <a:cubicBezTo>
                  <a:pt x="3876595" y="1376537"/>
                  <a:pt x="3913423" y="1341902"/>
                  <a:pt x="3957540" y="1343211"/>
                </a:cubicBezTo>
                <a:cubicBezTo>
                  <a:pt x="4001657" y="1344521"/>
                  <a:pt x="4036358" y="1381280"/>
                  <a:pt x="4035046" y="1425315"/>
                </a:cubicBezTo>
                <a:cubicBezTo>
                  <a:pt x="4033761" y="1468450"/>
                  <a:pt x="3998340" y="1502743"/>
                  <a:pt x="3955105" y="1502711"/>
                </a:cubicBezTo>
                <a:cubicBezTo>
                  <a:pt x="3910864" y="1502465"/>
                  <a:pt x="3875199" y="1466469"/>
                  <a:pt x="3875445" y="1422311"/>
                </a:cubicBezTo>
                <a:cubicBezTo>
                  <a:pt x="3875449" y="1421731"/>
                  <a:pt x="3875458" y="1421152"/>
                  <a:pt x="3875474" y="1420572"/>
                </a:cubicBezTo>
                <a:close/>
                <a:moveTo>
                  <a:pt x="4016206" y="1425789"/>
                </a:moveTo>
                <a:lnTo>
                  <a:pt x="4016206" y="1415450"/>
                </a:lnTo>
                <a:cubicBezTo>
                  <a:pt x="4014875" y="1381794"/>
                  <a:pt x="3986462" y="1355587"/>
                  <a:pt x="3952743" y="1356915"/>
                </a:cubicBezTo>
                <a:cubicBezTo>
                  <a:pt x="3920889" y="1358170"/>
                  <a:pt x="3895355" y="1383656"/>
                  <a:pt x="3894098" y="1415450"/>
                </a:cubicBezTo>
                <a:lnTo>
                  <a:pt x="3894098" y="1425789"/>
                </a:lnTo>
                <a:cubicBezTo>
                  <a:pt x="3895428" y="1459445"/>
                  <a:pt x="3923842" y="1485652"/>
                  <a:pt x="3957561" y="1484324"/>
                </a:cubicBezTo>
                <a:cubicBezTo>
                  <a:pt x="3989415" y="1483070"/>
                  <a:pt x="4014949" y="1457583"/>
                  <a:pt x="4016206" y="1425789"/>
                </a:cubicBezTo>
                <a:close/>
                <a:moveTo>
                  <a:pt x="3943416" y="1462874"/>
                </a:moveTo>
                <a:lnTo>
                  <a:pt x="3923081" y="1462874"/>
                </a:lnTo>
                <a:lnTo>
                  <a:pt x="3923081" y="1379598"/>
                </a:lnTo>
                <a:lnTo>
                  <a:pt x="3961091" y="1379598"/>
                </a:lnTo>
                <a:cubicBezTo>
                  <a:pt x="3974934" y="1377799"/>
                  <a:pt x="3987617" y="1387543"/>
                  <a:pt x="3989418" y="1401360"/>
                </a:cubicBezTo>
                <a:cubicBezTo>
                  <a:pt x="3989613" y="1402855"/>
                  <a:pt x="3989674" y="1404365"/>
                  <a:pt x="3989599" y="1405871"/>
                </a:cubicBezTo>
                <a:cubicBezTo>
                  <a:pt x="3990607" y="1416644"/>
                  <a:pt x="3984488" y="1426824"/>
                  <a:pt x="3974489" y="1431005"/>
                </a:cubicBezTo>
                <a:lnTo>
                  <a:pt x="3993495" y="1462874"/>
                </a:lnTo>
                <a:lnTo>
                  <a:pt x="3971164" y="1462874"/>
                </a:lnTo>
                <a:lnTo>
                  <a:pt x="3955580" y="1434420"/>
                </a:lnTo>
                <a:lnTo>
                  <a:pt x="3943416" y="1434420"/>
                </a:lnTo>
                <a:close/>
                <a:moveTo>
                  <a:pt x="3958620" y="1419055"/>
                </a:moveTo>
                <a:cubicBezTo>
                  <a:pt x="3964987" y="1419055"/>
                  <a:pt x="3968123" y="1416209"/>
                  <a:pt x="3968123" y="1410234"/>
                </a:cubicBezTo>
                <a:lnTo>
                  <a:pt x="3968123" y="1404258"/>
                </a:lnTo>
                <a:cubicBezTo>
                  <a:pt x="3968123" y="1398283"/>
                  <a:pt x="3964512" y="1395532"/>
                  <a:pt x="3958620" y="1395532"/>
                </a:cubicBezTo>
                <a:lnTo>
                  <a:pt x="3943416" y="1395532"/>
                </a:lnTo>
                <a:lnTo>
                  <a:pt x="3943416" y="1419055"/>
                </a:lnTo>
                <a:close/>
              </a:path>
            </a:pathLst>
          </a:custGeom>
          <a:solidFill>
            <a:schemeClr val="tx1"/>
          </a:solidFill>
          <a:ln w="9503" cap="flat">
            <a:noFill/>
            <a:prstDash val="solid"/>
            <a:miter/>
          </a:ln>
        </p:spPr>
        <p:txBody>
          <a:bodyPr rtlCol="0" anchor="ctr"/>
          <a:lstStyle/>
          <a:p>
            <a:endParaRPr lang="ja-JP" altLang="en-US"/>
          </a:p>
        </p:txBody>
      </p:sp>
      <p:sp>
        <p:nvSpPr>
          <p:cNvPr id="13" name="テキスト プレースホルダー 4">
            <a:extLst>
              <a:ext uri="{FF2B5EF4-FFF2-40B4-BE49-F238E27FC236}">
                <a16:creationId xmlns:a16="http://schemas.microsoft.com/office/drawing/2014/main" id="{4B58F6B3-E324-24F5-A555-8B7EE680BC71}"/>
              </a:ext>
            </a:extLst>
          </p:cNvPr>
          <p:cNvSpPr>
            <a:spLocks noGrp="1"/>
          </p:cNvSpPr>
          <p:nvPr>
            <p:ph type="body" sz="quarter" idx="14"/>
          </p:nvPr>
        </p:nvSpPr>
        <p:spPr>
          <a:xfrm>
            <a:off x="289560" y="304799"/>
            <a:ext cx="5532120" cy="548640"/>
          </a:xfrm>
        </p:spPr>
        <p:txBody>
          <a:bodyPr wrap="none" anchor="t"/>
          <a:lstStyle>
            <a:lvl1pPr>
              <a:defRPr sz="1800"/>
            </a:lvl1pPr>
            <a:lvl2pPr>
              <a:defRPr sz="2000"/>
            </a:lvl2pPr>
            <a:lvl3pPr>
              <a:defRPr sz="2000"/>
            </a:lvl3pPr>
            <a:lvl4pPr>
              <a:defRPr sz="2000"/>
            </a:lvl4pPr>
            <a:lvl5pPr>
              <a:defRPr sz="2000"/>
            </a:lvl5pPr>
          </a:lstStyle>
          <a:p>
            <a:pPr lvl="0"/>
            <a:r>
              <a:rPr kumimoji="1" lang="ja-JP" altLang="en-US"/>
              <a:t>マスター テキストの書式設定</a:t>
            </a:r>
          </a:p>
        </p:txBody>
      </p:sp>
      <p:sp>
        <p:nvSpPr>
          <p:cNvPr id="16" name="テキスト プレースホルダー 5">
            <a:extLst>
              <a:ext uri="{FF2B5EF4-FFF2-40B4-BE49-F238E27FC236}">
                <a16:creationId xmlns:a16="http://schemas.microsoft.com/office/drawing/2014/main" id="{B65F87EC-F119-04D7-4410-8A730593681E}"/>
              </a:ext>
            </a:extLst>
          </p:cNvPr>
          <p:cNvSpPr>
            <a:spLocks noGrp="1"/>
          </p:cNvSpPr>
          <p:nvPr>
            <p:ph type="body" sz="quarter" idx="16"/>
          </p:nvPr>
        </p:nvSpPr>
        <p:spPr>
          <a:xfrm>
            <a:off x="289560" y="6045111"/>
            <a:ext cx="2478024" cy="576072"/>
          </a:xfrm>
        </p:spPr>
        <p:txBody>
          <a:bodyPr wrap="none" anchor="b"/>
          <a:lstStyle>
            <a:lvl1pPr>
              <a:defRPr sz="1400"/>
            </a:lvl1pPr>
            <a:lvl2pPr>
              <a:defRPr sz="1400"/>
            </a:lvl2pPr>
            <a:lvl3pPr>
              <a:defRPr sz="1400"/>
            </a:lvl3pPr>
            <a:lvl4pPr>
              <a:defRPr sz="1400"/>
            </a:lvl4pPr>
            <a:lvl5pPr>
              <a:defRPr sz="1400"/>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テキスト プレースホルダー 6">
            <a:extLst>
              <a:ext uri="{FF2B5EF4-FFF2-40B4-BE49-F238E27FC236}">
                <a16:creationId xmlns:a16="http://schemas.microsoft.com/office/drawing/2014/main" id="{44133110-3055-B5BB-1F23-91013985BC52}"/>
              </a:ext>
            </a:extLst>
          </p:cNvPr>
          <p:cNvSpPr>
            <a:spLocks noGrp="1"/>
          </p:cNvSpPr>
          <p:nvPr>
            <p:ph type="body" sz="quarter" idx="17"/>
          </p:nvPr>
        </p:nvSpPr>
        <p:spPr>
          <a:xfrm>
            <a:off x="3338576" y="6045111"/>
            <a:ext cx="2478024" cy="576072"/>
          </a:xfrm>
        </p:spPr>
        <p:txBody>
          <a:bodyPr anchor="b"/>
          <a:lstStyle>
            <a:lvl1pPr>
              <a:defRPr sz="1400"/>
            </a:lvl1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4196795180"/>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irst, alternate">
    <p:bg>
      <p:bgRef idx="1001">
        <a:schemeClr val="bg1"/>
      </p:bgRef>
    </p:bg>
    <p:spTree>
      <p:nvGrpSpPr>
        <p:cNvPr id="1" name=""/>
        <p:cNvGrpSpPr/>
        <p:nvPr/>
      </p:nvGrpSpPr>
      <p:grpSpPr>
        <a:xfrm>
          <a:off x="0" y="0"/>
          <a:ext cx="0" cy="0"/>
          <a:chOff x="0" y="0"/>
          <a:chExt cx="0" cy="0"/>
        </a:xfrm>
      </p:grpSpPr>
      <p:sp>
        <p:nvSpPr>
          <p:cNvPr id="11" name="タイトル 10">
            <a:extLst>
              <a:ext uri="{FF2B5EF4-FFF2-40B4-BE49-F238E27FC236}">
                <a16:creationId xmlns:a16="http://schemas.microsoft.com/office/drawing/2014/main" id="{DD703C5B-C3D0-3FFF-AF7E-972E56C566BC}"/>
              </a:ext>
            </a:extLst>
          </p:cNvPr>
          <p:cNvSpPr>
            <a:spLocks noGrp="1"/>
          </p:cNvSpPr>
          <p:nvPr>
            <p:ph type="title"/>
          </p:nvPr>
        </p:nvSpPr>
        <p:spPr>
          <a:xfrm>
            <a:off x="289560" y="301751"/>
            <a:ext cx="2474278" cy="5696713"/>
          </a:xfrm>
        </p:spPr>
        <p:txBody>
          <a:bodyPr/>
          <a:lstStyle>
            <a:lvl1pPr>
              <a:defRPr>
                <a:solidFill>
                  <a:schemeClr val="tx1"/>
                </a:solidFill>
              </a:defRPr>
            </a:lvl1pPr>
          </a:lstStyle>
          <a:p>
            <a:r>
              <a:rPr kumimoji="1" lang="ja-JP" altLang="en-US"/>
              <a:t>マスター タイトルの書式設定</a:t>
            </a:r>
          </a:p>
        </p:txBody>
      </p:sp>
      <p:sp>
        <p:nvSpPr>
          <p:cNvPr id="6" name="テキスト プレースホルダー 5">
            <a:extLst>
              <a:ext uri="{FF2B5EF4-FFF2-40B4-BE49-F238E27FC236}">
                <a16:creationId xmlns:a16="http://schemas.microsoft.com/office/drawing/2014/main" id="{12D50E08-20E7-A34C-9DAE-87789B130D95}"/>
              </a:ext>
            </a:extLst>
          </p:cNvPr>
          <p:cNvSpPr>
            <a:spLocks noGrp="1"/>
          </p:cNvSpPr>
          <p:nvPr>
            <p:ph type="body" sz="quarter" idx="12"/>
          </p:nvPr>
        </p:nvSpPr>
        <p:spPr>
          <a:xfrm>
            <a:off x="3355848" y="308524"/>
            <a:ext cx="8529639" cy="5689940"/>
          </a:xfrm>
        </p:spPr>
        <p:txBody>
          <a:bodyPr tIns="0"/>
          <a:lstStyle>
            <a:lvl1pPr>
              <a:defRPr sz="1400">
                <a:solidFill>
                  <a:schemeClr val="tx1"/>
                </a:solidFill>
              </a:defRPr>
            </a:lvl1pPr>
          </a:lstStyle>
          <a:p>
            <a:pPr lvl="0"/>
            <a:r>
              <a:rPr kumimoji="1" lang="ja-JP" altLang="en-US"/>
              <a:t>マスター テキストの書式設定</a:t>
            </a:r>
          </a:p>
        </p:txBody>
      </p:sp>
      <p:sp>
        <p:nvSpPr>
          <p:cNvPr id="9" name="フッター プレースホルダー 8">
            <a:extLst>
              <a:ext uri="{FF2B5EF4-FFF2-40B4-BE49-F238E27FC236}">
                <a16:creationId xmlns:a16="http://schemas.microsoft.com/office/drawing/2014/main" id="{BF5C6F00-93D2-CE57-061F-1D3AF2680337}"/>
              </a:ext>
            </a:extLst>
          </p:cNvPr>
          <p:cNvSpPr>
            <a:spLocks noGrp="1"/>
          </p:cNvSpPr>
          <p:nvPr>
            <p:ph type="ftr" sz="quarter" idx="14"/>
          </p:nvPr>
        </p:nvSpPr>
        <p:spPr/>
        <p:txBody>
          <a:bodyPr/>
          <a:lstStyle/>
          <a:p>
            <a:r>
              <a:rPr kumimoji="1" lang="ja-JP" altLang="en-US"/>
              <a:t>フッター</a:t>
            </a:r>
            <a:r>
              <a:rPr kumimoji="1" lang="en-US" altLang="ja-JP" dirty="0"/>
              <a:t>(Optional)</a:t>
            </a:r>
            <a:endParaRPr kumimoji="1" lang="ja-JP" altLang="en-US"/>
          </a:p>
        </p:txBody>
      </p:sp>
      <p:sp>
        <p:nvSpPr>
          <p:cNvPr id="10" name="スライド番号プレースホルダー 9">
            <a:extLst>
              <a:ext uri="{FF2B5EF4-FFF2-40B4-BE49-F238E27FC236}">
                <a16:creationId xmlns:a16="http://schemas.microsoft.com/office/drawing/2014/main" id="{7EA933D4-0440-F83C-4A3B-8796E9124CCF}"/>
              </a:ext>
            </a:extLst>
          </p:cNvPr>
          <p:cNvSpPr>
            <a:spLocks noGrp="1"/>
          </p:cNvSpPr>
          <p:nvPr>
            <p:ph type="sldNum" sz="quarter" idx="15"/>
          </p:nvPr>
        </p:nvSpPr>
        <p:spPr/>
        <p:txBody>
          <a:bodyPr/>
          <a:lstStyle/>
          <a:p>
            <a:fld id="{19CA33DB-3EF7-0D48-8164-B05E3E6F1758}" type="slidenum">
              <a:rPr kumimoji="1" lang="ja-JP" altLang="en-US" smtClean="0"/>
              <a:pPr/>
              <a:t>‹#›</a:t>
            </a:fld>
            <a:endParaRPr kumimoji="1" lang="ja-JP" altLang="en-US"/>
          </a:p>
        </p:txBody>
      </p:sp>
      <p:cxnSp>
        <p:nvCxnSpPr>
          <p:cNvPr id="3" name="Straight Connector 13">
            <a:extLst>
              <a:ext uri="{FF2B5EF4-FFF2-40B4-BE49-F238E27FC236}">
                <a16:creationId xmlns:a16="http://schemas.microsoft.com/office/drawing/2014/main" id="{F4379B50-9AFF-7307-058D-37244569E8AD}"/>
              </a:ext>
            </a:extLst>
          </p:cNvPr>
          <p:cNvCxnSpPr/>
          <p:nvPr userDrawn="1"/>
        </p:nvCxnSpPr>
        <p:spPr bwMode="auto">
          <a:xfrm>
            <a:off x="3047603" y="284957"/>
            <a:ext cx="0" cy="5715794"/>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42236224"/>
      </p:ext>
    </p:extLst>
  </p:cSld>
  <p:clrMapOvr>
    <a:overrideClrMapping bg1="lt1" tx1="dk1" bg2="lt2" tx2="dk2" accent1="accent1" accent2="accent2" accent3="accent3" accent4="accent4" accent5="accent5" accent6="accent6" hlink="hlink" folHlink="folHlink"/>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with section number)">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0B8C2A4D-BDD9-0123-C064-40F55F2D41A0}"/>
              </a:ext>
            </a:extLst>
          </p:cNvPr>
          <p:cNvSpPr>
            <a:spLocks noGrp="1"/>
          </p:cNvSpPr>
          <p:nvPr>
            <p:ph type="title"/>
          </p:nvPr>
        </p:nvSpPr>
        <p:spPr/>
        <p:txBody>
          <a:bodyPr/>
          <a:lstStyle/>
          <a:p>
            <a:r>
              <a:rPr kumimoji="1" lang="ja-JP" altLang="en-US"/>
              <a:t>マスター タイトルの書式設定</a:t>
            </a:r>
          </a:p>
        </p:txBody>
      </p:sp>
      <p:sp>
        <p:nvSpPr>
          <p:cNvPr id="6" name="テキスト プレースホルダー 5">
            <a:extLst>
              <a:ext uri="{FF2B5EF4-FFF2-40B4-BE49-F238E27FC236}">
                <a16:creationId xmlns:a16="http://schemas.microsoft.com/office/drawing/2014/main" id="{371C5BD5-9945-9F4E-8961-BFB38CB1D1E6}"/>
              </a:ext>
            </a:extLst>
          </p:cNvPr>
          <p:cNvSpPr>
            <a:spLocks noGrp="1"/>
          </p:cNvSpPr>
          <p:nvPr>
            <p:ph type="body" sz="quarter" idx="10" hasCustomPrompt="1"/>
          </p:nvPr>
        </p:nvSpPr>
        <p:spPr>
          <a:xfrm>
            <a:off x="289561" y="3840056"/>
            <a:ext cx="4282440" cy="2571750"/>
          </a:xfrm>
        </p:spPr>
        <p:txBody>
          <a:bodyPr anchor="b"/>
          <a:lstStyle>
            <a:lvl1pPr algn="l">
              <a:lnSpc>
                <a:spcPct val="100000"/>
              </a:lnSpc>
              <a:defRPr sz="12900" b="0" i="0">
                <a:solidFill>
                  <a:srgbClr val="0F62FE"/>
                </a:solidFill>
                <a:latin typeface="IBM Plex Sans ExtLt" panose="020B0303050203000203" pitchFamily="34" charset="0"/>
                <a:ea typeface="IBM Plex Sans JP ExtLt" panose="020B0303050203000203" pitchFamily="34" charset="-128"/>
              </a:defRPr>
            </a:lvl1pPr>
          </a:lstStyle>
          <a:p>
            <a:pPr lvl="0"/>
            <a:r>
              <a:rPr kumimoji="1" lang="en-US" altLang="ja-JP" dirty="0"/>
              <a:t>00</a:t>
            </a:r>
            <a:endParaRPr kumimoji="1" lang="ja-JP" altLang="en-US"/>
          </a:p>
        </p:txBody>
      </p:sp>
      <p:sp>
        <p:nvSpPr>
          <p:cNvPr id="7" name="フッター プレースホルダー 6">
            <a:extLst>
              <a:ext uri="{FF2B5EF4-FFF2-40B4-BE49-F238E27FC236}">
                <a16:creationId xmlns:a16="http://schemas.microsoft.com/office/drawing/2014/main" id="{82BBFE24-A538-6F61-7A33-8053818E80AB}"/>
              </a:ext>
            </a:extLst>
          </p:cNvPr>
          <p:cNvSpPr>
            <a:spLocks noGrp="1"/>
          </p:cNvSpPr>
          <p:nvPr>
            <p:ph type="ftr" sz="quarter" idx="11"/>
          </p:nvPr>
        </p:nvSpPr>
        <p:spPr/>
        <p:txBody>
          <a:bodyPr/>
          <a:lstStyle/>
          <a:p>
            <a:r>
              <a:rPr kumimoji="1" lang="ja-JP" altLang="en-US"/>
              <a:t>フッター</a:t>
            </a:r>
            <a:r>
              <a:rPr kumimoji="1" lang="en-US" altLang="ja-JP"/>
              <a:t>(Optional)</a:t>
            </a:r>
            <a:endParaRPr kumimoji="1" lang="ja-JP" altLang="en-US"/>
          </a:p>
        </p:txBody>
      </p:sp>
      <p:sp>
        <p:nvSpPr>
          <p:cNvPr id="8" name="スライド番号プレースホルダー 7">
            <a:extLst>
              <a:ext uri="{FF2B5EF4-FFF2-40B4-BE49-F238E27FC236}">
                <a16:creationId xmlns:a16="http://schemas.microsoft.com/office/drawing/2014/main" id="{94DFBB7D-B520-EFF8-BDC7-A2E19ABE104F}"/>
              </a:ext>
            </a:extLst>
          </p:cNvPr>
          <p:cNvSpPr>
            <a:spLocks noGrp="1"/>
          </p:cNvSpPr>
          <p:nvPr>
            <p:ph type="sldNum" sz="quarter" idx="12"/>
          </p:nvPr>
        </p:nvSpPr>
        <p:spPr/>
        <p:txBody>
          <a:bodyPr/>
          <a:lstStyle/>
          <a:p>
            <a:fld id="{19CA33DB-3EF7-0D48-8164-B05E3E6F1758}" type="slidenum">
              <a:rPr kumimoji="1" lang="ja-JP" altLang="en-US" smtClean="0"/>
              <a:pPr/>
              <a:t>‹#›</a:t>
            </a:fld>
            <a:endParaRPr kumimoji="1" lang="ja-JP" altLang="en-US"/>
          </a:p>
        </p:txBody>
      </p:sp>
    </p:spTree>
    <p:extLst>
      <p:ext uri="{BB962C8B-B14F-4D97-AF65-F5344CB8AC3E}">
        <p14:creationId xmlns:p14="http://schemas.microsoft.com/office/powerpoint/2010/main" val="411060362"/>
      </p:ext>
    </p:extLst>
  </p:cSld>
  <p:clrMapOvr>
    <a:overrideClrMapping bg1="lt1" tx1="dk1" bg2="lt2" tx2="dk2" accent1="accent1" accent2="accent2" accent3="accent3" accent4="accent4" accent5="accent5" accent6="accent6" hlink="hlink" folHlink="folHlink"/>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text (two columns)">
    <p:spTree>
      <p:nvGrpSpPr>
        <p:cNvPr id="1" name=""/>
        <p:cNvGrpSpPr/>
        <p:nvPr/>
      </p:nvGrpSpPr>
      <p:grpSpPr>
        <a:xfrm>
          <a:off x="0" y="0"/>
          <a:ext cx="0" cy="0"/>
          <a:chOff x="0" y="0"/>
          <a:chExt cx="0" cy="0"/>
        </a:xfrm>
      </p:grpSpPr>
      <p:sp>
        <p:nvSpPr>
          <p:cNvPr id="9" name="Text Placeholder 1">
            <a:extLst>
              <a:ext uri="{FF2B5EF4-FFF2-40B4-BE49-F238E27FC236}">
                <a16:creationId xmlns:a16="http://schemas.microsoft.com/office/drawing/2014/main" id="{03785D5B-A9EC-46EA-962E-260FE62F10E2}"/>
              </a:ext>
            </a:extLst>
          </p:cNvPr>
          <p:cNvSpPr>
            <a:spLocks noGrp="1"/>
          </p:cNvSpPr>
          <p:nvPr>
            <p:ph type="body" sz="quarter" idx="14" hasCustomPrompt="1"/>
          </p:nvPr>
        </p:nvSpPr>
        <p:spPr>
          <a:xfrm>
            <a:off x="289559" y="855663"/>
            <a:ext cx="11612880" cy="557784"/>
          </a:xfrm>
        </p:spPr>
        <p:txBody>
          <a:bodyPr/>
          <a:lstStyle>
            <a:lvl1pPr>
              <a:lnSpc>
                <a:spcPct val="120000"/>
              </a:lnSpc>
              <a:spcBef>
                <a:spcPts val="0"/>
              </a:spcBef>
              <a:defRPr>
                <a:latin typeface="+mn-lt"/>
                <a:ea typeface="+mn-ea"/>
              </a:defRPr>
            </a:lvl1pPr>
          </a:lstStyle>
          <a:p>
            <a:pPr lvl="0"/>
            <a:r>
              <a:rPr lang="en-US" dirty="0"/>
              <a:t>Click to edit Master text styles</a:t>
            </a:r>
          </a:p>
        </p:txBody>
      </p:sp>
      <p:sp>
        <p:nvSpPr>
          <p:cNvPr id="6" name="コンテンツ プレースホルダー 8">
            <a:extLst>
              <a:ext uri="{FF2B5EF4-FFF2-40B4-BE49-F238E27FC236}">
                <a16:creationId xmlns:a16="http://schemas.microsoft.com/office/drawing/2014/main" id="{EC83C3CC-00D0-4743-A7E7-F372655EAAB0}"/>
              </a:ext>
            </a:extLst>
          </p:cNvPr>
          <p:cNvSpPr>
            <a:spLocks noGrp="1"/>
          </p:cNvSpPr>
          <p:nvPr>
            <p:ph sz="quarter" idx="15"/>
          </p:nvPr>
        </p:nvSpPr>
        <p:spPr>
          <a:xfrm>
            <a:off x="289560" y="1719263"/>
            <a:ext cx="5522976" cy="4287837"/>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8" name="コンテンツ プレースホルダー 8">
            <a:extLst>
              <a:ext uri="{FF2B5EF4-FFF2-40B4-BE49-F238E27FC236}">
                <a16:creationId xmlns:a16="http://schemas.microsoft.com/office/drawing/2014/main" id="{6C936E10-614E-384B-BA3F-BC0FEB124BDE}"/>
              </a:ext>
            </a:extLst>
          </p:cNvPr>
          <p:cNvSpPr>
            <a:spLocks noGrp="1"/>
          </p:cNvSpPr>
          <p:nvPr>
            <p:ph sz="quarter" idx="16"/>
          </p:nvPr>
        </p:nvSpPr>
        <p:spPr>
          <a:xfrm>
            <a:off x="6379464" y="1719263"/>
            <a:ext cx="5522976" cy="4287837"/>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2" name="タイトル 1">
            <a:extLst>
              <a:ext uri="{FF2B5EF4-FFF2-40B4-BE49-F238E27FC236}">
                <a16:creationId xmlns:a16="http://schemas.microsoft.com/office/drawing/2014/main" id="{FA3A4774-32D2-5E11-1B6D-D2EC1673E9DC}"/>
              </a:ext>
            </a:extLst>
          </p:cNvPr>
          <p:cNvSpPr>
            <a:spLocks noGrp="1"/>
          </p:cNvSpPr>
          <p:nvPr>
            <p:ph type="title"/>
          </p:nvPr>
        </p:nvSpPr>
        <p:spPr/>
        <p:txBody>
          <a:bodyPr/>
          <a:lstStyle/>
          <a:p>
            <a:r>
              <a:rPr kumimoji="1" lang="ja-JP" altLang="en-US"/>
              <a:t>マスター タイトルの書式設定</a:t>
            </a:r>
          </a:p>
        </p:txBody>
      </p:sp>
      <p:sp>
        <p:nvSpPr>
          <p:cNvPr id="10" name="フッター プレースホルダー 9">
            <a:extLst>
              <a:ext uri="{FF2B5EF4-FFF2-40B4-BE49-F238E27FC236}">
                <a16:creationId xmlns:a16="http://schemas.microsoft.com/office/drawing/2014/main" id="{34B74C79-85C2-E2E3-DA92-895EFE036131}"/>
              </a:ext>
            </a:extLst>
          </p:cNvPr>
          <p:cNvSpPr>
            <a:spLocks noGrp="1"/>
          </p:cNvSpPr>
          <p:nvPr>
            <p:ph type="ftr" sz="quarter" idx="17"/>
          </p:nvPr>
        </p:nvSpPr>
        <p:spPr/>
        <p:txBody>
          <a:bodyPr/>
          <a:lstStyle/>
          <a:p>
            <a:r>
              <a:rPr kumimoji="1" lang="ja-JP" altLang="en-US"/>
              <a:t>フッター</a:t>
            </a:r>
            <a:r>
              <a:rPr kumimoji="1" lang="en-US" altLang="ja-JP"/>
              <a:t>(Optional)</a:t>
            </a:r>
            <a:endParaRPr kumimoji="1" lang="ja-JP" altLang="en-US"/>
          </a:p>
        </p:txBody>
      </p:sp>
      <p:sp>
        <p:nvSpPr>
          <p:cNvPr id="11" name="スライド番号プレースホルダー 10">
            <a:extLst>
              <a:ext uri="{FF2B5EF4-FFF2-40B4-BE49-F238E27FC236}">
                <a16:creationId xmlns:a16="http://schemas.microsoft.com/office/drawing/2014/main" id="{AE75CAD1-B972-CC0E-D0DE-6DFF1BF39048}"/>
              </a:ext>
            </a:extLst>
          </p:cNvPr>
          <p:cNvSpPr>
            <a:spLocks noGrp="1"/>
          </p:cNvSpPr>
          <p:nvPr>
            <p:ph type="sldNum" sz="quarter" idx="18"/>
          </p:nvPr>
        </p:nvSpPr>
        <p:spPr/>
        <p:txBody>
          <a:bodyPr/>
          <a:lstStyle/>
          <a:p>
            <a:fld id="{19CA33DB-3EF7-0D48-8164-B05E3E6F1758}" type="slidenum">
              <a:rPr kumimoji="1" lang="ja-JP" altLang="en-US" smtClean="0"/>
              <a:pPr/>
              <a:t>‹#›</a:t>
            </a:fld>
            <a:endParaRPr kumimoji="1" lang="ja-JP" altLang="en-US"/>
          </a:p>
        </p:txBody>
      </p:sp>
    </p:spTree>
    <p:extLst>
      <p:ext uri="{BB962C8B-B14F-4D97-AF65-F5344CB8AC3E}">
        <p14:creationId xmlns:p14="http://schemas.microsoft.com/office/powerpoint/2010/main" val="2507518246"/>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text (one columns)">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2CC5B7-3D84-650A-CB4B-65A722D80FB4}"/>
              </a:ext>
            </a:extLst>
          </p:cNvPr>
          <p:cNvSpPr>
            <a:spLocks noGrp="1"/>
          </p:cNvSpPr>
          <p:nvPr>
            <p:ph type="title"/>
          </p:nvPr>
        </p:nvSpPr>
        <p:spPr/>
        <p:txBody>
          <a:bodyPr/>
          <a:lstStyle/>
          <a:p>
            <a:r>
              <a:rPr kumimoji="1" lang="ja-JP" altLang="en-US"/>
              <a:t>マスター タイトルの書式設定</a:t>
            </a:r>
          </a:p>
        </p:txBody>
      </p:sp>
      <p:sp>
        <p:nvSpPr>
          <p:cNvPr id="9" name="Text Placeholder 1">
            <a:extLst>
              <a:ext uri="{FF2B5EF4-FFF2-40B4-BE49-F238E27FC236}">
                <a16:creationId xmlns:a16="http://schemas.microsoft.com/office/drawing/2014/main" id="{03785D5B-A9EC-46EA-962E-260FE62F10E2}"/>
              </a:ext>
            </a:extLst>
          </p:cNvPr>
          <p:cNvSpPr>
            <a:spLocks noGrp="1"/>
          </p:cNvSpPr>
          <p:nvPr>
            <p:ph type="body" sz="quarter" idx="14" hasCustomPrompt="1"/>
          </p:nvPr>
        </p:nvSpPr>
        <p:spPr>
          <a:xfrm>
            <a:off x="289559" y="855663"/>
            <a:ext cx="11612880" cy="557784"/>
          </a:xfrm>
        </p:spPr>
        <p:txBody>
          <a:bodyPr/>
          <a:lstStyle>
            <a:lvl1pPr>
              <a:lnSpc>
                <a:spcPct val="120000"/>
              </a:lnSpc>
              <a:spcBef>
                <a:spcPts val="0"/>
              </a:spcBef>
              <a:defRPr>
                <a:latin typeface="+mn-lt"/>
                <a:ea typeface="+mn-ea"/>
              </a:defRPr>
            </a:lvl1pPr>
          </a:lstStyle>
          <a:p>
            <a:pPr lvl="0"/>
            <a:r>
              <a:rPr lang="en-US" dirty="0"/>
              <a:t>Click to edit Master text styles</a:t>
            </a:r>
          </a:p>
        </p:txBody>
      </p:sp>
      <p:sp>
        <p:nvSpPr>
          <p:cNvPr id="7" name="コンテンツ プレースホルダー 6">
            <a:extLst>
              <a:ext uri="{FF2B5EF4-FFF2-40B4-BE49-F238E27FC236}">
                <a16:creationId xmlns:a16="http://schemas.microsoft.com/office/drawing/2014/main" id="{B93AF3D0-4266-224C-8033-93B4A3694DA9}"/>
              </a:ext>
            </a:extLst>
          </p:cNvPr>
          <p:cNvSpPr>
            <a:spLocks noGrp="1"/>
          </p:cNvSpPr>
          <p:nvPr>
            <p:ph sz="quarter" idx="15"/>
          </p:nvPr>
        </p:nvSpPr>
        <p:spPr>
          <a:xfrm>
            <a:off x="289559" y="1719262"/>
            <a:ext cx="11612880" cy="4288536"/>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a:extLst>
              <a:ext uri="{FF2B5EF4-FFF2-40B4-BE49-F238E27FC236}">
                <a16:creationId xmlns:a16="http://schemas.microsoft.com/office/drawing/2014/main" id="{34AC49F2-51C1-8629-A29F-ED6D5C05331C}"/>
              </a:ext>
            </a:extLst>
          </p:cNvPr>
          <p:cNvSpPr>
            <a:spLocks noGrp="1"/>
          </p:cNvSpPr>
          <p:nvPr>
            <p:ph type="ftr" sz="quarter" idx="16"/>
          </p:nvPr>
        </p:nvSpPr>
        <p:spPr/>
        <p:txBody>
          <a:bodyPr/>
          <a:lstStyle/>
          <a:p>
            <a:r>
              <a:rPr kumimoji="1" lang="ja-JP" altLang="en-US"/>
              <a:t>フッター</a:t>
            </a:r>
            <a:r>
              <a:rPr kumimoji="1" lang="en-US" altLang="ja-JP"/>
              <a:t>(Optional)</a:t>
            </a:r>
            <a:endParaRPr kumimoji="1" lang="ja-JP" altLang="en-US"/>
          </a:p>
        </p:txBody>
      </p:sp>
      <p:sp>
        <p:nvSpPr>
          <p:cNvPr id="8" name="スライド番号プレースホルダー 7">
            <a:extLst>
              <a:ext uri="{FF2B5EF4-FFF2-40B4-BE49-F238E27FC236}">
                <a16:creationId xmlns:a16="http://schemas.microsoft.com/office/drawing/2014/main" id="{9A12E168-72E6-96FD-2DDA-46DC96EC7F86}"/>
              </a:ext>
            </a:extLst>
          </p:cNvPr>
          <p:cNvSpPr>
            <a:spLocks noGrp="1"/>
          </p:cNvSpPr>
          <p:nvPr>
            <p:ph type="sldNum" sz="quarter" idx="17"/>
          </p:nvPr>
        </p:nvSpPr>
        <p:spPr/>
        <p:txBody>
          <a:bodyPr/>
          <a:lstStyle/>
          <a:p>
            <a:fld id="{19CA33DB-3EF7-0D48-8164-B05E3E6F1758}" type="slidenum">
              <a:rPr kumimoji="1" lang="ja-JP" altLang="en-US" smtClean="0"/>
              <a:pPr/>
              <a:t>‹#›</a:t>
            </a:fld>
            <a:endParaRPr kumimoji="1" lang="ja-JP" altLang="en-US"/>
          </a:p>
        </p:txBody>
      </p:sp>
    </p:spTree>
    <p:extLst>
      <p:ext uri="{BB962C8B-B14F-4D97-AF65-F5344CB8AC3E}">
        <p14:creationId xmlns:p14="http://schemas.microsoft.com/office/powerpoint/2010/main" val="977251496"/>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sp>
        <p:nvSpPr>
          <p:cNvPr id="9" name="Text Placeholder 1">
            <a:extLst>
              <a:ext uri="{FF2B5EF4-FFF2-40B4-BE49-F238E27FC236}">
                <a16:creationId xmlns:a16="http://schemas.microsoft.com/office/drawing/2014/main" id="{03785D5B-A9EC-46EA-962E-260FE62F10E2}"/>
              </a:ext>
            </a:extLst>
          </p:cNvPr>
          <p:cNvSpPr>
            <a:spLocks noGrp="1"/>
          </p:cNvSpPr>
          <p:nvPr>
            <p:ph type="body" sz="quarter" idx="14" hasCustomPrompt="1"/>
          </p:nvPr>
        </p:nvSpPr>
        <p:spPr>
          <a:xfrm>
            <a:off x="289559" y="855663"/>
            <a:ext cx="11612880" cy="557784"/>
          </a:xfrm>
        </p:spPr>
        <p:txBody>
          <a:bodyPr/>
          <a:lstStyle>
            <a:lvl1pPr>
              <a:lnSpc>
                <a:spcPct val="120000"/>
              </a:lnSpc>
              <a:spcBef>
                <a:spcPts val="0"/>
              </a:spcBef>
              <a:defRPr>
                <a:latin typeface="+mn-lt"/>
                <a:ea typeface="+mn-ea"/>
              </a:defRPr>
            </a:lvl1pPr>
          </a:lstStyle>
          <a:p>
            <a:pPr lvl="0"/>
            <a:r>
              <a:rPr lang="en-US" dirty="0"/>
              <a:t>Click to edit Master text styles</a:t>
            </a:r>
          </a:p>
        </p:txBody>
      </p:sp>
      <p:sp>
        <p:nvSpPr>
          <p:cNvPr id="2" name="タイトル 1">
            <a:extLst>
              <a:ext uri="{FF2B5EF4-FFF2-40B4-BE49-F238E27FC236}">
                <a16:creationId xmlns:a16="http://schemas.microsoft.com/office/drawing/2014/main" id="{B916FEAC-8CDC-7E1B-14BF-2AD59CE332F1}"/>
              </a:ext>
            </a:extLst>
          </p:cNvPr>
          <p:cNvSpPr>
            <a:spLocks noGrp="1"/>
          </p:cNvSpPr>
          <p:nvPr>
            <p:ph type="title"/>
          </p:nvPr>
        </p:nvSpPr>
        <p:spPr/>
        <p:txBody>
          <a:bodyPr/>
          <a:lstStyle/>
          <a:p>
            <a:r>
              <a:rPr kumimoji="1" lang="ja-JP" altLang="en-US"/>
              <a:t>マスター タイトルの書式設定</a:t>
            </a:r>
          </a:p>
        </p:txBody>
      </p:sp>
      <p:sp>
        <p:nvSpPr>
          <p:cNvPr id="3" name="フッター プレースホルダー 2">
            <a:extLst>
              <a:ext uri="{FF2B5EF4-FFF2-40B4-BE49-F238E27FC236}">
                <a16:creationId xmlns:a16="http://schemas.microsoft.com/office/drawing/2014/main" id="{617AE797-6580-6D09-C08F-547A5B2E9D65}"/>
              </a:ext>
            </a:extLst>
          </p:cNvPr>
          <p:cNvSpPr>
            <a:spLocks noGrp="1"/>
          </p:cNvSpPr>
          <p:nvPr>
            <p:ph type="ftr" sz="quarter" idx="15"/>
          </p:nvPr>
        </p:nvSpPr>
        <p:spPr/>
        <p:txBody>
          <a:bodyPr/>
          <a:lstStyle/>
          <a:p>
            <a:r>
              <a:rPr kumimoji="1" lang="ja-JP" altLang="en-US"/>
              <a:t>フッター</a:t>
            </a:r>
            <a:r>
              <a:rPr kumimoji="1" lang="en-US" altLang="ja-JP"/>
              <a:t>(Optional)</a:t>
            </a:r>
            <a:endParaRPr kumimoji="1" lang="ja-JP" altLang="en-US"/>
          </a:p>
        </p:txBody>
      </p:sp>
      <p:sp>
        <p:nvSpPr>
          <p:cNvPr id="4" name="スライド番号プレースホルダー 3">
            <a:extLst>
              <a:ext uri="{FF2B5EF4-FFF2-40B4-BE49-F238E27FC236}">
                <a16:creationId xmlns:a16="http://schemas.microsoft.com/office/drawing/2014/main" id="{B3A9BD52-1F56-A71B-F927-CD0784C13905}"/>
              </a:ext>
            </a:extLst>
          </p:cNvPr>
          <p:cNvSpPr>
            <a:spLocks noGrp="1"/>
          </p:cNvSpPr>
          <p:nvPr>
            <p:ph type="sldNum" sz="quarter" idx="16"/>
          </p:nvPr>
        </p:nvSpPr>
        <p:spPr/>
        <p:txBody>
          <a:bodyPr/>
          <a:lstStyle/>
          <a:p>
            <a:fld id="{19CA33DB-3EF7-0D48-8164-B05E3E6F1758}" type="slidenum">
              <a:rPr kumimoji="1" lang="ja-JP" altLang="en-US" smtClean="0"/>
              <a:pPr/>
              <a:t>‹#›</a:t>
            </a:fld>
            <a:endParaRPr kumimoji="1" lang="ja-JP" altLang="en-US"/>
          </a:p>
        </p:txBody>
      </p:sp>
    </p:spTree>
    <p:extLst>
      <p:ext uri="{BB962C8B-B14F-4D97-AF65-F5344CB8AC3E}">
        <p14:creationId xmlns:p14="http://schemas.microsoft.com/office/powerpoint/2010/main" val="2317276997"/>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E8E882-6384-9167-92FB-488B5DD24C8E}"/>
              </a:ext>
            </a:extLst>
          </p:cNvPr>
          <p:cNvSpPr>
            <a:spLocks noGrp="1"/>
          </p:cNvSpPr>
          <p:nvPr>
            <p:ph type="title"/>
          </p:nvPr>
        </p:nvSpPr>
        <p:spPr/>
        <p:txBody>
          <a:bodyPr/>
          <a:lstStyle/>
          <a:p>
            <a:r>
              <a:rPr kumimoji="1" lang="ja-JP" altLang="en-US"/>
              <a:t>マスター タイトルの書式設定</a:t>
            </a:r>
          </a:p>
        </p:txBody>
      </p:sp>
      <p:sp>
        <p:nvSpPr>
          <p:cNvPr id="9" name="コンテンツ プレースホルダー 8">
            <a:extLst>
              <a:ext uri="{FF2B5EF4-FFF2-40B4-BE49-F238E27FC236}">
                <a16:creationId xmlns:a16="http://schemas.microsoft.com/office/drawing/2014/main" id="{681A0326-1E4C-E245-BFED-C13F18C44458}"/>
              </a:ext>
            </a:extLst>
          </p:cNvPr>
          <p:cNvSpPr>
            <a:spLocks noGrp="1"/>
          </p:cNvSpPr>
          <p:nvPr>
            <p:ph sz="quarter" idx="14"/>
          </p:nvPr>
        </p:nvSpPr>
        <p:spPr>
          <a:xfrm>
            <a:off x="289560" y="1719263"/>
            <a:ext cx="5522976" cy="4287837"/>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10" name="コンテンツ プレースホルダー 8">
            <a:extLst>
              <a:ext uri="{FF2B5EF4-FFF2-40B4-BE49-F238E27FC236}">
                <a16:creationId xmlns:a16="http://schemas.microsoft.com/office/drawing/2014/main" id="{9762304B-AF41-664C-932A-E43E39C4EE7D}"/>
              </a:ext>
            </a:extLst>
          </p:cNvPr>
          <p:cNvSpPr>
            <a:spLocks noGrp="1"/>
          </p:cNvSpPr>
          <p:nvPr>
            <p:ph sz="quarter" idx="15"/>
          </p:nvPr>
        </p:nvSpPr>
        <p:spPr>
          <a:xfrm>
            <a:off x="6379464" y="1719263"/>
            <a:ext cx="5522976" cy="4287837"/>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a:extLst>
              <a:ext uri="{FF2B5EF4-FFF2-40B4-BE49-F238E27FC236}">
                <a16:creationId xmlns:a16="http://schemas.microsoft.com/office/drawing/2014/main" id="{90AB557E-324D-26E5-E897-259F334FE163}"/>
              </a:ext>
            </a:extLst>
          </p:cNvPr>
          <p:cNvSpPr>
            <a:spLocks noGrp="1"/>
          </p:cNvSpPr>
          <p:nvPr>
            <p:ph type="ftr" sz="quarter" idx="16"/>
          </p:nvPr>
        </p:nvSpPr>
        <p:spPr/>
        <p:txBody>
          <a:bodyPr/>
          <a:lstStyle/>
          <a:p>
            <a:r>
              <a:rPr kumimoji="1" lang="ja-JP" altLang="en-US"/>
              <a:t>フッター</a:t>
            </a:r>
            <a:r>
              <a:rPr kumimoji="1" lang="en-US" altLang="ja-JP"/>
              <a:t>(Optional)</a:t>
            </a:r>
            <a:endParaRPr kumimoji="1" lang="ja-JP" altLang="en-US"/>
          </a:p>
        </p:txBody>
      </p:sp>
      <p:sp>
        <p:nvSpPr>
          <p:cNvPr id="7" name="スライド番号プレースホルダー 6">
            <a:extLst>
              <a:ext uri="{FF2B5EF4-FFF2-40B4-BE49-F238E27FC236}">
                <a16:creationId xmlns:a16="http://schemas.microsoft.com/office/drawing/2014/main" id="{D0F74EF8-DAC5-ABDE-967F-99970C8F2254}"/>
              </a:ext>
            </a:extLst>
          </p:cNvPr>
          <p:cNvSpPr>
            <a:spLocks noGrp="1"/>
          </p:cNvSpPr>
          <p:nvPr>
            <p:ph type="sldNum" sz="quarter" idx="17"/>
          </p:nvPr>
        </p:nvSpPr>
        <p:spPr/>
        <p:txBody>
          <a:bodyPr/>
          <a:lstStyle/>
          <a:p>
            <a:fld id="{19CA33DB-3EF7-0D48-8164-B05E3E6F1758}" type="slidenum">
              <a:rPr kumimoji="1" lang="ja-JP" altLang="en-US" smtClean="0"/>
              <a:pPr/>
              <a:t>‹#›</a:t>
            </a:fld>
            <a:endParaRPr kumimoji="1" lang="ja-JP" altLang="en-US"/>
          </a:p>
        </p:txBody>
      </p:sp>
    </p:spTree>
    <p:extLst>
      <p:ext uri="{BB962C8B-B14F-4D97-AF65-F5344CB8AC3E}">
        <p14:creationId xmlns:p14="http://schemas.microsoft.com/office/powerpoint/2010/main" val="4002435156"/>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text (one columns)">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3D720E-89E2-AE55-BB52-38D7551021EF}"/>
              </a:ext>
            </a:extLst>
          </p:cNvPr>
          <p:cNvSpPr>
            <a:spLocks noGrp="1"/>
          </p:cNvSpPr>
          <p:nvPr>
            <p:ph type="title"/>
          </p:nvPr>
        </p:nvSpPr>
        <p:spPr/>
        <p:txBody>
          <a:bodyPr/>
          <a:lstStyle/>
          <a:p>
            <a:r>
              <a:rPr kumimoji="1" lang="ja-JP" altLang="en-US"/>
              <a:t>マスター タイトルの書式設定</a:t>
            </a:r>
          </a:p>
        </p:txBody>
      </p:sp>
      <p:sp>
        <p:nvSpPr>
          <p:cNvPr id="7" name="コンテンツ プレースホルダー 6">
            <a:extLst>
              <a:ext uri="{FF2B5EF4-FFF2-40B4-BE49-F238E27FC236}">
                <a16:creationId xmlns:a16="http://schemas.microsoft.com/office/drawing/2014/main" id="{B93AF3D0-4266-224C-8033-93B4A3694DA9}"/>
              </a:ext>
            </a:extLst>
          </p:cNvPr>
          <p:cNvSpPr>
            <a:spLocks noGrp="1"/>
          </p:cNvSpPr>
          <p:nvPr>
            <p:ph sz="quarter" idx="15"/>
          </p:nvPr>
        </p:nvSpPr>
        <p:spPr>
          <a:xfrm>
            <a:off x="289559" y="1719262"/>
            <a:ext cx="11612880" cy="4288536"/>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フッター プレースホルダー 3">
            <a:extLst>
              <a:ext uri="{FF2B5EF4-FFF2-40B4-BE49-F238E27FC236}">
                <a16:creationId xmlns:a16="http://schemas.microsoft.com/office/drawing/2014/main" id="{B107795A-5E90-41FD-2DC9-F1CCEFE8F49F}"/>
              </a:ext>
            </a:extLst>
          </p:cNvPr>
          <p:cNvSpPr>
            <a:spLocks noGrp="1"/>
          </p:cNvSpPr>
          <p:nvPr>
            <p:ph type="ftr" sz="quarter" idx="16"/>
          </p:nvPr>
        </p:nvSpPr>
        <p:spPr/>
        <p:txBody>
          <a:bodyPr/>
          <a:lstStyle/>
          <a:p>
            <a:r>
              <a:rPr kumimoji="1" lang="ja-JP" altLang="en-US"/>
              <a:t>フッター</a:t>
            </a:r>
            <a:r>
              <a:rPr kumimoji="1" lang="en-US" altLang="ja-JP"/>
              <a:t>(Optional)</a:t>
            </a:r>
            <a:endParaRPr kumimoji="1" lang="ja-JP" altLang="en-US"/>
          </a:p>
        </p:txBody>
      </p:sp>
      <p:sp>
        <p:nvSpPr>
          <p:cNvPr id="6" name="スライド番号プレースホルダー 5">
            <a:extLst>
              <a:ext uri="{FF2B5EF4-FFF2-40B4-BE49-F238E27FC236}">
                <a16:creationId xmlns:a16="http://schemas.microsoft.com/office/drawing/2014/main" id="{F0EE9D71-7E35-5F92-CE10-FEAEE42CB90A}"/>
              </a:ext>
            </a:extLst>
          </p:cNvPr>
          <p:cNvSpPr>
            <a:spLocks noGrp="1"/>
          </p:cNvSpPr>
          <p:nvPr>
            <p:ph type="sldNum" sz="quarter" idx="17"/>
          </p:nvPr>
        </p:nvSpPr>
        <p:spPr/>
        <p:txBody>
          <a:bodyPr/>
          <a:lstStyle/>
          <a:p>
            <a:fld id="{19CA33DB-3EF7-0D48-8164-B05E3E6F1758}" type="slidenum">
              <a:rPr kumimoji="1" lang="ja-JP" altLang="en-US" smtClean="0"/>
              <a:pPr/>
              <a:t>‹#›</a:t>
            </a:fld>
            <a:endParaRPr kumimoji="1" lang="ja-JP" altLang="en-US"/>
          </a:p>
        </p:txBody>
      </p:sp>
    </p:spTree>
    <p:extLst>
      <p:ext uri="{BB962C8B-B14F-4D97-AF65-F5344CB8AC3E}">
        <p14:creationId xmlns:p14="http://schemas.microsoft.com/office/powerpoint/2010/main" val="539896889"/>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092C20-7E05-7160-ADF4-393719A415A0}"/>
              </a:ext>
            </a:extLst>
          </p:cNvPr>
          <p:cNvSpPr>
            <a:spLocks noGrp="1"/>
          </p:cNvSpPr>
          <p:nvPr>
            <p:ph type="title"/>
          </p:nvPr>
        </p:nvSpPr>
        <p:spPr/>
        <p:txBody>
          <a:bodyPr/>
          <a:lstStyle/>
          <a:p>
            <a:r>
              <a:rPr kumimoji="1" lang="ja-JP" altLang="en-US"/>
              <a:t>マスター タイトルの書式設定</a:t>
            </a:r>
          </a:p>
        </p:txBody>
      </p:sp>
      <p:sp>
        <p:nvSpPr>
          <p:cNvPr id="3" name="フッター プレースホルダー 2">
            <a:extLst>
              <a:ext uri="{FF2B5EF4-FFF2-40B4-BE49-F238E27FC236}">
                <a16:creationId xmlns:a16="http://schemas.microsoft.com/office/drawing/2014/main" id="{0F7232FF-4E96-C763-84A1-B32F28EF728F}"/>
              </a:ext>
            </a:extLst>
          </p:cNvPr>
          <p:cNvSpPr>
            <a:spLocks noGrp="1"/>
          </p:cNvSpPr>
          <p:nvPr>
            <p:ph type="ftr" sz="quarter" idx="10"/>
          </p:nvPr>
        </p:nvSpPr>
        <p:spPr/>
        <p:txBody>
          <a:bodyPr/>
          <a:lstStyle/>
          <a:p>
            <a:r>
              <a:rPr kumimoji="1" lang="ja-JP" altLang="en-US"/>
              <a:t>フッター</a:t>
            </a:r>
            <a:r>
              <a:rPr kumimoji="1" lang="en-US" altLang="ja-JP"/>
              <a:t>(Optional)</a:t>
            </a:r>
            <a:endParaRPr kumimoji="1" lang="ja-JP" altLang="en-US"/>
          </a:p>
        </p:txBody>
      </p:sp>
      <p:sp>
        <p:nvSpPr>
          <p:cNvPr id="4" name="スライド番号プレースホルダー 3">
            <a:extLst>
              <a:ext uri="{FF2B5EF4-FFF2-40B4-BE49-F238E27FC236}">
                <a16:creationId xmlns:a16="http://schemas.microsoft.com/office/drawing/2014/main" id="{7CB8F9AF-B85C-EA34-6F6E-2D702C71D011}"/>
              </a:ext>
            </a:extLst>
          </p:cNvPr>
          <p:cNvSpPr>
            <a:spLocks noGrp="1"/>
          </p:cNvSpPr>
          <p:nvPr>
            <p:ph type="sldNum" sz="quarter" idx="11"/>
          </p:nvPr>
        </p:nvSpPr>
        <p:spPr/>
        <p:txBody>
          <a:bodyPr/>
          <a:lstStyle/>
          <a:p>
            <a:fld id="{19CA33DB-3EF7-0D48-8164-B05E3E6F1758}" type="slidenum">
              <a:rPr kumimoji="1" lang="ja-JP" altLang="en-US" smtClean="0"/>
              <a:pPr/>
              <a:t>‹#›</a:t>
            </a:fld>
            <a:endParaRPr kumimoji="1" lang="ja-JP" altLang="en-US"/>
          </a:p>
        </p:txBody>
      </p:sp>
    </p:spTree>
    <p:extLst>
      <p:ext uri="{BB962C8B-B14F-4D97-AF65-F5344CB8AC3E}">
        <p14:creationId xmlns:p14="http://schemas.microsoft.com/office/powerpoint/2010/main" val="2814655099"/>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6A49D000-2B0C-7C88-64F7-6A9069FCF8F8}"/>
              </a:ext>
            </a:extLst>
          </p:cNvPr>
          <p:cNvSpPr>
            <a:spLocks noGrp="1"/>
          </p:cNvSpPr>
          <p:nvPr>
            <p:ph type="ftr" sz="quarter" idx="17"/>
          </p:nvPr>
        </p:nvSpPr>
        <p:spPr/>
        <p:txBody>
          <a:bodyPr/>
          <a:lstStyle/>
          <a:p>
            <a:r>
              <a:rPr kumimoji="1" lang="ja-JP" altLang="en-US"/>
              <a:t>フッター</a:t>
            </a:r>
            <a:r>
              <a:rPr kumimoji="1" lang="en-US" altLang="ja-JP"/>
              <a:t>(Optional)</a:t>
            </a:r>
            <a:endParaRPr kumimoji="1" lang="ja-JP" altLang="en-US"/>
          </a:p>
        </p:txBody>
      </p:sp>
      <p:sp>
        <p:nvSpPr>
          <p:cNvPr id="3" name="スライド番号プレースホルダー 2">
            <a:extLst>
              <a:ext uri="{FF2B5EF4-FFF2-40B4-BE49-F238E27FC236}">
                <a16:creationId xmlns:a16="http://schemas.microsoft.com/office/drawing/2014/main" id="{47DDCFE2-CADC-187A-AF2C-AA406B3DC3EA}"/>
              </a:ext>
            </a:extLst>
          </p:cNvPr>
          <p:cNvSpPr>
            <a:spLocks noGrp="1"/>
          </p:cNvSpPr>
          <p:nvPr>
            <p:ph type="sldNum" sz="quarter" idx="18"/>
          </p:nvPr>
        </p:nvSpPr>
        <p:spPr/>
        <p:txBody>
          <a:bodyPr/>
          <a:lstStyle/>
          <a:p>
            <a:fld id="{19CA33DB-3EF7-0D48-8164-B05E3E6F1758}" type="slidenum">
              <a:rPr kumimoji="1" lang="ja-JP" altLang="en-US" smtClean="0"/>
              <a:pPr/>
              <a:t>‹#›</a:t>
            </a:fld>
            <a:endParaRPr kumimoji="1" lang="ja-JP" altLang="en-US"/>
          </a:p>
        </p:txBody>
      </p:sp>
    </p:spTree>
    <p:extLst>
      <p:ext uri="{BB962C8B-B14F-4D97-AF65-F5344CB8AC3E}">
        <p14:creationId xmlns:p14="http://schemas.microsoft.com/office/powerpoint/2010/main" val="2372526600"/>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egal disclaimer, one column">
    <p:bg>
      <p:bgPr>
        <a:solidFill>
          <a:schemeClr val="bg1"/>
        </a:solidFill>
        <a:effectLst/>
      </p:bgPr>
    </p:bg>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F64418A7-04E3-FB16-D49E-3D3669EFA2E2}"/>
              </a:ext>
            </a:extLst>
          </p:cNvPr>
          <p:cNvSpPr>
            <a:spLocks noGrp="1"/>
          </p:cNvSpPr>
          <p:nvPr>
            <p:ph type="title"/>
          </p:nvPr>
        </p:nvSpPr>
        <p:spPr>
          <a:xfrm>
            <a:off x="289560" y="301751"/>
            <a:ext cx="2474278" cy="3127249"/>
          </a:xfrm>
        </p:spPr>
        <p:txBody>
          <a:bodyPr/>
          <a:lstStyle/>
          <a:p>
            <a:r>
              <a:rPr kumimoji="1" lang="ja-JP" altLang="en-US"/>
              <a:t>マスター タイトルの書式設定</a:t>
            </a:r>
          </a:p>
        </p:txBody>
      </p:sp>
      <p:sp>
        <p:nvSpPr>
          <p:cNvPr id="9" name="テキスト プレースホルダー 2">
            <a:extLst>
              <a:ext uri="{FF2B5EF4-FFF2-40B4-BE49-F238E27FC236}">
                <a16:creationId xmlns:a16="http://schemas.microsoft.com/office/drawing/2014/main" id="{6CDEF245-EC19-DD0A-9973-F27275544A0F}"/>
              </a:ext>
            </a:extLst>
          </p:cNvPr>
          <p:cNvSpPr>
            <a:spLocks noGrp="1"/>
          </p:cNvSpPr>
          <p:nvPr>
            <p:ph type="body" sz="quarter" idx="21" hasCustomPrompt="1"/>
          </p:nvPr>
        </p:nvSpPr>
        <p:spPr>
          <a:xfrm>
            <a:off x="9428163" y="301625"/>
            <a:ext cx="2474277" cy="5699125"/>
          </a:xfrm>
        </p:spPr>
        <p:txBody>
          <a:bodyPr/>
          <a:lstStyle>
            <a:lvl1pPr>
              <a:defRPr sz="800" b="0" i="0">
                <a:latin typeface="IBM Plex Sans" panose="020B0503050203000203" pitchFamily="34" charset="0"/>
                <a:ea typeface="IBM Plex Sans JP" panose="020B0503050203000203" pitchFamily="34" charset="-128"/>
              </a:defRPr>
            </a:lvl1pPr>
          </a:lstStyle>
          <a:p>
            <a:r>
              <a:rPr lang="en-US" altLang="ja-JP" dirty="0"/>
              <a:t>Copy and paste appropriate legal disclaimer text from one of the three options in the PDF guidance deck, found on pages 22-24. Always use the proper legal disclaimer for your presentation audience.</a:t>
            </a:r>
          </a:p>
        </p:txBody>
      </p:sp>
      <p:sp>
        <p:nvSpPr>
          <p:cNvPr id="10" name="フッター プレースホルダー 3">
            <a:extLst>
              <a:ext uri="{FF2B5EF4-FFF2-40B4-BE49-F238E27FC236}">
                <a16:creationId xmlns:a16="http://schemas.microsoft.com/office/drawing/2014/main" id="{8A9F5192-4C6D-6CED-7BE7-CD1946704FD4}"/>
              </a:ext>
            </a:extLst>
          </p:cNvPr>
          <p:cNvSpPr>
            <a:spLocks noGrp="1"/>
          </p:cNvSpPr>
          <p:nvPr>
            <p:ph type="ftr" sz="quarter" idx="22"/>
          </p:nvPr>
        </p:nvSpPr>
        <p:spPr/>
        <p:txBody>
          <a:bodyPr/>
          <a:lstStyle/>
          <a:p>
            <a:r>
              <a:rPr kumimoji="1" lang="ja-JP" altLang="en-US"/>
              <a:t>フッター</a:t>
            </a:r>
            <a:r>
              <a:rPr kumimoji="1" lang="en-US" altLang="ja-JP"/>
              <a:t>(Optional)</a:t>
            </a:r>
            <a:endParaRPr kumimoji="1" lang="ja-JP" altLang="en-US"/>
          </a:p>
        </p:txBody>
      </p:sp>
      <p:sp>
        <p:nvSpPr>
          <p:cNvPr id="11" name="スライド番号プレースホルダー 4">
            <a:extLst>
              <a:ext uri="{FF2B5EF4-FFF2-40B4-BE49-F238E27FC236}">
                <a16:creationId xmlns:a16="http://schemas.microsoft.com/office/drawing/2014/main" id="{875CD6A7-B37C-4748-E1A4-F9C064A6EECF}"/>
              </a:ext>
            </a:extLst>
          </p:cNvPr>
          <p:cNvSpPr>
            <a:spLocks noGrp="1"/>
          </p:cNvSpPr>
          <p:nvPr>
            <p:ph type="sldNum" sz="quarter" idx="23"/>
          </p:nvPr>
        </p:nvSpPr>
        <p:spPr/>
        <p:txBody>
          <a:bodyPr/>
          <a:lstStyle/>
          <a:p>
            <a:fld id="{19CA33DB-3EF7-0D48-8164-B05E3E6F1758}" type="slidenum">
              <a:rPr kumimoji="1" lang="ja-JP" altLang="en-US" smtClean="0"/>
              <a:pPr/>
              <a:t>‹#›</a:t>
            </a:fld>
            <a:endParaRPr kumimoji="1" lang="ja-JP" altLang="en-US"/>
          </a:p>
        </p:txBody>
      </p:sp>
      <p:cxnSp>
        <p:nvCxnSpPr>
          <p:cNvPr id="12" name="直線コネクタ 5">
            <a:extLst>
              <a:ext uri="{FF2B5EF4-FFF2-40B4-BE49-F238E27FC236}">
                <a16:creationId xmlns:a16="http://schemas.microsoft.com/office/drawing/2014/main" id="{7596CB4B-9834-2C48-3054-993AE17C406E}"/>
              </a:ext>
            </a:extLst>
          </p:cNvPr>
          <p:cNvCxnSpPr>
            <a:cxnSpLocks/>
          </p:cNvCxnSpPr>
          <p:nvPr userDrawn="1"/>
        </p:nvCxnSpPr>
        <p:spPr bwMode="auto">
          <a:xfrm>
            <a:off x="9142810" y="285366"/>
            <a:ext cx="0" cy="5715000"/>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8618795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cyan">
    <p:spTree>
      <p:nvGrpSpPr>
        <p:cNvPr id="1" name=""/>
        <p:cNvGrpSpPr/>
        <p:nvPr/>
      </p:nvGrpSpPr>
      <p:grpSpPr>
        <a:xfrm>
          <a:off x="0" y="0"/>
          <a:ext cx="0" cy="0"/>
          <a:chOff x="0" y="0"/>
          <a:chExt cx="0" cy="0"/>
        </a:xfrm>
      </p:grpSpPr>
      <p:grpSp>
        <p:nvGrpSpPr>
          <p:cNvPr id="5" name="グループ化 4">
            <a:extLst>
              <a:ext uri="{FF2B5EF4-FFF2-40B4-BE49-F238E27FC236}">
                <a16:creationId xmlns:a16="http://schemas.microsoft.com/office/drawing/2014/main" id="{4E832C29-481B-E447-91F2-DFFE68B0D55C}"/>
              </a:ext>
            </a:extLst>
          </p:cNvPr>
          <p:cNvGrpSpPr/>
          <p:nvPr userDrawn="1"/>
        </p:nvGrpSpPr>
        <p:grpSpPr>
          <a:xfrm>
            <a:off x="-137160" y="-138793"/>
            <a:ext cx="12454128" cy="7133953"/>
            <a:chOff x="-137160" y="-138793"/>
            <a:chExt cx="12454128" cy="7133953"/>
          </a:xfrm>
        </p:grpSpPr>
        <p:cxnSp>
          <p:nvCxnSpPr>
            <p:cNvPr id="6" name="直線コネクタ 5">
              <a:extLst>
                <a:ext uri="{FF2B5EF4-FFF2-40B4-BE49-F238E27FC236}">
                  <a16:creationId xmlns:a16="http://schemas.microsoft.com/office/drawing/2014/main" id="{B63F1437-A3D1-EE23-91C8-BAA54DEF7EAE}"/>
                </a:ext>
              </a:extLst>
            </p:cNvPr>
            <p:cNvCxnSpPr/>
            <p:nvPr/>
          </p:nvCxnSpPr>
          <p:spPr>
            <a:xfrm>
              <a:off x="28575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5E16C87D-DFAA-5382-B4EC-E96652DF4488}"/>
                </a:ext>
              </a:extLst>
            </p:cNvPr>
            <p:cNvCxnSpPr/>
            <p:nvPr/>
          </p:nvCxnSpPr>
          <p:spPr>
            <a:xfrm>
              <a:off x="152400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042A320F-ABC7-5470-5556-C6B74DAD7ADE}"/>
                </a:ext>
              </a:extLst>
            </p:cNvPr>
            <p:cNvCxnSpPr/>
            <p:nvPr/>
          </p:nvCxnSpPr>
          <p:spPr>
            <a:xfrm>
              <a:off x="27654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8F5A84FA-0553-1FB7-051C-A54AC121DE2E}"/>
                </a:ext>
              </a:extLst>
            </p:cNvPr>
            <p:cNvCxnSpPr/>
            <p:nvPr/>
          </p:nvCxnSpPr>
          <p:spPr>
            <a:xfrm>
              <a:off x="30511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F77F22B9-0ECF-ECE2-9983-31F5E3AD2F58}"/>
                </a:ext>
              </a:extLst>
            </p:cNvPr>
            <p:cNvCxnSpPr>
              <a:cxnSpLocks/>
            </p:cNvCxnSpPr>
            <p:nvPr/>
          </p:nvCxnSpPr>
          <p:spPr>
            <a:xfrm>
              <a:off x="3340957"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4887A63E-7C5A-28E9-E095-84A5698371A2}"/>
                </a:ext>
              </a:extLst>
            </p:cNvPr>
            <p:cNvCxnSpPr>
              <a:cxnSpLocks/>
            </p:cNvCxnSpPr>
            <p:nvPr/>
          </p:nvCxnSpPr>
          <p:spPr>
            <a:xfrm>
              <a:off x="45751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58E9D72E-7CB9-DFEA-72FA-0F1363272780}"/>
                </a:ext>
              </a:extLst>
            </p:cNvPr>
            <p:cNvCxnSpPr>
              <a:cxnSpLocks/>
            </p:cNvCxnSpPr>
            <p:nvPr/>
          </p:nvCxnSpPr>
          <p:spPr>
            <a:xfrm>
              <a:off x="58197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A7EE9EA9-CB6F-6051-1C3B-2083AF5AC22A}"/>
                </a:ext>
              </a:extLst>
            </p:cNvPr>
            <p:cNvCxnSpPr>
              <a:cxnSpLocks/>
            </p:cNvCxnSpPr>
            <p:nvPr/>
          </p:nvCxnSpPr>
          <p:spPr>
            <a:xfrm>
              <a:off x="609600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860F20D3-C431-5FFB-7899-D57EEFBB0023}"/>
                </a:ext>
              </a:extLst>
            </p:cNvPr>
            <p:cNvCxnSpPr>
              <a:cxnSpLocks/>
            </p:cNvCxnSpPr>
            <p:nvPr/>
          </p:nvCxnSpPr>
          <p:spPr>
            <a:xfrm>
              <a:off x="6380512"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9F53DED3-C40F-3BC5-9574-428853A3099F}"/>
                </a:ext>
              </a:extLst>
            </p:cNvPr>
            <p:cNvCxnSpPr>
              <a:cxnSpLocks/>
            </p:cNvCxnSpPr>
            <p:nvPr/>
          </p:nvCxnSpPr>
          <p:spPr>
            <a:xfrm>
              <a:off x="76168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AFFB487E-3B86-8970-ECC4-D5CB68C84EBF}"/>
                </a:ext>
              </a:extLst>
            </p:cNvPr>
            <p:cNvCxnSpPr>
              <a:cxnSpLocks/>
            </p:cNvCxnSpPr>
            <p:nvPr/>
          </p:nvCxnSpPr>
          <p:spPr>
            <a:xfrm>
              <a:off x="88614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E1C88789-78EC-0BE6-36D9-FADD9DADD32B}"/>
                </a:ext>
              </a:extLst>
            </p:cNvPr>
            <p:cNvCxnSpPr>
              <a:cxnSpLocks/>
            </p:cNvCxnSpPr>
            <p:nvPr/>
          </p:nvCxnSpPr>
          <p:spPr>
            <a:xfrm>
              <a:off x="914400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C3C92840-F107-0FC6-46F3-764C522C1D59}"/>
                </a:ext>
              </a:extLst>
            </p:cNvPr>
            <p:cNvCxnSpPr>
              <a:cxnSpLocks/>
            </p:cNvCxnSpPr>
            <p:nvPr/>
          </p:nvCxnSpPr>
          <p:spPr>
            <a:xfrm>
              <a:off x="94202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184E880A-40FA-6101-D28B-45F4DB95977D}"/>
                </a:ext>
              </a:extLst>
            </p:cNvPr>
            <p:cNvCxnSpPr>
              <a:cxnSpLocks/>
            </p:cNvCxnSpPr>
            <p:nvPr/>
          </p:nvCxnSpPr>
          <p:spPr>
            <a:xfrm>
              <a:off x="106711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836F98BE-8C8E-10E6-CCFB-3139B3DAA877}"/>
                </a:ext>
              </a:extLst>
            </p:cNvPr>
            <p:cNvCxnSpPr>
              <a:cxnSpLocks/>
            </p:cNvCxnSpPr>
            <p:nvPr/>
          </p:nvCxnSpPr>
          <p:spPr>
            <a:xfrm>
              <a:off x="11905012"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ADA49201-C677-6155-8E7B-CD6B14CD7ACE}"/>
                </a:ext>
              </a:extLst>
            </p:cNvPr>
            <p:cNvCxnSpPr>
              <a:cxnSpLocks/>
            </p:cNvCxnSpPr>
            <p:nvPr/>
          </p:nvCxnSpPr>
          <p:spPr>
            <a:xfrm>
              <a:off x="28575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52F4C3B6-061C-B6DE-73C4-90F7DAD8B53B}"/>
                </a:ext>
              </a:extLst>
            </p:cNvPr>
            <p:cNvCxnSpPr>
              <a:cxnSpLocks/>
            </p:cNvCxnSpPr>
            <p:nvPr/>
          </p:nvCxnSpPr>
          <p:spPr>
            <a:xfrm>
              <a:off x="152400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D7451FDF-B7AA-2549-231C-12DB31D56883}"/>
                </a:ext>
              </a:extLst>
            </p:cNvPr>
            <p:cNvCxnSpPr>
              <a:cxnSpLocks/>
            </p:cNvCxnSpPr>
            <p:nvPr/>
          </p:nvCxnSpPr>
          <p:spPr>
            <a:xfrm>
              <a:off x="27654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0D2E3D0-585C-FBA0-DA8C-D59712E5D7CB}"/>
                </a:ext>
              </a:extLst>
            </p:cNvPr>
            <p:cNvCxnSpPr>
              <a:cxnSpLocks/>
            </p:cNvCxnSpPr>
            <p:nvPr/>
          </p:nvCxnSpPr>
          <p:spPr>
            <a:xfrm>
              <a:off x="30511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48407182-91B3-3E41-3171-65FC2F3A7893}"/>
                </a:ext>
              </a:extLst>
            </p:cNvPr>
            <p:cNvCxnSpPr>
              <a:cxnSpLocks/>
            </p:cNvCxnSpPr>
            <p:nvPr/>
          </p:nvCxnSpPr>
          <p:spPr>
            <a:xfrm>
              <a:off x="3340957"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AB7E5AAD-178F-737A-5899-50797682F069}"/>
                </a:ext>
              </a:extLst>
            </p:cNvPr>
            <p:cNvCxnSpPr>
              <a:cxnSpLocks/>
            </p:cNvCxnSpPr>
            <p:nvPr/>
          </p:nvCxnSpPr>
          <p:spPr>
            <a:xfrm>
              <a:off x="45751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119B9DAC-D95A-1D22-882C-F25C3E0B8E3E}"/>
                </a:ext>
              </a:extLst>
            </p:cNvPr>
            <p:cNvCxnSpPr>
              <a:cxnSpLocks/>
            </p:cNvCxnSpPr>
            <p:nvPr/>
          </p:nvCxnSpPr>
          <p:spPr>
            <a:xfrm>
              <a:off x="58197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A90E00E1-4A47-2EEA-9308-4163289111DB}"/>
                </a:ext>
              </a:extLst>
            </p:cNvPr>
            <p:cNvCxnSpPr>
              <a:cxnSpLocks/>
            </p:cNvCxnSpPr>
            <p:nvPr/>
          </p:nvCxnSpPr>
          <p:spPr>
            <a:xfrm>
              <a:off x="609600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2E6A9075-6AF9-8B3D-0A21-2BAF9EDB9865}"/>
                </a:ext>
              </a:extLst>
            </p:cNvPr>
            <p:cNvCxnSpPr>
              <a:cxnSpLocks/>
            </p:cNvCxnSpPr>
            <p:nvPr/>
          </p:nvCxnSpPr>
          <p:spPr>
            <a:xfrm>
              <a:off x="6380512"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F1805CC1-CEF8-DD93-CF1A-67B4078D7731}"/>
                </a:ext>
              </a:extLst>
            </p:cNvPr>
            <p:cNvCxnSpPr>
              <a:cxnSpLocks/>
            </p:cNvCxnSpPr>
            <p:nvPr/>
          </p:nvCxnSpPr>
          <p:spPr>
            <a:xfrm>
              <a:off x="76168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9A5E18C-DBD7-47F6-63C3-5FD610A7EA27}"/>
                </a:ext>
              </a:extLst>
            </p:cNvPr>
            <p:cNvCxnSpPr>
              <a:cxnSpLocks/>
            </p:cNvCxnSpPr>
            <p:nvPr/>
          </p:nvCxnSpPr>
          <p:spPr>
            <a:xfrm>
              <a:off x="88614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4BEA7766-BDF2-D455-8A07-848CCB6D8648}"/>
                </a:ext>
              </a:extLst>
            </p:cNvPr>
            <p:cNvCxnSpPr>
              <a:cxnSpLocks/>
            </p:cNvCxnSpPr>
            <p:nvPr/>
          </p:nvCxnSpPr>
          <p:spPr>
            <a:xfrm>
              <a:off x="914400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85E57C71-2CD7-212C-9BDD-6A165212B808}"/>
                </a:ext>
              </a:extLst>
            </p:cNvPr>
            <p:cNvCxnSpPr>
              <a:cxnSpLocks/>
            </p:cNvCxnSpPr>
            <p:nvPr/>
          </p:nvCxnSpPr>
          <p:spPr>
            <a:xfrm>
              <a:off x="94202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67B9E4C6-CF38-351B-84E1-F3C0F42B4C9B}"/>
                </a:ext>
              </a:extLst>
            </p:cNvPr>
            <p:cNvCxnSpPr>
              <a:cxnSpLocks/>
            </p:cNvCxnSpPr>
            <p:nvPr/>
          </p:nvCxnSpPr>
          <p:spPr>
            <a:xfrm>
              <a:off x="106711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D98919A4-FD5A-31E0-BAC1-D5BAD15E6DDD}"/>
                </a:ext>
              </a:extLst>
            </p:cNvPr>
            <p:cNvCxnSpPr>
              <a:cxnSpLocks/>
            </p:cNvCxnSpPr>
            <p:nvPr/>
          </p:nvCxnSpPr>
          <p:spPr>
            <a:xfrm>
              <a:off x="11905012"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A8BE8412-99E7-EFD3-BA82-D0976AED0D81}"/>
                </a:ext>
              </a:extLst>
            </p:cNvPr>
            <p:cNvCxnSpPr>
              <a:cxnSpLocks/>
            </p:cNvCxnSpPr>
            <p:nvPr/>
          </p:nvCxnSpPr>
          <p:spPr>
            <a:xfrm>
              <a:off x="-137160" y="3028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5BE77907-7CE3-8220-ECE6-B8E9BCA97C69}"/>
                </a:ext>
              </a:extLst>
            </p:cNvPr>
            <p:cNvCxnSpPr>
              <a:cxnSpLocks/>
            </p:cNvCxnSpPr>
            <p:nvPr/>
          </p:nvCxnSpPr>
          <p:spPr>
            <a:xfrm>
              <a:off x="-137160" y="861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19B17A25-C5FC-8648-71C0-32B694F17A3D}"/>
                </a:ext>
              </a:extLst>
            </p:cNvPr>
            <p:cNvCxnSpPr>
              <a:cxnSpLocks/>
            </p:cNvCxnSpPr>
            <p:nvPr/>
          </p:nvCxnSpPr>
          <p:spPr>
            <a:xfrm>
              <a:off x="-137160" y="1715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FF0E3F55-24D4-CB66-39BA-1E3DE24B68D6}"/>
                </a:ext>
              </a:extLst>
            </p:cNvPr>
            <p:cNvCxnSpPr>
              <a:cxnSpLocks/>
            </p:cNvCxnSpPr>
            <p:nvPr/>
          </p:nvCxnSpPr>
          <p:spPr>
            <a:xfrm>
              <a:off x="-137160" y="25698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6FD8BE9E-7EEA-B27A-AF2F-CECBDF6D61FA}"/>
                </a:ext>
              </a:extLst>
            </p:cNvPr>
            <p:cNvCxnSpPr>
              <a:cxnSpLocks/>
            </p:cNvCxnSpPr>
            <p:nvPr/>
          </p:nvCxnSpPr>
          <p:spPr>
            <a:xfrm>
              <a:off x="-137160" y="34334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3811872E-3DF7-CDA9-E059-453F107868A1}"/>
                </a:ext>
              </a:extLst>
            </p:cNvPr>
            <p:cNvCxnSpPr>
              <a:cxnSpLocks/>
            </p:cNvCxnSpPr>
            <p:nvPr/>
          </p:nvCxnSpPr>
          <p:spPr>
            <a:xfrm>
              <a:off x="-137160" y="4290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77E5E0FC-8387-6F65-E7F0-60B6D765D165}"/>
                </a:ext>
              </a:extLst>
            </p:cNvPr>
            <p:cNvCxnSpPr>
              <a:cxnSpLocks/>
            </p:cNvCxnSpPr>
            <p:nvPr/>
          </p:nvCxnSpPr>
          <p:spPr>
            <a:xfrm>
              <a:off x="-137160" y="5144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254FC304-E28B-1DD5-1F32-94A90A130B6C}"/>
                </a:ext>
              </a:extLst>
            </p:cNvPr>
            <p:cNvCxnSpPr>
              <a:cxnSpLocks/>
            </p:cNvCxnSpPr>
            <p:nvPr/>
          </p:nvCxnSpPr>
          <p:spPr>
            <a:xfrm>
              <a:off x="-137160" y="59956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609A35FF-8E9F-638C-608D-DE357AEC6DF4}"/>
                </a:ext>
              </a:extLst>
            </p:cNvPr>
            <p:cNvCxnSpPr>
              <a:cxnSpLocks/>
            </p:cNvCxnSpPr>
            <p:nvPr/>
          </p:nvCxnSpPr>
          <p:spPr>
            <a:xfrm>
              <a:off x="-137160" y="65671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5DBF3DD0-EB7F-8204-D946-EE5B9E19A9E7}"/>
                </a:ext>
              </a:extLst>
            </p:cNvPr>
            <p:cNvCxnSpPr>
              <a:cxnSpLocks/>
            </p:cNvCxnSpPr>
            <p:nvPr/>
          </p:nvCxnSpPr>
          <p:spPr>
            <a:xfrm>
              <a:off x="12207240" y="3028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15660AFF-07C9-915C-61CA-F51B825CC230}"/>
                </a:ext>
              </a:extLst>
            </p:cNvPr>
            <p:cNvCxnSpPr>
              <a:cxnSpLocks/>
            </p:cNvCxnSpPr>
            <p:nvPr/>
          </p:nvCxnSpPr>
          <p:spPr>
            <a:xfrm>
              <a:off x="12207240" y="861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894BD845-BF65-1274-685E-11980F79ECA3}"/>
                </a:ext>
              </a:extLst>
            </p:cNvPr>
            <p:cNvCxnSpPr>
              <a:cxnSpLocks/>
            </p:cNvCxnSpPr>
            <p:nvPr/>
          </p:nvCxnSpPr>
          <p:spPr>
            <a:xfrm>
              <a:off x="12207240" y="1715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4C67AC4-79A1-B9A1-2B51-5C2D03A36443}"/>
                </a:ext>
              </a:extLst>
            </p:cNvPr>
            <p:cNvCxnSpPr>
              <a:cxnSpLocks/>
            </p:cNvCxnSpPr>
            <p:nvPr/>
          </p:nvCxnSpPr>
          <p:spPr>
            <a:xfrm>
              <a:off x="12207240" y="25698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BC8A719D-9720-BCDA-8267-5D6860407B33}"/>
                </a:ext>
              </a:extLst>
            </p:cNvPr>
            <p:cNvCxnSpPr>
              <a:cxnSpLocks/>
            </p:cNvCxnSpPr>
            <p:nvPr/>
          </p:nvCxnSpPr>
          <p:spPr>
            <a:xfrm>
              <a:off x="12207240" y="34334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00FA0A9A-FCCF-A1AF-15A7-5A96158E1068}"/>
                </a:ext>
              </a:extLst>
            </p:cNvPr>
            <p:cNvCxnSpPr>
              <a:cxnSpLocks/>
            </p:cNvCxnSpPr>
            <p:nvPr/>
          </p:nvCxnSpPr>
          <p:spPr>
            <a:xfrm>
              <a:off x="12207240" y="4290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98CFF6C1-1A32-1468-F470-BFB4B4002336}"/>
                </a:ext>
              </a:extLst>
            </p:cNvPr>
            <p:cNvCxnSpPr>
              <a:cxnSpLocks/>
            </p:cNvCxnSpPr>
            <p:nvPr/>
          </p:nvCxnSpPr>
          <p:spPr>
            <a:xfrm>
              <a:off x="12207240" y="5144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76E710DE-ABB2-0634-1FAA-068E883E4044}"/>
                </a:ext>
              </a:extLst>
            </p:cNvPr>
            <p:cNvCxnSpPr>
              <a:cxnSpLocks/>
            </p:cNvCxnSpPr>
            <p:nvPr/>
          </p:nvCxnSpPr>
          <p:spPr>
            <a:xfrm>
              <a:off x="12207240" y="59956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2EC4C7F3-D915-BBF8-351D-35C5254AC728}"/>
                </a:ext>
              </a:extLst>
            </p:cNvPr>
            <p:cNvCxnSpPr>
              <a:cxnSpLocks/>
            </p:cNvCxnSpPr>
            <p:nvPr/>
          </p:nvCxnSpPr>
          <p:spPr>
            <a:xfrm>
              <a:off x="12207240" y="65671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7" name="正方形/長方形 1">
            <a:extLst>
              <a:ext uri="{FF2B5EF4-FFF2-40B4-BE49-F238E27FC236}">
                <a16:creationId xmlns:a16="http://schemas.microsoft.com/office/drawing/2014/main" id="{C37D6EA2-427A-7965-71C2-A15AB5DE888E}"/>
              </a:ext>
            </a:extLst>
          </p:cNvPr>
          <p:cNvSpPr/>
          <p:nvPr userDrawn="1"/>
        </p:nvSpPr>
        <p:spPr bwMode="auto">
          <a:xfrm>
            <a:off x="0" y="0"/>
            <a:ext cx="12188952" cy="5998464"/>
          </a:xfrm>
          <a:prstGeom prst="rect">
            <a:avLst/>
          </a:prstGeom>
          <a:solidFill>
            <a:srgbClr val="E5F6FF"/>
          </a:solidFill>
          <a:ln w="19050">
            <a:solidFill>
              <a:srgbClr val="E5F6FF"/>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IBM Plex Sans Light"/>
              <a:buNone/>
              <a:tabLst/>
            </a:pPr>
            <a:endParaRPr kumimoji="0" lang="ja-JP" altLang="en-US" sz="1400" b="0" i="0" u="none" strike="noStrike" cap="none" normalizeH="0" baseline="0" dirty="0">
              <a:ln>
                <a:noFill/>
              </a:ln>
              <a:solidFill>
                <a:schemeClr val="bg1"/>
              </a:solidFill>
              <a:effectLst/>
              <a:latin typeface="+mn-lt"/>
            </a:endParaRPr>
          </a:p>
        </p:txBody>
      </p:sp>
      <p:sp>
        <p:nvSpPr>
          <p:cNvPr id="4" name="テキスト プレースホルダー 6">
            <a:extLst>
              <a:ext uri="{FF2B5EF4-FFF2-40B4-BE49-F238E27FC236}">
                <a16:creationId xmlns:a16="http://schemas.microsoft.com/office/drawing/2014/main" id="{58D8B1B5-9FA5-9C02-EADA-AD38648A07C1}"/>
              </a:ext>
            </a:extLst>
          </p:cNvPr>
          <p:cNvSpPr>
            <a:spLocks noGrp="1"/>
          </p:cNvSpPr>
          <p:nvPr>
            <p:ph type="body" sz="quarter" idx="17"/>
          </p:nvPr>
        </p:nvSpPr>
        <p:spPr>
          <a:xfrm>
            <a:off x="3338576" y="6045111"/>
            <a:ext cx="2478024" cy="576072"/>
          </a:xfrm>
        </p:spPr>
        <p:txBody>
          <a:bodyPr anchor="b"/>
          <a:lstStyle>
            <a:lvl1pPr>
              <a:defRPr sz="1400"/>
            </a:lvl1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12" name="タイトル 2">
            <a:extLst>
              <a:ext uri="{FF2B5EF4-FFF2-40B4-BE49-F238E27FC236}">
                <a16:creationId xmlns:a16="http://schemas.microsoft.com/office/drawing/2014/main" id="{EF2AC2D6-FDF1-4415-3489-D3FA61FDEA59}"/>
              </a:ext>
            </a:extLst>
          </p:cNvPr>
          <p:cNvSpPr>
            <a:spLocks noGrp="1"/>
          </p:cNvSpPr>
          <p:nvPr>
            <p:ph type="title"/>
          </p:nvPr>
        </p:nvSpPr>
        <p:spPr>
          <a:xfrm>
            <a:off x="289560" y="859536"/>
            <a:ext cx="11616690" cy="2569464"/>
          </a:xfrm>
        </p:spPr>
        <p:txBody>
          <a:bodyPr/>
          <a:lstStyle>
            <a:lvl1pPr>
              <a:defRPr sz="4000"/>
            </a:lvl1pPr>
          </a:lstStyle>
          <a:p>
            <a:r>
              <a:rPr kumimoji="1" lang="ja-JP" altLang="en-US"/>
              <a:t>マスター タイトルの書式設定</a:t>
            </a:r>
          </a:p>
        </p:txBody>
      </p:sp>
      <p:sp>
        <p:nvSpPr>
          <p:cNvPr id="9" name="グラフィックス 3">
            <a:extLst>
              <a:ext uri="{FF2B5EF4-FFF2-40B4-BE49-F238E27FC236}">
                <a16:creationId xmlns:a16="http://schemas.microsoft.com/office/drawing/2014/main" id="{9E0A4470-778D-017D-F6D5-E9EC7DD86622}"/>
              </a:ext>
            </a:extLst>
          </p:cNvPr>
          <p:cNvSpPr>
            <a:spLocks noChangeAspect="1"/>
          </p:cNvSpPr>
          <p:nvPr userDrawn="1"/>
        </p:nvSpPr>
        <p:spPr>
          <a:xfrm>
            <a:off x="11138525" y="6268060"/>
            <a:ext cx="824512" cy="304189"/>
          </a:xfrm>
          <a:custGeom>
            <a:avLst/>
            <a:gdLst>
              <a:gd name="connsiteX0" fmla="*/ -158 w 4035240"/>
              <a:gd name="connsiteY0" fmla="*/ 1394109 h 1502868"/>
              <a:gd name="connsiteX1" fmla="*/ 731541 w 4035240"/>
              <a:gd name="connsiteY1" fmla="*/ 1394109 h 1502868"/>
              <a:gd name="connsiteX2" fmla="*/ 731541 w 4035240"/>
              <a:gd name="connsiteY2" fmla="*/ 1498442 h 1502868"/>
              <a:gd name="connsiteX3" fmla="*/ -158 w 4035240"/>
              <a:gd name="connsiteY3" fmla="*/ 1498442 h 1502868"/>
              <a:gd name="connsiteX4" fmla="*/ -158 w 4035240"/>
              <a:gd name="connsiteY4" fmla="*/ 1299261 h 1502868"/>
              <a:gd name="connsiteX5" fmla="*/ 731541 w 4035240"/>
              <a:gd name="connsiteY5" fmla="*/ 1299261 h 1502868"/>
              <a:gd name="connsiteX6" fmla="*/ 731541 w 4035240"/>
              <a:gd name="connsiteY6" fmla="*/ 1194928 h 1502868"/>
              <a:gd name="connsiteX7" fmla="*/ -158 w 4035240"/>
              <a:gd name="connsiteY7" fmla="*/ 1194928 h 1502868"/>
              <a:gd name="connsiteX8" fmla="*/ 208899 w 4035240"/>
              <a:gd name="connsiteY8" fmla="*/ 1100080 h 1502868"/>
              <a:gd name="connsiteX9" fmla="*/ 522484 w 4035240"/>
              <a:gd name="connsiteY9" fmla="*/ 1100080 h 1502868"/>
              <a:gd name="connsiteX10" fmla="*/ 522484 w 4035240"/>
              <a:gd name="connsiteY10" fmla="*/ 995747 h 1502868"/>
              <a:gd name="connsiteX11" fmla="*/ 208899 w 4035240"/>
              <a:gd name="connsiteY11" fmla="*/ 995747 h 1502868"/>
              <a:gd name="connsiteX12" fmla="*/ 208899 w 4035240"/>
              <a:gd name="connsiteY12" fmla="*/ 900899 h 1502868"/>
              <a:gd name="connsiteX13" fmla="*/ 522484 w 4035240"/>
              <a:gd name="connsiteY13" fmla="*/ 900899 h 1502868"/>
              <a:gd name="connsiteX14" fmla="*/ 522484 w 4035240"/>
              <a:gd name="connsiteY14" fmla="*/ 796566 h 1502868"/>
              <a:gd name="connsiteX15" fmla="*/ 208899 w 4035240"/>
              <a:gd name="connsiteY15" fmla="*/ 796566 h 1502868"/>
              <a:gd name="connsiteX16" fmla="*/ 208899 w 4035240"/>
              <a:gd name="connsiteY16" fmla="*/ 701718 h 1502868"/>
              <a:gd name="connsiteX17" fmla="*/ 522484 w 4035240"/>
              <a:gd name="connsiteY17" fmla="*/ 701718 h 1502868"/>
              <a:gd name="connsiteX18" fmla="*/ 522484 w 4035240"/>
              <a:gd name="connsiteY18" fmla="*/ 597385 h 1502868"/>
              <a:gd name="connsiteX19" fmla="*/ 208899 w 4035240"/>
              <a:gd name="connsiteY19" fmla="*/ 597385 h 1502868"/>
              <a:gd name="connsiteX20" fmla="*/ 522484 w 4035240"/>
              <a:gd name="connsiteY20" fmla="*/ 398204 h 1502868"/>
              <a:gd name="connsiteX21" fmla="*/ 208899 w 4035240"/>
              <a:gd name="connsiteY21" fmla="*/ 398204 h 1502868"/>
              <a:gd name="connsiteX22" fmla="*/ 208899 w 4035240"/>
              <a:gd name="connsiteY22" fmla="*/ 502537 h 1502868"/>
              <a:gd name="connsiteX23" fmla="*/ 522484 w 4035240"/>
              <a:gd name="connsiteY23" fmla="*/ 502537 h 1502868"/>
              <a:gd name="connsiteX24" fmla="*/ -158 w 4035240"/>
              <a:gd name="connsiteY24" fmla="*/ 303356 h 1502868"/>
              <a:gd name="connsiteX25" fmla="*/ 731541 w 4035240"/>
              <a:gd name="connsiteY25" fmla="*/ 303356 h 1502868"/>
              <a:gd name="connsiteX26" fmla="*/ 731541 w 4035240"/>
              <a:gd name="connsiteY26" fmla="*/ 199023 h 1502868"/>
              <a:gd name="connsiteX27" fmla="*/ -158 w 4035240"/>
              <a:gd name="connsiteY27" fmla="*/ 199023 h 1502868"/>
              <a:gd name="connsiteX28" fmla="*/ -158 w 4035240"/>
              <a:gd name="connsiteY28" fmla="*/ 104175 h 1502868"/>
              <a:gd name="connsiteX29" fmla="*/ 731541 w 4035240"/>
              <a:gd name="connsiteY29" fmla="*/ 104175 h 1502868"/>
              <a:gd name="connsiteX30" fmla="*/ 731541 w 4035240"/>
              <a:gd name="connsiteY30" fmla="*/ -158 h 1502868"/>
              <a:gd name="connsiteX31" fmla="*/ -158 w 4035240"/>
              <a:gd name="connsiteY31" fmla="*/ -158 h 1502868"/>
              <a:gd name="connsiteX32" fmla="*/ 836070 w 4035240"/>
              <a:gd name="connsiteY32" fmla="*/ 1299261 h 1502868"/>
              <a:gd name="connsiteX33" fmla="*/ 1951389 w 4035240"/>
              <a:gd name="connsiteY33" fmla="*/ 1299261 h 1502868"/>
              <a:gd name="connsiteX34" fmla="*/ 1993390 w 4035240"/>
              <a:gd name="connsiteY34" fmla="*/ 1194928 h 1502868"/>
              <a:gd name="connsiteX35" fmla="*/ 836070 w 4035240"/>
              <a:gd name="connsiteY35" fmla="*/ 1194928 h 1502868"/>
              <a:gd name="connsiteX36" fmla="*/ 1864060 w 4035240"/>
              <a:gd name="connsiteY36" fmla="*/ 796566 h 1502868"/>
              <a:gd name="connsiteX37" fmla="*/ 1045127 w 4035240"/>
              <a:gd name="connsiteY37" fmla="*/ 796566 h 1502868"/>
              <a:gd name="connsiteX38" fmla="*/ 1045127 w 4035240"/>
              <a:gd name="connsiteY38" fmla="*/ 900899 h 1502868"/>
              <a:gd name="connsiteX39" fmla="*/ 1951293 w 4035240"/>
              <a:gd name="connsiteY39" fmla="*/ 900899 h 1502868"/>
              <a:gd name="connsiteX40" fmla="*/ 1864060 w 4035240"/>
              <a:gd name="connsiteY40" fmla="*/ 796566 h 1502868"/>
              <a:gd name="connsiteX41" fmla="*/ 1045127 w 4035240"/>
              <a:gd name="connsiteY41" fmla="*/ 597385 h 1502868"/>
              <a:gd name="connsiteX42" fmla="*/ 1045127 w 4035240"/>
              <a:gd name="connsiteY42" fmla="*/ 701718 h 1502868"/>
              <a:gd name="connsiteX43" fmla="*/ 1864060 w 4035240"/>
              <a:gd name="connsiteY43" fmla="*/ 701718 h 1502868"/>
              <a:gd name="connsiteX44" fmla="*/ 1951293 w 4035240"/>
              <a:gd name="connsiteY44" fmla="*/ 597385 h 1502868"/>
              <a:gd name="connsiteX45" fmla="*/ 1951389 w 4035240"/>
              <a:gd name="connsiteY45" fmla="*/ 199023 h 1502868"/>
              <a:gd name="connsiteX46" fmla="*/ 836070 w 4035240"/>
              <a:gd name="connsiteY46" fmla="*/ 199023 h 1502868"/>
              <a:gd name="connsiteX47" fmla="*/ 836070 w 4035240"/>
              <a:gd name="connsiteY47" fmla="*/ 303356 h 1502868"/>
              <a:gd name="connsiteX48" fmla="*/ 1993390 w 4035240"/>
              <a:gd name="connsiteY48" fmla="*/ 303356 h 1502868"/>
              <a:gd name="connsiteX49" fmla="*/ 1951389 w 4035240"/>
              <a:gd name="connsiteY49" fmla="*/ 199023 h 1502868"/>
              <a:gd name="connsiteX50" fmla="*/ 1605779 w 4035240"/>
              <a:gd name="connsiteY50" fmla="*/ -158 h 1502868"/>
              <a:gd name="connsiteX51" fmla="*/ 836070 w 4035240"/>
              <a:gd name="connsiteY51" fmla="*/ -158 h 1502868"/>
              <a:gd name="connsiteX52" fmla="*/ 836070 w 4035240"/>
              <a:gd name="connsiteY52" fmla="*/ 104175 h 1502868"/>
              <a:gd name="connsiteX53" fmla="*/ 1874988 w 4035240"/>
              <a:gd name="connsiteY53" fmla="*/ 104175 h 1502868"/>
              <a:gd name="connsiteX54" fmla="*/ 1605779 w 4035240"/>
              <a:gd name="connsiteY54" fmla="*/ -158 h 1502868"/>
              <a:gd name="connsiteX55" fmla="*/ 1045127 w 4035240"/>
              <a:gd name="connsiteY55" fmla="*/ 502537 h 1502868"/>
              <a:gd name="connsiteX56" fmla="*/ 1358712 w 4035240"/>
              <a:gd name="connsiteY56" fmla="*/ 502537 h 1502868"/>
              <a:gd name="connsiteX57" fmla="*/ 1358712 w 4035240"/>
              <a:gd name="connsiteY57" fmla="*/ 398204 h 1502868"/>
              <a:gd name="connsiteX58" fmla="*/ 1045127 w 4035240"/>
              <a:gd name="connsiteY58" fmla="*/ 398204 h 1502868"/>
              <a:gd name="connsiteX59" fmla="*/ 1653292 w 4035240"/>
              <a:gd name="connsiteY59" fmla="*/ 502537 h 1502868"/>
              <a:gd name="connsiteX60" fmla="*/ 1990919 w 4035240"/>
              <a:gd name="connsiteY60" fmla="*/ 502537 h 1502868"/>
              <a:gd name="connsiteX61" fmla="*/ 2004888 w 4035240"/>
              <a:gd name="connsiteY61" fmla="*/ 398204 h 1502868"/>
              <a:gd name="connsiteX62" fmla="*/ 1653292 w 4035240"/>
              <a:gd name="connsiteY62" fmla="*/ 398204 h 1502868"/>
              <a:gd name="connsiteX63" fmla="*/ 1045127 w 4035240"/>
              <a:gd name="connsiteY63" fmla="*/ 1100080 h 1502868"/>
              <a:gd name="connsiteX64" fmla="*/ 1358712 w 4035240"/>
              <a:gd name="connsiteY64" fmla="*/ 1100080 h 1502868"/>
              <a:gd name="connsiteX65" fmla="*/ 1358712 w 4035240"/>
              <a:gd name="connsiteY65" fmla="*/ 995747 h 1502868"/>
              <a:gd name="connsiteX66" fmla="*/ 1045127 w 4035240"/>
              <a:gd name="connsiteY66" fmla="*/ 995747 h 1502868"/>
              <a:gd name="connsiteX67" fmla="*/ 1653292 w 4035240"/>
              <a:gd name="connsiteY67" fmla="*/ 995747 h 1502868"/>
              <a:gd name="connsiteX68" fmla="*/ 1653292 w 4035240"/>
              <a:gd name="connsiteY68" fmla="*/ 1100080 h 1502868"/>
              <a:gd name="connsiteX69" fmla="*/ 2004888 w 4035240"/>
              <a:gd name="connsiteY69" fmla="*/ 1100080 h 1502868"/>
              <a:gd name="connsiteX70" fmla="*/ 1990919 w 4035240"/>
              <a:gd name="connsiteY70" fmla="*/ 995747 h 1502868"/>
              <a:gd name="connsiteX71" fmla="*/ 836070 w 4035240"/>
              <a:gd name="connsiteY71" fmla="*/ 1498442 h 1502868"/>
              <a:gd name="connsiteX72" fmla="*/ 1605779 w 4035240"/>
              <a:gd name="connsiteY72" fmla="*/ 1498442 h 1502868"/>
              <a:gd name="connsiteX73" fmla="*/ 1874988 w 4035240"/>
              <a:gd name="connsiteY73" fmla="*/ 1394109 h 1502868"/>
              <a:gd name="connsiteX74" fmla="*/ 836070 w 4035240"/>
              <a:gd name="connsiteY74" fmla="*/ 1394109 h 1502868"/>
              <a:gd name="connsiteX75" fmla="*/ 2926639 w 4035240"/>
              <a:gd name="connsiteY75" fmla="*/ 1498442 h 1502868"/>
              <a:gd name="connsiteX76" fmla="*/ 2962939 w 4035240"/>
              <a:gd name="connsiteY76" fmla="*/ 1394109 h 1502868"/>
              <a:gd name="connsiteX77" fmla="*/ 2890339 w 4035240"/>
              <a:gd name="connsiteY77" fmla="*/ 1394109 h 1502868"/>
              <a:gd name="connsiteX78" fmla="*/ 2856985 w 4035240"/>
              <a:gd name="connsiteY78" fmla="*/ 1299261 h 1502868"/>
              <a:gd name="connsiteX79" fmla="*/ 2996293 w 4035240"/>
              <a:gd name="connsiteY79" fmla="*/ 1299261 h 1502868"/>
              <a:gd name="connsiteX80" fmla="*/ 3033068 w 4035240"/>
              <a:gd name="connsiteY80" fmla="*/ 1194928 h 1502868"/>
              <a:gd name="connsiteX81" fmla="*/ 2820210 w 4035240"/>
              <a:gd name="connsiteY81" fmla="*/ 1194928 h 1502868"/>
              <a:gd name="connsiteX82" fmla="*/ 2786856 w 4035240"/>
              <a:gd name="connsiteY82" fmla="*/ 1100080 h 1502868"/>
              <a:gd name="connsiteX83" fmla="*/ 3066422 w 4035240"/>
              <a:gd name="connsiteY83" fmla="*/ 1100080 h 1502868"/>
              <a:gd name="connsiteX84" fmla="*/ 3103102 w 4035240"/>
              <a:gd name="connsiteY84" fmla="*/ 995747 h 1502868"/>
              <a:gd name="connsiteX85" fmla="*/ 2750176 w 4035240"/>
              <a:gd name="connsiteY85" fmla="*/ 995747 h 1502868"/>
              <a:gd name="connsiteX86" fmla="*/ 2716822 w 4035240"/>
              <a:gd name="connsiteY86" fmla="*/ 900899 h 1502868"/>
              <a:gd name="connsiteX87" fmla="*/ 3136456 w 4035240"/>
              <a:gd name="connsiteY87" fmla="*/ 900899 h 1502868"/>
              <a:gd name="connsiteX88" fmla="*/ 3173136 w 4035240"/>
              <a:gd name="connsiteY88" fmla="*/ 796566 h 1502868"/>
              <a:gd name="connsiteX89" fmla="*/ 2680142 w 4035240"/>
              <a:gd name="connsiteY89" fmla="*/ 796566 h 1502868"/>
              <a:gd name="connsiteX90" fmla="*/ 2299468 w 4035240"/>
              <a:gd name="connsiteY90" fmla="*/ 502537 h 1502868"/>
              <a:gd name="connsiteX91" fmla="*/ 2864207 w 4035240"/>
              <a:gd name="connsiteY91" fmla="*/ 502537 h 1502868"/>
              <a:gd name="connsiteX92" fmla="*/ 2827907 w 4035240"/>
              <a:gd name="connsiteY92" fmla="*/ 398204 h 1502868"/>
              <a:gd name="connsiteX93" fmla="*/ 2299468 w 4035240"/>
              <a:gd name="connsiteY93" fmla="*/ 398204 h 1502868"/>
              <a:gd name="connsiteX94" fmla="*/ 3058440 w 4035240"/>
              <a:gd name="connsiteY94" fmla="*/ 303356 h 1502868"/>
              <a:gd name="connsiteX95" fmla="*/ 3762867 w 4035240"/>
              <a:gd name="connsiteY95" fmla="*/ 303356 h 1502868"/>
              <a:gd name="connsiteX96" fmla="*/ 3762867 w 4035240"/>
              <a:gd name="connsiteY96" fmla="*/ 199023 h 1502868"/>
              <a:gd name="connsiteX97" fmla="*/ 3094835 w 4035240"/>
              <a:gd name="connsiteY97" fmla="*/ 199023 h 1502868"/>
              <a:gd name="connsiteX98" fmla="*/ 3164204 w 4035240"/>
              <a:gd name="connsiteY98" fmla="*/ -158 h 1502868"/>
              <a:gd name="connsiteX99" fmla="*/ 3127904 w 4035240"/>
              <a:gd name="connsiteY99" fmla="*/ 104175 h 1502868"/>
              <a:gd name="connsiteX100" fmla="*/ 3762867 w 4035240"/>
              <a:gd name="connsiteY100" fmla="*/ 104175 h 1502868"/>
              <a:gd name="connsiteX101" fmla="*/ 3762867 w 4035240"/>
              <a:gd name="connsiteY101" fmla="*/ -158 h 1502868"/>
              <a:gd name="connsiteX102" fmla="*/ 2090411 w 4035240"/>
              <a:gd name="connsiteY102" fmla="*/ 1498442 h 1502868"/>
              <a:gd name="connsiteX103" fmla="*/ 2613054 w 4035240"/>
              <a:gd name="connsiteY103" fmla="*/ 1498442 h 1502868"/>
              <a:gd name="connsiteX104" fmla="*/ 2613054 w 4035240"/>
              <a:gd name="connsiteY104" fmla="*/ 1394109 h 1502868"/>
              <a:gd name="connsiteX105" fmla="*/ 2090411 w 4035240"/>
              <a:gd name="connsiteY105" fmla="*/ 1394109 h 1502868"/>
              <a:gd name="connsiteX106" fmla="*/ 2090411 w 4035240"/>
              <a:gd name="connsiteY106" fmla="*/ 1299261 h 1502868"/>
              <a:gd name="connsiteX107" fmla="*/ 2613054 w 4035240"/>
              <a:gd name="connsiteY107" fmla="*/ 1299261 h 1502868"/>
              <a:gd name="connsiteX108" fmla="*/ 2613054 w 4035240"/>
              <a:gd name="connsiteY108" fmla="*/ 1194928 h 1502868"/>
              <a:gd name="connsiteX109" fmla="*/ 2090411 w 4035240"/>
              <a:gd name="connsiteY109" fmla="*/ 1194928 h 1502868"/>
              <a:gd name="connsiteX110" fmla="*/ 2299468 w 4035240"/>
              <a:gd name="connsiteY110" fmla="*/ 1100080 h 1502868"/>
              <a:gd name="connsiteX111" fmla="*/ 2613054 w 4035240"/>
              <a:gd name="connsiteY111" fmla="*/ 1100080 h 1502868"/>
              <a:gd name="connsiteX112" fmla="*/ 2613054 w 4035240"/>
              <a:gd name="connsiteY112" fmla="*/ 995747 h 1502868"/>
              <a:gd name="connsiteX113" fmla="*/ 2299468 w 4035240"/>
              <a:gd name="connsiteY113" fmla="*/ 995747 h 1502868"/>
              <a:gd name="connsiteX114" fmla="*/ 2299468 w 4035240"/>
              <a:gd name="connsiteY114" fmla="*/ 900899 h 1502868"/>
              <a:gd name="connsiteX115" fmla="*/ 2613054 w 4035240"/>
              <a:gd name="connsiteY115" fmla="*/ 900899 h 1502868"/>
              <a:gd name="connsiteX116" fmla="*/ 2613054 w 4035240"/>
              <a:gd name="connsiteY116" fmla="*/ 796566 h 1502868"/>
              <a:gd name="connsiteX117" fmla="*/ 2299468 w 4035240"/>
              <a:gd name="connsiteY117" fmla="*/ 796566 h 1502868"/>
              <a:gd name="connsiteX118" fmla="*/ 3553810 w 4035240"/>
              <a:gd name="connsiteY118" fmla="*/ 398204 h 1502868"/>
              <a:gd name="connsiteX119" fmla="*/ 3025371 w 4035240"/>
              <a:gd name="connsiteY119" fmla="*/ 398204 h 1502868"/>
              <a:gd name="connsiteX120" fmla="*/ 2989071 w 4035240"/>
              <a:gd name="connsiteY120" fmla="*/ 502537 h 1502868"/>
              <a:gd name="connsiteX121" fmla="*/ 3553810 w 4035240"/>
              <a:gd name="connsiteY121" fmla="*/ 502537 h 1502868"/>
              <a:gd name="connsiteX122" fmla="*/ 3240225 w 4035240"/>
              <a:gd name="connsiteY122" fmla="*/ 701718 h 1502868"/>
              <a:gd name="connsiteX123" fmla="*/ 3553810 w 4035240"/>
              <a:gd name="connsiteY123" fmla="*/ 701718 h 1502868"/>
              <a:gd name="connsiteX124" fmla="*/ 3553810 w 4035240"/>
              <a:gd name="connsiteY124" fmla="*/ 597385 h 1502868"/>
              <a:gd name="connsiteX125" fmla="*/ 2956002 w 4035240"/>
              <a:gd name="connsiteY125" fmla="*/ 597385 h 1502868"/>
              <a:gd name="connsiteX126" fmla="*/ 2926639 w 4035240"/>
              <a:gd name="connsiteY126" fmla="*/ 681705 h 1502868"/>
              <a:gd name="connsiteX127" fmla="*/ 2897276 w 4035240"/>
              <a:gd name="connsiteY127" fmla="*/ 597385 h 1502868"/>
              <a:gd name="connsiteX128" fmla="*/ 2299468 w 4035240"/>
              <a:gd name="connsiteY128" fmla="*/ 597385 h 1502868"/>
              <a:gd name="connsiteX129" fmla="*/ 2299468 w 4035240"/>
              <a:gd name="connsiteY129" fmla="*/ 701718 h 1502868"/>
              <a:gd name="connsiteX130" fmla="*/ 2613054 w 4035240"/>
              <a:gd name="connsiteY130" fmla="*/ 701718 h 1502868"/>
              <a:gd name="connsiteX131" fmla="*/ 2613054 w 4035240"/>
              <a:gd name="connsiteY131" fmla="*/ 605827 h 1502868"/>
              <a:gd name="connsiteX132" fmla="*/ 2646788 w 4035240"/>
              <a:gd name="connsiteY132" fmla="*/ 701718 h 1502868"/>
              <a:gd name="connsiteX133" fmla="*/ 3206491 w 4035240"/>
              <a:gd name="connsiteY133" fmla="*/ 701718 h 1502868"/>
              <a:gd name="connsiteX134" fmla="*/ 3240225 w 4035240"/>
              <a:gd name="connsiteY134" fmla="*/ 605827 h 1502868"/>
              <a:gd name="connsiteX135" fmla="*/ 3553810 w 4035240"/>
              <a:gd name="connsiteY135" fmla="*/ 796566 h 1502868"/>
              <a:gd name="connsiteX136" fmla="*/ 3240225 w 4035240"/>
              <a:gd name="connsiteY136" fmla="*/ 796566 h 1502868"/>
              <a:gd name="connsiteX137" fmla="*/ 3240225 w 4035240"/>
              <a:gd name="connsiteY137" fmla="*/ 900899 h 1502868"/>
              <a:gd name="connsiteX138" fmla="*/ 3553810 w 4035240"/>
              <a:gd name="connsiteY138" fmla="*/ 900899 h 1502868"/>
              <a:gd name="connsiteX139" fmla="*/ 3240225 w 4035240"/>
              <a:gd name="connsiteY139" fmla="*/ 1100080 h 1502868"/>
              <a:gd name="connsiteX140" fmla="*/ 3553810 w 4035240"/>
              <a:gd name="connsiteY140" fmla="*/ 1100080 h 1502868"/>
              <a:gd name="connsiteX141" fmla="*/ 3553810 w 4035240"/>
              <a:gd name="connsiteY141" fmla="*/ 995747 h 1502868"/>
              <a:gd name="connsiteX142" fmla="*/ 3240225 w 4035240"/>
              <a:gd name="connsiteY142" fmla="*/ 995747 h 1502868"/>
              <a:gd name="connsiteX143" fmla="*/ 3240225 w 4035240"/>
              <a:gd name="connsiteY143" fmla="*/ 1299261 h 1502868"/>
              <a:gd name="connsiteX144" fmla="*/ 3762867 w 4035240"/>
              <a:gd name="connsiteY144" fmla="*/ 1299261 h 1502868"/>
              <a:gd name="connsiteX145" fmla="*/ 3762867 w 4035240"/>
              <a:gd name="connsiteY145" fmla="*/ 1194928 h 1502868"/>
              <a:gd name="connsiteX146" fmla="*/ 3240225 w 4035240"/>
              <a:gd name="connsiteY146" fmla="*/ 1194928 h 1502868"/>
              <a:gd name="connsiteX147" fmla="*/ 3240225 w 4035240"/>
              <a:gd name="connsiteY147" fmla="*/ 1498442 h 1502868"/>
              <a:gd name="connsiteX148" fmla="*/ 3762867 w 4035240"/>
              <a:gd name="connsiteY148" fmla="*/ 1498442 h 1502868"/>
              <a:gd name="connsiteX149" fmla="*/ 3762867 w 4035240"/>
              <a:gd name="connsiteY149" fmla="*/ 1394109 h 1502868"/>
              <a:gd name="connsiteX150" fmla="*/ 3240225 w 4035240"/>
              <a:gd name="connsiteY150" fmla="*/ 1394109 h 1502868"/>
              <a:gd name="connsiteX151" fmla="*/ 2794838 w 4035240"/>
              <a:gd name="connsiteY151" fmla="*/ 303356 h 1502868"/>
              <a:gd name="connsiteX152" fmla="*/ 2758443 w 4035240"/>
              <a:gd name="connsiteY152" fmla="*/ 199023 h 1502868"/>
              <a:gd name="connsiteX153" fmla="*/ 2090411 w 4035240"/>
              <a:gd name="connsiteY153" fmla="*/ 199023 h 1502868"/>
              <a:gd name="connsiteX154" fmla="*/ 2090411 w 4035240"/>
              <a:gd name="connsiteY154" fmla="*/ 303356 h 1502868"/>
              <a:gd name="connsiteX155" fmla="*/ 2725469 w 4035240"/>
              <a:gd name="connsiteY155" fmla="*/ 104175 h 1502868"/>
              <a:gd name="connsiteX156" fmla="*/ 2689075 w 4035240"/>
              <a:gd name="connsiteY156" fmla="*/ -158 h 1502868"/>
              <a:gd name="connsiteX157" fmla="*/ 2090411 w 4035240"/>
              <a:gd name="connsiteY157" fmla="*/ -158 h 1502868"/>
              <a:gd name="connsiteX158" fmla="*/ 2090411 w 4035240"/>
              <a:gd name="connsiteY158" fmla="*/ 104175 h 1502868"/>
              <a:gd name="connsiteX159" fmla="*/ 3875283 w 4035240"/>
              <a:gd name="connsiteY159" fmla="*/ 1420572 h 1502868"/>
              <a:gd name="connsiteX160" fmla="*/ 3957540 w 4035240"/>
              <a:gd name="connsiteY160" fmla="*/ 1343211 h 1502868"/>
              <a:gd name="connsiteX161" fmla="*/ 4035046 w 4035240"/>
              <a:gd name="connsiteY161" fmla="*/ 1425315 h 1502868"/>
              <a:gd name="connsiteX162" fmla="*/ 3955105 w 4035240"/>
              <a:gd name="connsiteY162" fmla="*/ 1502711 h 1502868"/>
              <a:gd name="connsiteX163" fmla="*/ 3875445 w 4035240"/>
              <a:gd name="connsiteY163" fmla="*/ 1422311 h 1502868"/>
              <a:gd name="connsiteX164" fmla="*/ 3875474 w 4035240"/>
              <a:gd name="connsiteY164" fmla="*/ 1420572 h 1502868"/>
              <a:gd name="connsiteX165" fmla="*/ 4016206 w 4035240"/>
              <a:gd name="connsiteY165" fmla="*/ 1425789 h 1502868"/>
              <a:gd name="connsiteX166" fmla="*/ 4016206 w 4035240"/>
              <a:gd name="connsiteY166" fmla="*/ 1415450 h 1502868"/>
              <a:gd name="connsiteX167" fmla="*/ 3952743 w 4035240"/>
              <a:gd name="connsiteY167" fmla="*/ 1356915 h 1502868"/>
              <a:gd name="connsiteX168" fmla="*/ 3894098 w 4035240"/>
              <a:gd name="connsiteY168" fmla="*/ 1415450 h 1502868"/>
              <a:gd name="connsiteX169" fmla="*/ 3894098 w 4035240"/>
              <a:gd name="connsiteY169" fmla="*/ 1425789 h 1502868"/>
              <a:gd name="connsiteX170" fmla="*/ 3957561 w 4035240"/>
              <a:gd name="connsiteY170" fmla="*/ 1484324 h 1502868"/>
              <a:gd name="connsiteX171" fmla="*/ 4016206 w 4035240"/>
              <a:gd name="connsiteY171" fmla="*/ 1425789 h 1502868"/>
              <a:gd name="connsiteX172" fmla="*/ 3943416 w 4035240"/>
              <a:gd name="connsiteY172" fmla="*/ 1462874 h 1502868"/>
              <a:gd name="connsiteX173" fmla="*/ 3923081 w 4035240"/>
              <a:gd name="connsiteY173" fmla="*/ 1462874 h 1502868"/>
              <a:gd name="connsiteX174" fmla="*/ 3923081 w 4035240"/>
              <a:gd name="connsiteY174" fmla="*/ 1379598 h 1502868"/>
              <a:gd name="connsiteX175" fmla="*/ 3961091 w 4035240"/>
              <a:gd name="connsiteY175" fmla="*/ 1379598 h 1502868"/>
              <a:gd name="connsiteX176" fmla="*/ 3989418 w 4035240"/>
              <a:gd name="connsiteY176" fmla="*/ 1401360 h 1502868"/>
              <a:gd name="connsiteX177" fmla="*/ 3989599 w 4035240"/>
              <a:gd name="connsiteY177" fmla="*/ 1405871 h 1502868"/>
              <a:gd name="connsiteX178" fmla="*/ 3974489 w 4035240"/>
              <a:gd name="connsiteY178" fmla="*/ 1431005 h 1502868"/>
              <a:gd name="connsiteX179" fmla="*/ 3993495 w 4035240"/>
              <a:gd name="connsiteY179" fmla="*/ 1462874 h 1502868"/>
              <a:gd name="connsiteX180" fmla="*/ 3971164 w 4035240"/>
              <a:gd name="connsiteY180" fmla="*/ 1462874 h 1502868"/>
              <a:gd name="connsiteX181" fmla="*/ 3955580 w 4035240"/>
              <a:gd name="connsiteY181" fmla="*/ 1434420 h 1502868"/>
              <a:gd name="connsiteX182" fmla="*/ 3943416 w 4035240"/>
              <a:gd name="connsiteY182" fmla="*/ 1434420 h 1502868"/>
              <a:gd name="connsiteX183" fmla="*/ 3958620 w 4035240"/>
              <a:gd name="connsiteY183" fmla="*/ 1419055 h 1502868"/>
              <a:gd name="connsiteX184" fmla="*/ 3968123 w 4035240"/>
              <a:gd name="connsiteY184" fmla="*/ 1410234 h 1502868"/>
              <a:gd name="connsiteX185" fmla="*/ 3968123 w 4035240"/>
              <a:gd name="connsiteY185" fmla="*/ 1404258 h 1502868"/>
              <a:gd name="connsiteX186" fmla="*/ 3958620 w 4035240"/>
              <a:gd name="connsiteY186" fmla="*/ 1395532 h 1502868"/>
              <a:gd name="connsiteX187" fmla="*/ 3943416 w 4035240"/>
              <a:gd name="connsiteY187" fmla="*/ 1395532 h 1502868"/>
              <a:gd name="connsiteX188" fmla="*/ 3943416 w 4035240"/>
              <a:gd name="connsiteY188" fmla="*/ 1419055 h 1502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4035240" h="1502868">
                <a:moveTo>
                  <a:pt x="-158" y="1394109"/>
                </a:moveTo>
                <a:lnTo>
                  <a:pt x="731541" y="1394109"/>
                </a:lnTo>
                <a:lnTo>
                  <a:pt x="731541" y="1498442"/>
                </a:lnTo>
                <a:lnTo>
                  <a:pt x="-158" y="1498442"/>
                </a:lnTo>
                <a:close/>
                <a:moveTo>
                  <a:pt x="-158" y="1299261"/>
                </a:moveTo>
                <a:lnTo>
                  <a:pt x="731541" y="1299261"/>
                </a:lnTo>
                <a:lnTo>
                  <a:pt x="731541" y="1194928"/>
                </a:lnTo>
                <a:lnTo>
                  <a:pt x="-158" y="1194928"/>
                </a:lnTo>
                <a:close/>
                <a:moveTo>
                  <a:pt x="208899" y="1100080"/>
                </a:moveTo>
                <a:lnTo>
                  <a:pt x="522484" y="1100080"/>
                </a:lnTo>
                <a:lnTo>
                  <a:pt x="522484" y="995747"/>
                </a:lnTo>
                <a:lnTo>
                  <a:pt x="208899" y="995747"/>
                </a:lnTo>
                <a:close/>
                <a:moveTo>
                  <a:pt x="208899" y="900899"/>
                </a:moveTo>
                <a:lnTo>
                  <a:pt x="522484" y="900899"/>
                </a:lnTo>
                <a:lnTo>
                  <a:pt x="522484" y="796566"/>
                </a:lnTo>
                <a:lnTo>
                  <a:pt x="208899" y="796566"/>
                </a:lnTo>
                <a:close/>
                <a:moveTo>
                  <a:pt x="208899" y="701718"/>
                </a:moveTo>
                <a:lnTo>
                  <a:pt x="522484" y="701718"/>
                </a:lnTo>
                <a:lnTo>
                  <a:pt x="522484" y="597385"/>
                </a:lnTo>
                <a:lnTo>
                  <a:pt x="208899" y="597385"/>
                </a:lnTo>
                <a:close/>
                <a:moveTo>
                  <a:pt x="522484" y="398204"/>
                </a:moveTo>
                <a:lnTo>
                  <a:pt x="208899" y="398204"/>
                </a:lnTo>
                <a:lnTo>
                  <a:pt x="208899" y="502537"/>
                </a:lnTo>
                <a:lnTo>
                  <a:pt x="522484" y="502537"/>
                </a:lnTo>
                <a:close/>
                <a:moveTo>
                  <a:pt x="-158" y="303356"/>
                </a:moveTo>
                <a:lnTo>
                  <a:pt x="731541" y="303356"/>
                </a:lnTo>
                <a:lnTo>
                  <a:pt x="731541" y="199023"/>
                </a:lnTo>
                <a:lnTo>
                  <a:pt x="-158" y="199023"/>
                </a:lnTo>
                <a:close/>
                <a:moveTo>
                  <a:pt x="-158" y="104175"/>
                </a:moveTo>
                <a:lnTo>
                  <a:pt x="731541" y="104175"/>
                </a:lnTo>
                <a:lnTo>
                  <a:pt x="731541" y="-158"/>
                </a:lnTo>
                <a:lnTo>
                  <a:pt x="-158" y="-158"/>
                </a:lnTo>
                <a:close/>
                <a:moveTo>
                  <a:pt x="836070" y="1299261"/>
                </a:moveTo>
                <a:lnTo>
                  <a:pt x="1951389" y="1299261"/>
                </a:lnTo>
                <a:cubicBezTo>
                  <a:pt x="1970288" y="1266654"/>
                  <a:pt x="1984432" y="1231523"/>
                  <a:pt x="1993390" y="1194928"/>
                </a:cubicBezTo>
                <a:lnTo>
                  <a:pt x="836070" y="1194928"/>
                </a:lnTo>
                <a:close/>
                <a:moveTo>
                  <a:pt x="1864060" y="796566"/>
                </a:moveTo>
                <a:lnTo>
                  <a:pt x="1045127" y="796566"/>
                </a:lnTo>
                <a:lnTo>
                  <a:pt x="1045127" y="900899"/>
                </a:lnTo>
                <a:lnTo>
                  <a:pt x="1951293" y="900899"/>
                </a:lnTo>
                <a:cubicBezTo>
                  <a:pt x="1928348" y="861440"/>
                  <a:pt x="1898850" y="826160"/>
                  <a:pt x="1864060" y="796566"/>
                </a:cubicBezTo>
                <a:close/>
                <a:moveTo>
                  <a:pt x="1045127" y="597385"/>
                </a:moveTo>
                <a:lnTo>
                  <a:pt x="1045127" y="701718"/>
                </a:lnTo>
                <a:lnTo>
                  <a:pt x="1864060" y="701718"/>
                </a:lnTo>
                <a:cubicBezTo>
                  <a:pt x="1898850" y="672125"/>
                  <a:pt x="1928348" y="636845"/>
                  <a:pt x="1951293" y="597385"/>
                </a:cubicBezTo>
                <a:close/>
                <a:moveTo>
                  <a:pt x="1951389" y="199023"/>
                </a:moveTo>
                <a:lnTo>
                  <a:pt x="836070" y="199023"/>
                </a:lnTo>
                <a:lnTo>
                  <a:pt x="836070" y="303356"/>
                </a:lnTo>
                <a:lnTo>
                  <a:pt x="1993390" y="303356"/>
                </a:lnTo>
                <a:cubicBezTo>
                  <a:pt x="1984432" y="266762"/>
                  <a:pt x="1970289" y="231630"/>
                  <a:pt x="1951389" y="199023"/>
                </a:cubicBezTo>
                <a:close/>
                <a:moveTo>
                  <a:pt x="1605779" y="-158"/>
                </a:moveTo>
                <a:lnTo>
                  <a:pt x="836070" y="-158"/>
                </a:lnTo>
                <a:lnTo>
                  <a:pt x="836070" y="104175"/>
                </a:lnTo>
                <a:lnTo>
                  <a:pt x="1874988" y="104175"/>
                </a:lnTo>
                <a:cubicBezTo>
                  <a:pt x="1801525" y="36948"/>
                  <a:pt x="1705445" y="-288"/>
                  <a:pt x="1605779" y="-158"/>
                </a:cubicBezTo>
                <a:close/>
                <a:moveTo>
                  <a:pt x="1045127" y="502537"/>
                </a:moveTo>
                <a:lnTo>
                  <a:pt x="1358712" y="502537"/>
                </a:lnTo>
                <a:lnTo>
                  <a:pt x="1358712" y="398204"/>
                </a:lnTo>
                <a:lnTo>
                  <a:pt x="1045127" y="398204"/>
                </a:lnTo>
                <a:close/>
                <a:moveTo>
                  <a:pt x="1653292" y="502537"/>
                </a:moveTo>
                <a:lnTo>
                  <a:pt x="1990919" y="502537"/>
                </a:lnTo>
                <a:cubicBezTo>
                  <a:pt x="2000179" y="468529"/>
                  <a:pt x="2004876" y="433446"/>
                  <a:pt x="2004888" y="398204"/>
                </a:cubicBezTo>
                <a:lnTo>
                  <a:pt x="1653292" y="398204"/>
                </a:lnTo>
                <a:close/>
                <a:moveTo>
                  <a:pt x="1045127" y="1100080"/>
                </a:moveTo>
                <a:lnTo>
                  <a:pt x="1358712" y="1100080"/>
                </a:lnTo>
                <a:lnTo>
                  <a:pt x="1358712" y="995747"/>
                </a:lnTo>
                <a:lnTo>
                  <a:pt x="1045127" y="995747"/>
                </a:lnTo>
                <a:close/>
                <a:moveTo>
                  <a:pt x="1653292" y="995747"/>
                </a:moveTo>
                <a:lnTo>
                  <a:pt x="1653292" y="1100080"/>
                </a:lnTo>
                <a:lnTo>
                  <a:pt x="2004888" y="1100080"/>
                </a:lnTo>
                <a:cubicBezTo>
                  <a:pt x="2004876" y="1064839"/>
                  <a:pt x="2000179" y="1029755"/>
                  <a:pt x="1990919" y="995747"/>
                </a:cubicBezTo>
                <a:close/>
                <a:moveTo>
                  <a:pt x="836070" y="1498442"/>
                </a:moveTo>
                <a:lnTo>
                  <a:pt x="1605779" y="1498442"/>
                </a:lnTo>
                <a:cubicBezTo>
                  <a:pt x="1705471" y="1498712"/>
                  <a:pt x="1801600" y="1461457"/>
                  <a:pt x="1874988" y="1394109"/>
                </a:cubicBezTo>
                <a:lnTo>
                  <a:pt x="836070" y="1394109"/>
                </a:lnTo>
                <a:close/>
                <a:moveTo>
                  <a:pt x="2926639" y="1498442"/>
                </a:moveTo>
                <a:lnTo>
                  <a:pt x="2962939" y="1394109"/>
                </a:lnTo>
                <a:lnTo>
                  <a:pt x="2890339" y="1394109"/>
                </a:lnTo>
                <a:close/>
                <a:moveTo>
                  <a:pt x="2856985" y="1299261"/>
                </a:moveTo>
                <a:lnTo>
                  <a:pt x="2996293" y="1299261"/>
                </a:lnTo>
                <a:lnTo>
                  <a:pt x="3033068" y="1194928"/>
                </a:lnTo>
                <a:lnTo>
                  <a:pt x="2820210" y="1194928"/>
                </a:lnTo>
                <a:close/>
                <a:moveTo>
                  <a:pt x="2786856" y="1100080"/>
                </a:moveTo>
                <a:lnTo>
                  <a:pt x="3066422" y="1100080"/>
                </a:lnTo>
                <a:lnTo>
                  <a:pt x="3103102" y="995747"/>
                </a:lnTo>
                <a:lnTo>
                  <a:pt x="2750176" y="995747"/>
                </a:lnTo>
                <a:close/>
                <a:moveTo>
                  <a:pt x="2716822" y="900899"/>
                </a:moveTo>
                <a:lnTo>
                  <a:pt x="3136456" y="900899"/>
                </a:lnTo>
                <a:lnTo>
                  <a:pt x="3173136" y="796566"/>
                </a:lnTo>
                <a:lnTo>
                  <a:pt x="2680142" y="796566"/>
                </a:lnTo>
                <a:close/>
                <a:moveTo>
                  <a:pt x="2299468" y="502537"/>
                </a:moveTo>
                <a:lnTo>
                  <a:pt x="2864207" y="502537"/>
                </a:lnTo>
                <a:lnTo>
                  <a:pt x="2827907" y="398204"/>
                </a:lnTo>
                <a:lnTo>
                  <a:pt x="2299468" y="398204"/>
                </a:lnTo>
                <a:close/>
                <a:moveTo>
                  <a:pt x="3058440" y="303356"/>
                </a:moveTo>
                <a:lnTo>
                  <a:pt x="3762867" y="303356"/>
                </a:lnTo>
                <a:lnTo>
                  <a:pt x="3762867" y="199023"/>
                </a:lnTo>
                <a:lnTo>
                  <a:pt x="3094835" y="199023"/>
                </a:lnTo>
                <a:close/>
                <a:moveTo>
                  <a:pt x="3164204" y="-158"/>
                </a:moveTo>
                <a:lnTo>
                  <a:pt x="3127904" y="104175"/>
                </a:lnTo>
                <a:lnTo>
                  <a:pt x="3762867" y="104175"/>
                </a:lnTo>
                <a:lnTo>
                  <a:pt x="3762867" y="-158"/>
                </a:lnTo>
                <a:close/>
                <a:moveTo>
                  <a:pt x="2090411" y="1498442"/>
                </a:moveTo>
                <a:lnTo>
                  <a:pt x="2613054" y="1498442"/>
                </a:lnTo>
                <a:lnTo>
                  <a:pt x="2613054" y="1394109"/>
                </a:lnTo>
                <a:lnTo>
                  <a:pt x="2090411" y="1394109"/>
                </a:lnTo>
                <a:close/>
                <a:moveTo>
                  <a:pt x="2090411" y="1299261"/>
                </a:moveTo>
                <a:lnTo>
                  <a:pt x="2613054" y="1299261"/>
                </a:lnTo>
                <a:lnTo>
                  <a:pt x="2613054" y="1194928"/>
                </a:lnTo>
                <a:lnTo>
                  <a:pt x="2090411" y="1194928"/>
                </a:lnTo>
                <a:close/>
                <a:moveTo>
                  <a:pt x="2299468" y="1100080"/>
                </a:moveTo>
                <a:lnTo>
                  <a:pt x="2613054" y="1100080"/>
                </a:lnTo>
                <a:lnTo>
                  <a:pt x="2613054" y="995747"/>
                </a:lnTo>
                <a:lnTo>
                  <a:pt x="2299468" y="995747"/>
                </a:lnTo>
                <a:close/>
                <a:moveTo>
                  <a:pt x="2299468" y="900899"/>
                </a:moveTo>
                <a:lnTo>
                  <a:pt x="2613054" y="900899"/>
                </a:lnTo>
                <a:lnTo>
                  <a:pt x="2613054" y="796566"/>
                </a:lnTo>
                <a:lnTo>
                  <a:pt x="2299468" y="796566"/>
                </a:lnTo>
                <a:close/>
                <a:moveTo>
                  <a:pt x="3553810" y="398204"/>
                </a:moveTo>
                <a:lnTo>
                  <a:pt x="3025371" y="398204"/>
                </a:lnTo>
                <a:lnTo>
                  <a:pt x="2989071" y="502537"/>
                </a:lnTo>
                <a:lnTo>
                  <a:pt x="3553810" y="502537"/>
                </a:lnTo>
                <a:close/>
                <a:moveTo>
                  <a:pt x="3240225" y="701718"/>
                </a:moveTo>
                <a:lnTo>
                  <a:pt x="3553810" y="701718"/>
                </a:lnTo>
                <a:lnTo>
                  <a:pt x="3553810" y="597385"/>
                </a:lnTo>
                <a:lnTo>
                  <a:pt x="2956002" y="597385"/>
                </a:lnTo>
                <a:lnTo>
                  <a:pt x="2926639" y="681705"/>
                </a:lnTo>
                <a:lnTo>
                  <a:pt x="2897276" y="597385"/>
                </a:lnTo>
                <a:lnTo>
                  <a:pt x="2299468" y="597385"/>
                </a:lnTo>
                <a:lnTo>
                  <a:pt x="2299468" y="701718"/>
                </a:lnTo>
                <a:lnTo>
                  <a:pt x="2613054" y="701718"/>
                </a:lnTo>
                <a:lnTo>
                  <a:pt x="2613054" y="605827"/>
                </a:lnTo>
                <a:lnTo>
                  <a:pt x="2646788" y="701718"/>
                </a:lnTo>
                <a:lnTo>
                  <a:pt x="3206491" y="701718"/>
                </a:lnTo>
                <a:lnTo>
                  <a:pt x="3240225" y="605827"/>
                </a:lnTo>
                <a:close/>
                <a:moveTo>
                  <a:pt x="3553810" y="796566"/>
                </a:moveTo>
                <a:lnTo>
                  <a:pt x="3240225" y="796566"/>
                </a:lnTo>
                <a:lnTo>
                  <a:pt x="3240225" y="900899"/>
                </a:lnTo>
                <a:lnTo>
                  <a:pt x="3553810" y="900899"/>
                </a:lnTo>
                <a:close/>
                <a:moveTo>
                  <a:pt x="3240225" y="1100080"/>
                </a:moveTo>
                <a:lnTo>
                  <a:pt x="3553810" y="1100080"/>
                </a:lnTo>
                <a:lnTo>
                  <a:pt x="3553810" y="995747"/>
                </a:lnTo>
                <a:lnTo>
                  <a:pt x="3240225" y="995747"/>
                </a:lnTo>
                <a:close/>
                <a:moveTo>
                  <a:pt x="3240225" y="1299261"/>
                </a:moveTo>
                <a:lnTo>
                  <a:pt x="3762867" y="1299261"/>
                </a:lnTo>
                <a:lnTo>
                  <a:pt x="3762867" y="1194928"/>
                </a:lnTo>
                <a:lnTo>
                  <a:pt x="3240225" y="1194928"/>
                </a:lnTo>
                <a:close/>
                <a:moveTo>
                  <a:pt x="3240225" y="1498442"/>
                </a:moveTo>
                <a:lnTo>
                  <a:pt x="3762867" y="1498442"/>
                </a:lnTo>
                <a:lnTo>
                  <a:pt x="3762867" y="1394109"/>
                </a:lnTo>
                <a:lnTo>
                  <a:pt x="3240225" y="1394109"/>
                </a:lnTo>
                <a:close/>
                <a:moveTo>
                  <a:pt x="2794838" y="303356"/>
                </a:moveTo>
                <a:lnTo>
                  <a:pt x="2758443" y="199023"/>
                </a:lnTo>
                <a:lnTo>
                  <a:pt x="2090411" y="199023"/>
                </a:lnTo>
                <a:lnTo>
                  <a:pt x="2090411" y="303356"/>
                </a:lnTo>
                <a:close/>
                <a:moveTo>
                  <a:pt x="2725469" y="104175"/>
                </a:moveTo>
                <a:lnTo>
                  <a:pt x="2689075" y="-158"/>
                </a:lnTo>
                <a:lnTo>
                  <a:pt x="2090411" y="-158"/>
                </a:lnTo>
                <a:lnTo>
                  <a:pt x="2090411" y="104175"/>
                </a:lnTo>
                <a:close/>
                <a:moveTo>
                  <a:pt x="3875283" y="1420572"/>
                </a:moveTo>
                <a:cubicBezTo>
                  <a:pt x="3876595" y="1376537"/>
                  <a:pt x="3913423" y="1341902"/>
                  <a:pt x="3957540" y="1343211"/>
                </a:cubicBezTo>
                <a:cubicBezTo>
                  <a:pt x="4001657" y="1344521"/>
                  <a:pt x="4036358" y="1381280"/>
                  <a:pt x="4035046" y="1425315"/>
                </a:cubicBezTo>
                <a:cubicBezTo>
                  <a:pt x="4033761" y="1468450"/>
                  <a:pt x="3998340" y="1502743"/>
                  <a:pt x="3955105" y="1502711"/>
                </a:cubicBezTo>
                <a:cubicBezTo>
                  <a:pt x="3910864" y="1502465"/>
                  <a:pt x="3875199" y="1466469"/>
                  <a:pt x="3875445" y="1422311"/>
                </a:cubicBezTo>
                <a:cubicBezTo>
                  <a:pt x="3875449" y="1421731"/>
                  <a:pt x="3875458" y="1421152"/>
                  <a:pt x="3875474" y="1420572"/>
                </a:cubicBezTo>
                <a:close/>
                <a:moveTo>
                  <a:pt x="4016206" y="1425789"/>
                </a:moveTo>
                <a:lnTo>
                  <a:pt x="4016206" y="1415450"/>
                </a:lnTo>
                <a:cubicBezTo>
                  <a:pt x="4014875" y="1381794"/>
                  <a:pt x="3986462" y="1355587"/>
                  <a:pt x="3952743" y="1356915"/>
                </a:cubicBezTo>
                <a:cubicBezTo>
                  <a:pt x="3920889" y="1358170"/>
                  <a:pt x="3895355" y="1383656"/>
                  <a:pt x="3894098" y="1415450"/>
                </a:cubicBezTo>
                <a:lnTo>
                  <a:pt x="3894098" y="1425789"/>
                </a:lnTo>
                <a:cubicBezTo>
                  <a:pt x="3895428" y="1459445"/>
                  <a:pt x="3923842" y="1485652"/>
                  <a:pt x="3957561" y="1484324"/>
                </a:cubicBezTo>
                <a:cubicBezTo>
                  <a:pt x="3989415" y="1483070"/>
                  <a:pt x="4014949" y="1457583"/>
                  <a:pt x="4016206" y="1425789"/>
                </a:cubicBezTo>
                <a:close/>
                <a:moveTo>
                  <a:pt x="3943416" y="1462874"/>
                </a:moveTo>
                <a:lnTo>
                  <a:pt x="3923081" y="1462874"/>
                </a:lnTo>
                <a:lnTo>
                  <a:pt x="3923081" y="1379598"/>
                </a:lnTo>
                <a:lnTo>
                  <a:pt x="3961091" y="1379598"/>
                </a:lnTo>
                <a:cubicBezTo>
                  <a:pt x="3974934" y="1377799"/>
                  <a:pt x="3987617" y="1387543"/>
                  <a:pt x="3989418" y="1401360"/>
                </a:cubicBezTo>
                <a:cubicBezTo>
                  <a:pt x="3989613" y="1402855"/>
                  <a:pt x="3989674" y="1404365"/>
                  <a:pt x="3989599" y="1405871"/>
                </a:cubicBezTo>
                <a:cubicBezTo>
                  <a:pt x="3990607" y="1416644"/>
                  <a:pt x="3984488" y="1426824"/>
                  <a:pt x="3974489" y="1431005"/>
                </a:cubicBezTo>
                <a:lnTo>
                  <a:pt x="3993495" y="1462874"/>
                </a:lnTo>
                <a:lnTo>
                  <a:pt x="3971164" y="1462874"/>
                </a:lnTo>
                <a:lnTo>
                  <a:pt x="3955580" y="1434420"/>
                </a:lnTo>
                <a:lnTo>
                  <a:pt x="3943416" y="1434420"/>
                </a:lnTo>
                <a:close/>
                <a:moveTo>
                  <a:pt x="3958620" y="1419055"/>
                </a:moveTo>
                <a:cubicBezTo>
                  <a:pt x="3964987" y="1419055"/>
                  <a:pt x="3968123" y="1416209"/>
                  <a:pt x="3968123" y="1410234"/>
                </a:cubicBezTo>
                <a:lnTo>
                  <a:pt x="3968123" y="1404258"/>
                </a:lnTo>
                <a:cubicBezTo>
                  <a:pt x="3968123" y="1398283"/>
                  <a:pt x="3964512" y="1395532"/>
                  <a:pt x="3958620" y="1395532"/>
                </a:cubicBezTo>
                <a:lnTo>
                  <a:pt x="3943416" y="1395532"/>
                </a:lnTo>
                <a:lnTo>
                  <a:pt x="3943416" y="1419055"/>
                </a:lnTo>
                <a:close/>
              </a:path>
            </a:pathLst>
          </a:custGeom>
          <a:solidFill>
            <a:schemeClr val="tx1"/>
          </a:solidFill>
          <a:ln w="9503" cap="flat">
            <a:noFill/>
            <a:prstDash val="solid"/>
            <a:miter/>
          </a:ln>
        </p:spPr>
        <p:txBody>
          <a:bodyPr rtlCol="0" anchor="ctr"/>
          <a:lstStyle/>
          <a:p>
            <a:endParaRPr lang="ja-JP" altLang="en-US"/>
          </a:p>
        </p:txBody>
      </p:sp>
      <p:sp>
        <p:nvSpPr>
          <p:cNvPr id="2" name="テキスト プレースホルダー 4">
            <a:extLst>
              <a:ext uri="{FF2B5EF4-FFF2-40B4-BE49-F238E27FC236}">
                <a16:creationId xmlns:a16="http://schemas.microsoft.com/office/drawing/2014/main" id="{6A89DFB4-225C-48BB-86E4-1FD0081DA194}"/>
              </a:ext>
            </a:extLst>
          </p:cNvPr>
          <p:cNvSpPr>
            <a:spLocks noGrp="1"/>
          </p:cNvSpPr>
          <p:nvPr>
            <p:ph type="body" sz="quarter" idx="14"/>
          </p:nvPr>
        </p:nvSpPr>
        <p:spPr>
          <a:xfrm>
            <a:off x="289560" y="304800"/>
            <a:ext cx="5527040" cy="576072"/>
          </a:xfrm>
        </p:spPr>
        <p:txBody>
          <a:bodyPr wrap="none" anchor="t"/>
          <a:lstStyle>
            <a:lvl1pPr>
              <a:defRPr sz="1800"/>
            </a:lvl1pPr>
            <a:lvl2pPr>
              <a:defRPr sz="2000"/>
            </a:lvl2pPr>
            <a:lvl3pPr>
              <a:defRPr sz="2000"/>
            </a:lvl3pPr>
            <a:lvl4pPr>
              <a:defRPr sz="2000"/>
            </a:lvl4pPr>
            <a:lvl5pPr>
              <a:defRPr sz="2000"/>
            </a:lvl5pPr>
          </a:lstStyle>
          <a:p>
            <a:pPr lvl="0"/>
            <a:r>
              <a:rPr kumimoji="1" lang="ja-JP" altLang="en-US"/>
              <a:t>マスター テキストの書式設定</a:t>
            </a:r>
          </a:p>
        </p:txBody>
      </p:sp>
      <p:sp>
        <p:nvSpPr>
          <p:cNvPr id="3" name="テキスト プレースホルダー 5">
            <a:extLst>
              <a:ext uri="{FF2B5EF4-FFF2-40B4-BE49-F238E27FC236}">
                <a16:creationId xmlns:a16="http://schemas.microsoft.com/office/drawing/2014/main" id="{0D7E9777-39E2-6643-E8CD-23C466836539}"/>
              </a:ext>
            </a:extLst>
          </p:cNvPr>
          <p:cNvSpPr>
            <a:spLocks noGrp="1"/>
          </p:cNvSpPr>
          <p:nvPr>
            <p:ph type="body" sz="quarter" idx="16"/>
          </p:nvPr>
        </p:nvSpPr>
        <p:spPr>
          <a:xfrm>
            <a:off x="289560" y="6045111"/>
            <a:ext cx="2478024" cy="576072"/>
          </a:xfrm>
        </p:spPr>
        <p:txBody>
          <a:bodyPr wrap="none" anchor="b"/>
          <a:lstStyle>
            <a:lvl1pPr>
              <a:defRPr sz="1400"/>
            </a:lvl1pPr>
            <a:lvl2pPr>
              <a:defRPr sz="1400"/>
            </a:lvl2pPr>
            <a:lvl3pPr>
              <a:defRPr sz="1400"/>
            </a:lvl3pPr>
            <a:lvl4pPr>
              <a:defRPr sz="1400"/>
            </a:lvl4pPr>
            <a:lvl5pPr>
              <a:defRPr sz="1400"/>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1698670438"/>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egal disclaimer, two columns">
    <p:bg>
      <p:bgRef idx="1001">
        <a:schemeClr val="bg1"/>
      </p:bgRef>
    </p:bg>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834FB9A9-9F9A-13C4-C655-808FCEE6C745}"/>
              </a:ext>
            </a:extLst>
          </p:cNvPr>
          <p:cNvSpPr>
            <a:spLocks noGrp="1"/>
          </p:cNvSpPr>
          <p:nvPr>
            <p:ph type="title"/>
          </p:nvPr>
        </p:nvSpPr>
        <p:spPr>
          <a:xfrm>
            <a:off x="289560" y="301750"/>
            <a:ext cx="2478024" cy="3127248"/>
          </a:xfrm>
        </p:spPr>
        <p:txBody>
          <a:bodyPr/>
          <a:lstStyle/>
          <a:p>
            <a:r>
              <a:rPr kumimoji="1" lang="ja-JP" altLang="en-US"/>
              <a:t>マスター タイトルの書式設定</a:t>
            </a:r>
          </a:p>
        </p:txBody>
      </p:sp>
      <p:cxnSp>
        <p:nvCxnSpPr>
          <p:cNvPr id="6" name="直線コネクタ 6">
            <a:extLst>
              <a:ext uri="{FF2B5EF4-FFF2-40B4-BE49-F238E27FC236}">
                <a16:creationId xmlns:a16="http://schemas.microsoft.com/office/drawing/2014/main" id="{51905006-BB33-C5B9-1F37-35B745315A86}"/>
              </a:ext>
            </a:extLst>
          </p:cNvPr>
          <p:cNvCxnSpPr>
            <a:cxnSpLocks/>
          </p:cNvCxnSpPr>
          <p:nvPr userDrawn="1"/>
        </p:nvCxnSpPr>
        <p:spPr bwMode="auto">
          <a:xfrm>
            <a:off x="6096000" y="285366"/>
            <a:ext cx="0" cy="5715000"/>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 name="直線コネクタ 7">
            <a:extLst>
              <a:ext uri="{FF2B5EF4-FFF2-40B4-BE49-F238E27FC236}">
                <a16:creationId xmlns:a16="http://schemas.microsoft.com/office/drawing/2014/main" id="{C143EE53-48A0-1069-7C69-075034B8CA0D}"/>
              </a:ext>
            </a:extLst>
          </p:cNvPr>
          <p:cNvCxnSpPr>
            <a:cxnSpLocks/>
          </p:cNvCxnSpPr>
          <p:nvPr userDrawn="1"/>
        </p:nvCxnSpPr>
        <p:spPr bwMode="auto">
          <a:xfrm>
            <a:off x="9142810" y="285366"/>
            <a:ext cx="0" cy="5715000"/>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9" name="フッター プレースホルダー 8">
            <a:extLst>
              <a:ext uri="{FF2B5EF4-FFF2-40B4-BE49-F238E27FC236}">
                <a16:creationId xmlns:a16="http://schemas.microsoft.com/office/drawing/2014/main" id="{10570302-2B03-B3BA-7162-5F91A81446A3}"/>
              </a:ext>
            </a:extLst>
          </p:cNvPr>
          <p:cNvSpPr>
            <a:spLocks noGrp="1"/>
          </p:cNvSpPr>
          <p:nvPr>
            <p:ph type="ftr" sz="quarter" idx="19"/>
          </p:nvPr>
        </p:nvSpPr>
        <p:spPr/>
        <p:txBody>
          <a:bodyPr/>
          <a:lstStyle/>
          <a:p>
            <a:r>
              <a:rPr kumimoji="1" lang="ja-JP" altLang="en-US"/>
              <a:t>フッター</a:t>
            </a:r>
            <a:r>
              <a:rPr kumimoji="1" lang="en-US" altLang="ja-JP"/>
              <a:t>(Optional)</a:t>
            </a:r>
            <a:endParaRPr kumimoji="1" lang="ja-JP" altLang="en-US"/>
          </a:p>
        </p:txBody>
      </p:sp>
      <p:sp>
        <p:nvSpPr>
          <p:cNvPr id="10" name="スライド番号プレースホルダー 9">
            <a:extLst>
              <a:ext uri="{FF2B5EF4-FFF2-40B4-BE49-F238E27FC236}">
                <a16:creationId xmlns:a16="http://schemas.microsoft.com/office/drawing/2014/main" id="{ADE0AE02-8C77-E051-2352-B8B8949D308E}"/>
              </a:ext>
            </a:extLst>
          </p:cNvPr>
          <p:cNvSpPr>
            <a:spLocks noGrp="1"/>
          </p:cNvSpPr>
          <p:nvPr>
            <p:ph type="sldNum" sz="quarter" idx="20"/>
          </p:nvPr>
        </p:nvSpPr>
        <p:spPr/>
        <p:txBody>
          <a:bodyPr/>
          <a:lstStyle/>
          <a:p>
            <a:fld id="{19CA33DB-3EF7-0D48-8164-B05E3E6F1758}" type="slidenum">
              <a:rPr kumimoji="1" lang="ja-JP" altLang="en-US" smtClean="0"/>
              <a:pPr/>
              <a:t>‹#›</a:t>
            </a:fld>
            <a:endParaRPr kumimoji="1" lang="ja-JP" altLang="en-US"/>
          </a:p>
        </p:txBody>
      </p:sp>
      <p:sp>
        <p:nvSpPr>
          <p:cNvPr id="4" name="テキスト プレースホルダー 3">
            <a:extLst>
              <a:ext uri="{FF2B5EF4-FFF2-40B4-BE49-F238E27FC236}">
                <a16:creationId xmlns:a16="http://schemas.microsoft.com/office/drawing/2014/main" id="{8C0F1926-6A65-FB6B-E538-5CCBF509BD6F}"/>
              </a:ext>
            </a:extLst>
          </p:cNvPr>
          <p:cNvSpPr>
            <a:spLocks noGrp="1"/>
          </p:cNvSpPr>
          <p:nvPr>
            <p:ph type="body" sz="quarter" idx="25"/>
          </p:nvPr>
        </p:nvSpPr>
        <p:spPr>
          <a:xfrm>
            <a:off x="6382512" y="304800"/>
            <a:ext cx="2478024" cy="5696712"/>
          </a:xfrm>
        </p:spPr>
        <p:txBody>
          <a:bodyPr/>
          <a:lstStyle>
            <a:lvl1pPr marL="0">
              <a:spcAft>
                <a:spcPts val="0"/>
              </a:spcAft>
              <a:defRPr sz="1200" b="0" i="0">
                <a:latin typeface="IBM Plex Sans Medm" panose="020B0503050203000203" pitchFamily="34" charset="0"/>
                <a:ea typeface="IBM Plex Sans JP Medm" panose="020B0503050203000203" pitchFamily="34" charset="-128"/>
              </a:defRPr>
            </a:lvl1pPr>
            <a:lvl2pPr marL="0" indent="0">
              <a:spcAft>
                <a:spcPts val="0"/>
              </a:spcAft>
              <a:buNone/>
              <a:defRPr sz="1200"/>
            </a:lvl2pPr>
            <a:lvl3pPr marL="0" indent="0">
              <a:spcAft>
                <a:spcPts val="0"/>
              </a:spcAft>
              <a:buNone/>
              <a:defRPr sz="1200"/>
            </a:lvl3pPr>
            <a:lvl4pPr marL="0" indent="0">
              <a:spcAft>
                <a:spcPts val="0"/>
              </a:spcAft>
              <a:buNone/>
              <a:defRPr sz="1200"/>
            </a:lvl4pPr>
            <a:lvl5pPr marL="0" indent="0">
              <a:spcAft>
                <a:spcPts val="0"/>
              </a:spcAft>
              <a:buNone/>
              <a:defRPr sz="1200"/>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14" name="テキスト プレースホルダー 13">
            <a:extLst>
              <a:ext uri="{FF2B5EF4-FFF2-40B4-BE49-F238E27FC236}">
                <a16:creationId xmlns:a16="http://schemas.microsoft.com/office/drawing/2014/main" id="{98F3A69E-0ADA-0739-A29D-D2AD980EB224}"/>
              </a:ext>
            </a:extLst>
          </p:cNvPr>
          <p:cNvSpPr>
            <a:spLocks noGrp="1"/>
          </p:cNvSpPr>
          <p:nvPr>
            <p:ph type="body" sz="quarter" idx="26" hasCustomPrompt="1"/>
          </p:nvPr>
        </p:nvSpPr>
        <p:spPr>
          <a:xfrm>
            <a:off x="9420225" y="304800"/>
            <a:ext cx="2478024" cy="5695950"/>
          </a:xfrm>
        </p:spPr>
        <p:txBody>
          <a:bodyPr/>
          <a:lstStyle>
            <a:lvl1pPr>
              <a:defRPr sz="800" b="0" i="0">
                <a:latin typeface="IBM Plex Sans" panose="020B0503050203000203" pitchFamily="34" charset="0"/>
                <a:ea typeface="IBM Plex Sans JP" panose="020B0503050203000203" pitchFamily="34" charset="-128"/>
              </a:defRPr>
            </a:lvl1pPr>
            <a:lvl2pPr marL="0" indent="0">
              <a:buNone/>
              <a:defRPr sz="800"/>
            </a:lvl2pPr>
            <a:lvl3pPr>
              <a:defRPr sz="800"/>
            </a:lvl3pPr>
            <a:lvl4pPr>
              <a:defRPr sz="800"/>
            </a:lvl4pPr>
            <a:lvl5pPr>
              <a:defRPr sz="800"/>
            </a:lvl5pPr>
          </a:lstStyle>
          <a:p>
            <a:pPr lvl="0"/>
            <a:r>
              <a:rPr kumimoji="1" lang="ja-JP" altLang="en-US"/>
              <a:t>本書に含まれる情報は、貴社内部のご検討、評価の目的のために提供されるものです。貴社内でのご使用、複製、開示はこの目的のために必要な範囲でのみお願いします。</a:t>
            </a:r>
            <a:br>
              <a:rPr kumimoji="1" lang="en-US" altLang="ja-JP" dirty="0"/>
            </a:br>
            <a:r>
              <a:rPr kumimoji="1" lang="ja-JP" altLang="en-US"/>
              <a:t>貴社との間で正式な契約が成立した場合には、それに従ってこれをお取り扱い願います。なお、貴社にて既に取得されている情報については、これらの制限は及びません。</a:t>
            </a:r>
            <a:endParaRPr kumimoji="1" lang="en-US" altLang="ja-JP" dirty="0"/>
          </a:p>
          <a:p>
            <a:pPr lvl="0"/>
            <a:r>
              <a:rPr kumimoji="1" lang="en-US" altLang="ja-JP" dirty="0"/>
              <a:t>© Copyright IBM Corporation 2022.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 only goals and objectives. IBM, the IBM logo, and </a:t>
            </a:r>
            <a:r>
              <a:rPr kumimoji="1" lang="en-US" altLang="ja-JP" dirty="0" err="1"/>
              <a:t>ibm.com</a:t>
            </a:r>
            <a:r>
              <a:rPr kumimoji="1" lang="en-US" altLang="ja-JP" dirty="0"/>
              <a:t> are trademarks of IBM Corp., registered in many jurisdictions worldwide. Other product and service names might be trademarks of IBM or other companies. A current list of IBM trademarks is available at Copyright and trademark information.</a:t>
            </a:r>
            <a:endParaRPr kumimoji="1" lang="ja-JP" altLang="en-US"/>
          </a:p>
        </p:txBody>
      </p:sp>
    </p:spTree>
    <p:extLst>
      <p:ext uri="{BB962C8B-B14F-4D97-AF65-F5344CB8AC3E}">
        <p14:creationId xmlns:p14="http://schemas.microsoft.com/office/powerpoint/2010/main" val="123474741"/>
      </p:ext>
    </p:extLst>
  </p:cSld>
  <p:clrMapOvr>
    <a:overrideClrMapping bg1="lt1" tx1="dk1" bg2="lt2" tx2="dk2" accent1="accent1" accent2="accent2" accent3="accent3" accent4="accent4" accent5="accent5" accent6="accent6" hlink="hlink" folHlink="folHlink"/>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bg1"/>
        </a:solidFill>
        <a:effectLst/>
      </p:bgPr>
    </p:bg>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3224D43A-3B1A-AFE2-B5BA-1413C90EF3DA}"/>
              </a:ext>
            </a:extLst>
          </p:cNvPr>
          <p:cNvGrpSpPr/>
          <p:nvPr userDrawn="1"/>
        </p:nvGrpSpPr>
        <p:grpSpPr>
          <a:xfrm>
            <a:off x="-137160" y="-138793"/>
            <a:ext cx="12454128" cy="7133953"/>
            <a:chOff x="-137160" y="-138793"/>
            <a:chExt cx="12454128" cy="7133953"/>
          </a:xfrm>
        </p:grpSpPr>
        <p:cxnSp>
          <p:nvCxnSpPr>
            <p:cNvPr id="4" name="直線コネクタ 3">
              <a:extLst>
                <a:ext uri="{FF2B5EF4-FFF2-40B4-BE49-F238E27FC236}">
                  <a16:creationId xmlns:a16="http://schemas.microsoft.com/office/drawing/2014/main" id="{F91C13AB-39C5-810E-5924-F1C088E8F393}"/>
                </a:ext>
              </a:extLst>
            </p:cNvPr>
            <p:cNvCxnSpPr/>
            <p:nvPr/>
          </p:nvCxnSpPr>
          <p:spPr>
            <a:xfrm>
              <a:off x="28575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A08EA46A-432F-AB91-AE8C-ACB4B60E613F}"/>
                </a:ext>
              </a:extLst>
            </p:cNvPr>
            <p:cNvCxnSpPr/>
            <p:nvPr/>
          </p:nvCxnSpPr>
          <p:spPr>
            <a:xfrm>
              <a:off x="152400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537E3F8A-8B88-1814-97DB-ED4B987FBF00}"/>
                </a:ext>
              </a:extLst>
            </p:cNvPr>
            <p:cNvCxnSpPr/>
            <p:nvPr/>
          </p:nvCxnSpPr>
          <p:spPr>
            <a:xfrm>
              <a:off x="27654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13339003-E893-6189-F0D1-684F65E02E39}"/>
                </a:ext>
              </a:extLst>
            </p:cNvPr>
            <p:cNvCxnSpPr/>
            <p:nvPr/>
          </p:nvCxnSpPr>
          <p:spPr>
            <a:xfrm>
              <a:off x="30511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1D8B92FA-4EB8-BC54-DFF7-7569A5E3702A}"/>
                </a:ext>
              </a:extLst>
            </p:cNvPr>
            <p:cNvCxnSpPr>
              <a:cxnSpLocks/>
            </p:cNvCxnSpPr>
            <p:nvPr/>
          </p:nvCxnSpPr>
          <p:spPr>
            <a:xfrm>
              <a:off x="3340957"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B8424630-EC8A-BCBF-AC3B-469340533E80}"/>
                </a:ext>
              </a:extLst>
            </p:cNvPr>
            <p:cNvCxnSpPr>
              <a:cxnSpLocks/>
            </p:cNvCxnSpPr>
            <p:nvPr/>
          </p:nvCxnSpPr>
          <p:spPr>
            <a:xfrm>
              <a:off x="45751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BC14798F-64AD-9C80-7FC9-63D8241BB985}"/>
                </a:ext>
              </a:extLst>
            </p:cNvPr>
            <p:cNvCxnSpPr>
              <a:cxnSpLocks/>
            </p:cNvCxnSpPr>
            <p:nvPr/>
          </p:nvCxnSpPr>
          <p:spPr>
            <a:xfrm>
              <a:off x="58197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579400CD-B6D7-D4DF-285E-17521A2DF21D}"/>
                </a:ext>
              </a:extLst>
            </p:cNvPr>
            <p:cNvCxnSpPr>
              <a:cxnSpLocks/>
            </p:cNvCxnSpPr>
            <p:nvPr/>
          </p:nvCxnSpPr>
          <p:spPr>
            <a:xfrm>
              <a:off x="609600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4A1118F0-43A0-DE58-BDDF-697FE51A71BD}"/>
                </a:ext>
              </a:extLst>
            </p:cNvPr>
            <p:cNvCxnSpPr>
              <a:cxnSpLocks/>
            </p:cNvCxnSpPr>
            <p:nvPr/>
          </p:nvCxnSpPr>
          <p:spPr>
            <a:xfrm>
              <a:off x="6380512"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B25CCB85-3E21-DB23-DD73-96A82DA16DA1}"/>
                </a:ext>
              </a:extLst>
            </p:cNvPr>
            <p:cNvCxnSpPr>
              <a:cxnSpLocks/>
            </p:cNvCxnSpPr>
            <p:nvPr/>
          </p:nvCxnSpPr>
          <p:spPr>
            <a:xfrm>
              <a:off x="76168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698B104F-9FA2-7EB1-0D96-DBA9F2E02972}"/>
                </a:ext>
              </a:extLst>
            </p:cNvPr>
            <p:cNvCxnSpPr>
              <a:cxnSpLocks/>
            </p:cNvCxnSpPr>
            <p:nvPr/>
          </p:nvCxnSpPr>
          <p:spPr>
            <a:xfrm>
              <a:off x="88614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F3E55BBC-2CA7-DD91-D56A-D0FD8BA56376}"/>
                </a:ext>
              </a:extLst>
            </p:cNvPr>
            <p:cNvCxnSpPr>
              <a:cxnSpLocks/>
            </p:cNvCxnSpPr>
            <p:nvPr/>
          </p:nvCxnSpPr>
          <p:spPr>
            <a:xfrm>
              <a:off x="914400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31EE2F61-4FD4-27D9-66B1-D4EC195B1E1A}"/>
                </a:ext>
              </a:extLst>
            </p:cNvPr>
            <p:cNvCxnSpPr>
              <a:cxnSpLocks/>
            </p:cNvCxnSpPr>
            <p:nvPr/>
          </p:nvCxnSpPr>
          <p:spPr>
            <a:xfrm>
              <a:off x="94202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D21D7974-5CFA-5056-DCFE-5A6291E4100C}"/>
                </a:ext>
              </a:extLst>
            </p:cNvPr>
            <p:cNvCxnSpPr>
              <a:cxnSpLocks/>
            </p:cNvCxnSpPr>
            <p:nvPr/>
          </p:nvCxnSpPr>
          <p:spPr>
            <a:xfrm>
              <a:off x="106711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1C20BB64-27A6-A16A-74FF-698C5E5EA163}"/>
                </a:ext>
              </a:extLst>
            </p:cNvPr>
            <p:cNvCxnSpPr>
              <a:cxnSpLocks/>
            </p:cNvCxnSpPr>
            <p:nvPr/>
          </p:nvCxnSpPr>
          <p:spPr>
            <a:xfrm>
              <a:off x="11905012"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28328082-10AB-849C-CE7E-4DC80027D149}"/>
                </a:ext>
              </a:extLst>
            </p:cNvPr>
            <p:cNvCxnSpPr>
              <a:cxnSpLocks/>
            </p:cNvCxnSpPr>
            <p:nvPr/>
          </p:nvCxnSpPr>
          <p:spPr>
            <a:xfrm>
              <a:off x="28575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F84147CD-E38B-EECD-5D8F-880BC142D378}"/>
                </a:ext>
              </a:extLst>
            </p:cNvPr>
            <p:cNvCxnSpPr>
              <a:cxnSpLocks/>
            </p:cNvCxnSpPr>
            <p:nvPr/>
          </p:nvCxnSpPr>
          <p:spPr>
            <a:xfrm>
              <a:off x="152400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C178EA3D-F322-C53B-1749-853AC2C86BF3}"/>
                </a:ext>
              </a:extLst>
            </p:cNvPr>
            <p:cNvCxnSpPr>
              <a:cxnSpLocks/>
            </p:cNvCxnSpPr>
            <p:nvPr/>
          </p:nvCxnSpPr>
          <p:spPr>
            <a:xfrm>
              <a:off x="27654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5D8BB873-82AE-631B-DB14-0E62E2CBFFB1}"/>
                </a:ext>
              </a:extLst>
            </p:cNvPr>
            <p:cNvCxnSpPr>
              <a:cxnSpLocks/>
            </p:cNvCxnSpPr>
            <p:nvPr/>
          </p:nvCxnSpPr>
          <p:spPr>
            <a:xfrm>
              <a:off x="30511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AC57667C-E8B0-8D59-4531-5A7E8C05F2BA}"/>
                </a:ext>
              </a:extLst>
            </p:cNvPr>
            <p:cNvCxnSpPr>
              <a:cxnSpLocks/>
            </p:cNvCxnSpPr>
            <p:nvPr/>
          </p:nvCxnSpPr>
          <p:spPr>
            <a:xfrm>
              <a:off x="3340957"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4DB4DE28-8160-AD70-7332-0BD8A2828902}"/>
                </a:ext>
              </a:extLst>
            </p:cNvPr>
            <p:cNvCxnSpPr>
              <a:cxnSpLocks/>
            </p:cNvCxnSpPr>
            <p:nvPr/>
          </p:nvCxnSpPr>
          <p:spPr>
            <a:xfrm>
              <a:off x="45751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57670BEC-0A5B-2F2F-A666-A00929281396}"/>
                </a:ext>
              </a:extLst>
            </p:cNvPr>
            <p:cNvCxnSpPr>
              <a:cxnSpLocks/>
            </p:cNvCxnSpPr>
            <p:nvPr/>
          </p:nvCxnSpPr>
          <p:spPr>
            <a:xfrm>
              <a:off x="58197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7D221E3B-5D36-17CA-E363-6029C1707516}"/>
                </a:ext>
              </a:extLst>
            </p:cNvPr>
            <p:cNvCxnSpPr>
              <a:cxnSpLocks/>
            </p:cNvCxnSpPr>
            <p:nvPr/>
          </p:nvCxnSpPr>
          <p:spPr>
            <a:xfrm>
              <a:off x="609600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0D7BC763-BC3B-5191-0702-59BE5E858F48}"/>
                </a:ext>
              </a:extLst>
            </p:cNvPr>
            <p:cNvCxnSpPr>
              <a:cxnSpLocks/>
            </p:cNvCxnSpPr>
            <p:nvPr/>
          </p:nvCxnSpPr>
          <p:spPr>
            <a:xfrm>
              <a:off x="6380512"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3DBB36A6-1E16-1EAB-6443-F02AF7FA5931}"/>
                </a:ext>
              </a:extLst>
            </p:cNvPr>
            <p:cNvCxnSpPr>
              <a:cxnSpLocks/>
            </p:cNvCxnSpPr>
            <p:nvPr/>
          </p:nvCxnSpPr>
          <p:spPr>
            <a:xfrm>
              <a:off x="76168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8FCC1EB4-4894-5413-4440-3E5A670B8CA8}"/>
                </a:ext>
              </a:extLst>
            </p:cNvPr>
            <p:cNvCxnSpPr>
              <a:cxnSpLocks/>
            </p:cNvCxnSpPr>
            <p:nvPr/>
          </p:nvCxnSpPr>
          <p:spPr>
            <a:xfrm>
              <a:off x="88614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020C3E4D-9C37-E7FF-F750-23C58CE84C55}"/>
                </a:ext>
              </a:extLst>
            </p:cNvPr>
            <p:cNvCxnSpPr>
              <a:cxnSpLocks/>
            </p:cNvCxnSpPr>
            <p:nvPr/>
          </p:nvCxnSpPr>
          <p:spPr>
            <a:xfrm>
              <a:off x="914400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AF15513E-D68E-12E9-16B7-258AD0FB2B36}"/>
                </a:ext>
              </a:extLst>
            </p:cNvPr>
            <p:cNvCxnSpPr>
              <a:cxnSpLocks/>
            </p:cNvCxnSpPr>
            <p:nvPr/>
          </p:nvCxnSpPr>
          <p:spPr>
            <a:xfrm>
              <a:off x="94202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FAA0C9BB-B287-74AF-F449-DCF95E8F38F2}"/>
                </a:ext>
              </a:extLst>
            </p:cNvPr>
            <p:cNvCxnSpPr>
              <a:cxnSpLocks/>
            </p:cNvCxnSpPr>
            <p:nvPr/>
          </p:nvCxnSpPr>
          <p:spPr>
            <a:xfrm>
              <a:off x="106711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9DEF85FB-BF4C-B739-22EF-87B9DFFFDF29}"/>
                </a:ext>
              </a:extLst>
            </p:cNvPr>
            <p:cNvCxnSpPr>
              <a:cxnSpLocks/>
            </p:cNvCxnSpPr>
            <p:nvPr/>
          </p:nvCxnSpPr>
          <p:spPr>
            <a:xfrm>
              <a:off x="11905012"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E439C362-3158-12A2-B71D-5CD4590F8492}"/>
                </a:ext>
              </a:extLst>
            </p:cNvPr>
            <p:cNvCxnSpPr>
              <a:cxnSpLocks/>
            </p:cNvCxnSpPr>
            <p:nvPr/>
          </p:nvCxnSpPr>
          <p:spPr>
            <a:xfrm>
              <a:off x="-137160" y="3028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CA0201D-8360-28B9-8883-182827913571}"/>
                </a:ext>
              </a:extLst>
            </p:cNvPr>
            <p:cNvCxnSpPr>
              <a:cxnSpLocks/>
            </p:cNvCxnSpPr>
            <p:nvPr/>
          </p:nvCxnSpPr>
          <p:spPr>
            <a:xfrm>
              <a:off x="-137160" y="861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D2BEADCD-9A8E-605F-ED7B-D323D3D3DCF8}"/>
                </a:ext>
              </a:extLst>
            </p:cNvPr>
            <p:cNvCxnSpPr>
              <a:cxnSpLocks/>
            </p:cNvCxnSpPr>
            <p:nvPr/>
          </p:nvCxnSpPr>
          <p:spPr>
            <a:xfrm>
              <a:off x="-137160" y="1715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4A38017E-A424-B886-6449-D0D10F3A8486}"/>
                </a:ext>
              </a:extLst>
            </p:cNvPr>
            <p:cNvCxnSpPr>
              <a:cxnSpLocks/>
            </p:cNvCxnSpPr>
            <p:nvPr/>
          </p:nvCxnSpPr>
          <p:spPr>
            <a:xfrm>
              <a:off x="-137160" y="25698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7C80DCC4-996F-1009-775D-DBB308155880}"/>
                </a:ext>
              </a:extLst>
            </p:cNvPr>
            <p:cNvCxnSpPr>
              <a:cxnSpLocks/>
            </p:cNvCxnSpPr>
            <p:nvPr/>
          </p:nvCxnSpPr>
          <p:spPr>
            <a:xfrm>
              <a:off x="-137160" y="34334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817ACED7-F253-5EB2-60A1-9D71E635591B}"/>
                </a:ext>
              </a:extLst>
            </p:cNvPr>
            <p:cNvCxnSpPr>
              <a:cxnSpLocks/>
            </p:cNvCxnSpPr>
            <p:nvPr/>
          </p:nvCxnSpPr>
          <p:spPr>
            <a:xfrm>
              <a:off x="-137160" y="4290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23A8C3AC-E073-206F-1454-6CD7A0AF9D42}"/>
                </a:ext>
              </a:extLst>
            </p:cNvPr>
            <p:cNvCxnSpPr>
              <a:cxnSpLocks/>
            </p:cNvCxnSpPr>
            <p:nvPr/>
          </p:nvCxnSpPr>
          <p:spPr>
            <a:xfrm>
              <a:off x="-137160" y="5144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576EA6F9-431C-F8AF-2EFF-B1E63B7B512F}"/>
                </a:ext>
              </a:extLst>
            </p:cNvPr>
            <p:cNvCxnSpPr>
              <a:cxnSpLocks/>
            </p:cNvCxnSpPr>
            <p:nvPr/>
          </p:nvCxnSpPr>
          <p:spPr>
            <a:xfrm>
              <a:off x="-137160" y="59956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813A56D8-AADE-1FF4-7404-1A9062E47C27}"/>
                </a:ext>
              </a:extLst>
            </p:cNvPr>
            <p:cNvCxnSpPr>
              <a:cxnSpLocks/>
            </p:cNvCxnSpPr>
            <p:nvPr/>
          </p:nvCxnSpPr>
          <p:spPr>
            <a:xfrm>
              <a:off x="-137160" y="65671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F66D4707-9369-2A86-0E3C-EBD284CDA2B4}"/>
                </a:ext>
              </a:extLst>
            </p:cNvPr>
            <p:cNvCxnSpPr>
              <a:cxnSpLocks/>
            </p:cNvCxnSpPr>
            <p:nvPr/>
          </p:nvCxnSpPr>
          <p:spPr>
            <a:xfrm>
              <a:off x="12207240" y="3028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68EA0BBF-70E4-F13B-0466-4DE874FBE739}"/>
                </a:ext>
              </a:extLst>
            </p:cNvPr>
            <p:cNvCxnSpPr>
              <a:cxnSpLocks/>
            </p:cNvCxnSpPr>
            <p:nvPr/>
          </p:nvCxnSpPr>
          <p:spPr>
            <a:xfrm>
              <a:off x="12207240" y="861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F37C668C-56FF-CBDD-F0D3-322C9B494889}"/>
                </a:ext>
              </a:extLst>
            </p:cNvPr>
            <p:cNvCxnSpPr>
              <a:cxnSpLocks/>
            </p:cNvCxnSpPr>
            <p:nvPr/>
          </p:nvCxnSpPr>
          <p:spPr>
            <a:xfrm>
              <a:off x="12207240" y="1715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BF2396CC-F693-6B36-E922-0EE9ED0E29BB}"/>
                </a:ext>
              </a:extLst>
            </p:cNvPr>
            <p:cNvCxnSpPr>
              <a:cxnSpLocks/>
            </p:cNvCxnSpPr>
            <p:nvPr/>
          </p:nvCxnSpPr>
          <p:spPr>
            <a:xfrm>
              <a:off x="12207240" y="25698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BF648345-A03D-2990-DE81-735BE64EDF13}"/>
                </a:ext>
              </a:extLst>
            </p:cNvPr>
            <p:cNvCxnSpPr>
              <a:cxnSpLocks/>
            </p:cNvCxnSpPr>
            <p:nvPr/>
          </p:nvCxnSpPr>
          <p:spPr>
            <a:xfrm>
              <a:off x="12207240" y="34334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22E2ADEE-71C0-F048-53AB-AEF75B3E9DAE}"/>
                </a:ext>
              </a:extLst>
            </p:cNvPr>
            <p:cNvCxnSpPr>
              <a:cxnSpLocks/>
            </p:cNvCxnSpPr>
            <p:nvPr/>
          </p:nvCxnSpPr>
          <p:spPr>
            <a:xfrm>
              <a:off x="12207240" y="4290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1D5AD0EC-B345-653D-23F1-16DFBBEEB89E}"/>
                </a:ext>
              </a:extLst>
            </p:cNvPr>
            <p:cNvCxnSpPr>
              <a:cxnSpLocks/>
            </p:cNvCxnSpPr>
            <p:nvPr/>
          </p:nvCxnSpPr>
          <p:spPr>
            <a:xfrm>
              <a:off x="12207240" y="5144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82B77A1F-7A27-45CF-1C16-1C8DBEDFCFE9}"/>
                </a:ext>
              </a:extLst>
            </p:cNvPr>
            <p:cNvCxnSpPr>
              <a:cxnSpLocks/>
            </p:cNvCxnSpPr>
            <p:nvPr/>
          </p:nvCxnSpPr>
          <p:spPr>
            <a:xfrm>
              <a:off x="12207240" y="59956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ECA4B9BE-67EA-9F2A-BA81-4B960E9594BC}"/>
                </a:ext>
              </a:extLst>
            </p:cNvPr>
            <p:cNvCxnSpPr>
              <a:cxnSpLocks/>
            </p:cNvCxnSpPr>
            <p:nvPr/>
          </p:nvCxnSpPr>
          <p:spPr>
            <a:xfrm>
              <a:off x="12207240" y="65671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3" name="グラフィックス 8">
            <a:extLst>
              <a:ext uri="{FF2B5EF4-FFF2-40B4-BE49-F238E27FC236}">
                <a16:creationId xmlns:a16="http://schemas.microsoft.com/office/drawing/2014/main" id="{FB6693E7-C8A6-F9FD-CE29-BEB8ADC8EC8B}"/>
              </a:ext>
            </a:extLst>
          </p:cNvPr>
          <p:cNvSpPr>
            <a:spLocks noChangeAspect="1"/>
          </p:cNvSpPr>
          <p:nvPr userDrawn="1"/>
        </p:nvSpPr>
        <p:spPr>
          <a:xfrm>
            <a:off x="5242360" y="3093069"/>
            <a:ext cx="1871097" cy="690308"/>
          </a:xfrm>
          <a:custGeom>
            <a:avLst/>
            <a:gdLst>
              <a:gd name="connsiteX0" fmla="*/ -158 w 4035240"/>
              <a:gd name="connsiteY0" fmla="*/ 1394109 h 1502868"/>
              <a:gd name="connsiteX1" fmla="*/ 731541 w 4035240"/>
              <a:gd name="connsiteY1" fmla="*/ 1394109 h 1502868"/>
              <a:gd name="connsiteX2" fmla="*/ 731541 w 4035240"/>
              <a:gd name="connsiteY2" fmla="*/ 1498442 h 1502868"/>
              <a:gd name="connsiteX3" fmla="*/ -158 w 4035240"/>
              <a:gd name="connsiteY3" fmla="*/ 1498442 h 1502868"/>
              <a:gd name="connsiteX4" fmla="*/ -158 w 4035240"/>
              <a:gd name="connsiteY4" fmla="*/ 1299261 h 1502868"/>
              <a:gd name="connsiteX5" fmla="*/ 731541 w 4035240"/>
              <a:gd name="connsiteY5" fmla="*/ 1299261 h 1502868"/>
              <a:gd name="connsiteX6" fmla="*/ 731541 w 4035240"/>
              <a:gd name="connsiteY6" fmla="*/ 1194928 h 1502868"/>
              <a:gd name="connsiteX7" fmla="*/ -158 w 4035240"/>
              <a:gd name="connsiteY7" fmla="*/ 1194928 h 1502868"/>
              <a:gd name="connsiteX8" fmla="*/ 208899 w 4035240"/>
              <a:gd name="connsiteY8" fmla="*/ 1100080 h 1502868"/>
              <a:gd name="connsiteX9" fmla="*/ 522484 w 4035240"/>
              <a:gd name="connsiteY9" fmla="*/ 1100080 h 1502868"/>
              <a:gd name="connsiteX10" fmla="*/ 522484 w 4035240"/>
              <a:gd name="connsiteY10" fmla="*/ 995747 h 1502868"/>
              <a:gd name="connsiteX11" fmla="*/ 208899 w 4035240"/>
              <a:gd name="connsiteY11" fmla="*/ 995747 h 1502868"/>
              <a:gd name="connsiteX12" fmla="*/ 208899 w 4035240"/>
              <a:gd name="connsiteY12" fmla="*/ 900899 h 1502868"/>
              <a:gd name="connsiteX13" fmla="*/ 522484 w 4035240"/>
              <a:gd name="connsiteY13" fmla="*/ 900899 h 1502868"/>
              <a:gd name="connsiteX14" fmla="*/ 522484 w 4035240"/>
              <a:gd name="connsiteY14" fmla="*/ 796566 h 1502868"/>
              <a:gd name="connsiteX15" fmla="*/ 208899 w 4035240"/>
              <a:gd name="connsiteY15" fmla="*/ 796566 h 1502868"/>
              <a:gd name="connsiteX16" fmla="*/ 208899 w 4035240"/>
              <a:gd name="connsiteY16" fmla="*/ 701718 h 1502868"/>
              <a:gd name="connsiteX17" fmla="*/ 522484 w 4035240"/>
              <a:gd name="connsiteY17" fmla="*/ 701718 h 1502868"/>
              <a:gd name="connsiteX18" fmla="*/ 522484 w 4035240"/>
              <a:gd name="connsiteY18" fmla="*/ 597385 h 1502868"/>
              <a:gd name="connsiteX19" fmla="*/ 208899 w 4035240"/>
              <a:gd name="connsiteY19" fmla="*/ 597385 h 1502868"/>
              <a:gd name="connsiteX20" fmla="*/ 522484 w 4035240"/>
              <a:gd name="connsiteY20" fmla="*/ 398204 h 1502868"/>
              <a:gd name="connsiteX21" fmla="*/ 208899 w 4035240"/>
              <a:gd name="connsiteY21" fmla="*/ 398204 h 1502868"/>
              <a:gd name="connsiteX22" fmla="*/ 208899 w 4035240"/>
              <a:gd name="connsiteY22" fmla="*/ 502537 h 1502868"/>
              <a:gd name="connsiteX23" fmla="*/ 522484 w 4035240"/>
              <a:gd name="connsiteY23" fmla="*/ 502537 h 1502868"/>
              <a:gd name="connsiteX24" fmla="*/ -158 w 4035240"/>
              <a:gd name="connsiteY24" fmla="*/ 303356 h 1502868"/>
              <a:gd name="connsiteX25" fmla="*/ 731541 w 4035240"/>
              <a:gd name="connsiteY25" fmla="*/ 303356 h 1502868"/>
              <a:gd name="connsiteX26" fmla="*/ 731541 w 4035240"/>
              <a:gd name="connsiteY26" fmla="*/ 199023 h 1502868"/>
              <a:gd name="connsiteX27" fmla="*/ -158 w 4035240"/>
              <a:gd name="connsiteY27" fmla="*/ 199023 h 1502868"/>
              <a:gd name="connsiteX28" fmla="*/ -158 w 4035240"/>
              <a:gd name="connsiteY28" fmla="*/ 104175 h 1502868"/>
              <a:gd name="connsiteX29" fmla="*/ 731541 w 4035240"/>
              <a:gd name="connsiteY29" fmla="*/ 104175 h 1502868"/>
              <a:gd name="connsiteX30" fmla="*/ 731541 w 4035240"/>
              <a:gd name="connsiteY30" fmla="*/ -158 h 1502868"/>
              <a:gd name="connsiteX31" fmla="*/ -158 w 4035240"/>
              <a:gd name="connsiteY31" fmla="*/ -158 h 1502868"/>
              <a:gd name="connsiteX32" fmla="*/ 836070 w 4035240"/>
              <a:gd name="connsiteY32" fmla="*/ 1299261 h 1502868"/>
              <a:gd name="connsiteX33" fmla="*/ 1951389 w 4035240"/>
              <a:gd name="connsiteY33" fmla="*/ 1299261 h 1502868"/>
              <a:gd name="connsiteX34" fmla="*/ 1993390 w 4035240"/>
              <a:gd name="connsiteY34" fmla="*/ 1194928 h 1502868"/>
              <a:gd name="connsiteX35" fmla="*/ 836070 w 4035240"/>
              <a:gd name="connsiteY35" fmla="*/ 1194928 h 1502868"/>
              <a:gd name="connsiteX36" fmla="*/ 1864060 w 4035240"/>
              <a:gd name="connsiteY36" fmla="*/ 796566 h 1502868"/>
              <a:gd name="connsiteX37" fmla="*/ 1045127 w 4035240"/>
              <a:gd name="connsiteY37" fmla="*/ 796566 h 1502868"/>
              <a:gd name="connsiteX38" fmla="*/ 1045127 w 4035240"/>
              <a:gd name="connsiteY38" fmla="*/ 900899 h 1502868"/>
              <a:gd name="connsiteX39" fmla="*/ 1951293 w 4035240"/>
              <a:gd name="connsiteY39" fmla="*/ 900899 h 1502868"/>
              <a:gd name="connsiteX40" fmla="*/ 1864060 w 4035240"/>
              <a:gd name="connsiteY40" fmla="*/ 796566 h 1502868"/>
              <a:gd name="connsiteX41" fmla="*/ 1045127 w 4035240"/>
              <a:gd name="connsiteY41" fmla="*/ 597385 h 1502868"/>
              <a:gd name="connsiteX42" fmla="*/ 1045127 w 4035240"/>
              <a:gd name="connsiteY42" fmla="*/ 701718 h 1502868"/>
              <a:gd name="connsiteX43" fmla="*/ 1864060 w 4035240"/>
              <a:gd name="connsiteY43" fmla="*/ 701718 h 1502868"/>
              <a:gd name="connsiteX44" fmla="*/ 1951293 w 4035240"/>
              <a:gd name="connsiteY44" fmla="*/ 597385 h 1502868"/>
              <a:gd name="connsiteX45" fmla="*/ 1951389 w 4035240"/>
              <a:gd name="connsiteY45" fmla="*/ 199023 h 1502868"/>
              <a:gd name="connsiteX46" fmla="*/ 836070 w 4035240"/>
              <a:gd name="connsiteY46" fmla="*/ 199023 h 1502868"/>
              <a:gd name="connsiteX47" fmla="*/ 836070 w 4035240"/>
              <a:gd name="connsiteY47" fmla="*/ 303356 h 1502868"/>
              <a:gd name="connsiteX48" fmla="*/ 1993390 w 4035240"/>
              <a:gd name="connsiteY48" fmla="*/ 303356 h 1502868"/>
              <a:gd name="connsiteX49" fmla="*/ 1951389 w 4035240"/>
              <a:gd name="connsiteY49" fmla="*/ 199023 h 1502868"/>
              <a:gd name="connsiteX50" fmla="*/ 1605779 w 4035240"/>
              <a:gd name="connsiteY50" fmla="*/ -158 h 1502868"/>
              <a:gd name="connsiteX51" fmla="*/ 836070 w 4035240"/>
              <a:gd name="connsiteY51" fmla="*/ -158 h 1502868"/>
              <a:gd name="connsiteX52" fmla="*/ 836070 w 4035240"/>
              <a:gd name="connsiteY52" fmla="*/ 104175 h 1502868"/>
              <a:gd name="connsiteX53" fmla="*/ 1874988 w 4035240"/>
              <a:gd name="connsiteY53" fmla="*/ 104175 h 1502868"/>
              <a:gd name="connsiteX54" fmla="*/ 1605779 w 4035240"/>
              <a:gd name="connsiteY54" fmla="*/ -158 h 1502868"/>
              <a:gd name="connsiteX55" fmla="*/ 1045127 w 4035240"/>
              <a:gd name="connsiteY55" fmla="*/ 502537 h 1502868"/>
              <a:gd name="connsiteX56" fmla="*/ 1358712 w 4035240"/>
              <a:gd name="connsiteY56" fmla="*/ 502537 h 1502868"/>
              <a:gd name="connsiteX57" fmla="*/ 1358712 w 4035240"/>
              <a:gd name="connsiteY57" fmla="*/ 398204 h 1502868"/>
              <a:gd name="connsiteX58" fmla="*/ 1045127 w 4035240"/>
              <a:gd name="connsiteY58" fmla="*/ 398204 h 1502868"/>
              <a:gd name="connsiteX59" fmla="*/ 1653292 w 4035240"/>
              <a:gd name="connsiteY59" fmla="*/ 502537 h 1502868"/>
              <a:gd name="connsiteX60" fmla="*/ 1990919 w 4035240"/>
              <a:gd name="connsiteY60" fmla="*/ 502537 h 1502868"/>
              <a:gd name="connsiteX61" fmla="*/ 2004888 w 4035240"/>
              <a:gd name="connsiteY61" fmla="*/ 398204 h 1502868"/>
              <a:gd name="connsiteX62" fmla="*/ 1653292 w 4035240"/>
              <a:gd name="connsiteY62" fmla="*/ 398204 h 1502868"/>
              <a:gd name="connsiteX63" fmla="*/ 1045127 w 4035240"/>
              <a:gd name="connsiteY63" fmla="*/ 1100080 h 1502868"/>
              <a:gd name="connsiteX64" fmla="*/ 1358712 w 4035240"/>
              <a:gd name="connsiteY64" fmla="*/ 1100080 h 1502868"/>
              <a:gd name="connsiteX65" fmla="*/ 1358712 w 4035240"/>
              <a:gd name="connsiteY65" fmla="*/ 995747 h 1502868"/>
              <a:gd name="connsiteX66" fmla="*/ 1045127 w 4035240"/>
              <a:gd name="connsiteY66" fmla="*/ 995747 h 1502868"/>
              <a:gd name="connsiteX67" fmla="*/ 1653292 w 4035240"/>
              <a:gd name="connsiteY67" fmla="*/ 995747 h 1502868"/>
              <a:gd name="connsiteX68" fmla="*/ 1653292 w 4035240"/>
              <a:gd name="connsiteY68" fmla="*/ 1100080 h 1502868"/>
              <a:gd name="connsiteX69" fmla="*/ 2004888 w 4035240"/>
              <a:gd name="connsiteY69" fmla="*/ 1100080 h 1502868"/>
              <a:gd name="connsiteX70" fmla="*/ 1990919 w 4035240"/>
              <a:gd name="connsiteY70" fmla="*/ 995747 h 1502868"/>
              <a:gd name="connsiteX71" fmla="*/ 836070 w 4035240"/>
              <a:gd name="connsiteY71" fmla="*/ 1498442 h 1502868"/>
              <a:gd name="connsiteX72" fmla="*/ 1605779 w 4035240"/>
              <a:gd name="connsiteY72" fmla="*/ 1498442 h 1502868"/>
              <a:gd name="connsiteX73" fmla="*/ 1874988 w 4035240"/>
              <a:gd name="connsiteY73" fmla="*/ 1394109 h 1502868"/>
              <a:gd name="connsiteX74" fmla="*/ 836070 w 4035240"/>
              <a:gd name="connsiteY74" fmla="*/ 1394109 h 1502868"/>
              <a:gd name="connsiteX75" fmla="*/ 2926639 w 4035240"/>
              <a:gd name="connsiteY75" fmla="*/ 1498442 h 1502868"/>
              <a:gd name="connsiteX76" fmla="*/ 2962939 w 4035240"/>
              <a:gd name="connsiteY76" fmla="*/ 1394109 h 1502868"/>
              <a:gd name="connsiteX77" fmla="*/ 2890339 w 4035240"/>
              <a:gd name="connsiteY77" fmla="*/ 1394109 h 1502868"/>
              <a:gd name="connsiteX78" fmla="*/ 2856985 w 4035240"/>
              <a:gd name="connsiteY78" fmla="*/ 1299261 h 1502868"/>
              <a:gd name="connsiteX79" fmla="*/ 2996293 w 4035240"/>
              <a:gd name="connsiteY79" fmla="*/ 1299261 h 1502868"/>
              <a:gd name="connsiteX80" fmla="*/ 3033068 w 4035240"/>
              <a:gd name="connsiteY80" fmla="*/ 1194928 h 1502868"/>
              <a:gd name="connsiteX81" fmla="*/ 2820210 w 4035240"/>
              <a:gd name="connsiteY81" fmla="*/ 1194928 h 1502868"/>
              <a:gd name="connsiteX82" fmla="*/ 2786856 w 4035240"/>
              <a:gd name="connsiteY82" fmla="*/ 1100080 h 1502868"/>
              <a:gd name="connsiteX83" fmla="*/ 3066422 w 4035240"/>
              <a:gd name="connsiteY83" fmla="*/ 1100080 h 1502868"/>
              <a:gd name="connsiteX84" fmla="*/ 3103102 w 4035240"/>
              <a:gd name="connsiteY84" fmla="*/ 995747 h 1502868"/>
              <a:gd name="connsiteX85" fmla="*/ 2750176 w 4035240"/>
              <a:gd name="connsiteY85" fmla="*/ 995747 h 1502868"/>
              <a:gd name="connsiteX86" fmla="*/ 2716822 w 4035240"/>
              <a:gd name="connsiteY86" fmla="*/ 900899 h 1502868"/>
              <a:gd name="connsiteX87" fmla="*/ 3136456 w 4035240"/>
              <a:gd name="connsiteY87" fmla="*/ 900899 h 1502868"/>
              <a:gd name="connsiteX88" fmla="*/ 3173136 w 4035240"/>
              <a:gd name="connsiteY88" fmla="*/ 796566 h 1502868"/>
              <a:gd name="connsiteX89" fmla="*/ 2680142 w 4035240"/>
              <a:gd name="connsiteY89" fmla="*/ 796566 h 1502868"/>
              <a:gd name="connsiteX90" fmla="*/ 2299468 w 4035240"/>
              <a:gd name="connsiteY90" fmla="*/ 502537 h 1502868"/>
              <a:gd name="connsiteX91" fmla="*/ 2864207 w 4035240"/>
              <a:gd name="connsiteY91" fmla="*/ 502537 h 1502868"/>
              <a:gd name="connsiteX92" fmla="*/ 2827907 w 4035240"/>
              <a:gd name="connsiteY92" fmla="*/ 398204 h 1502868"/>
              <a:gd name="connsiteX93" fmla="*/ 2299468 w 4035240"/>
              <a:gd name="connsiteY93" fmla="*/ 398204 h 1502868"/>
              <a:gd name="connsiteX94" fmla="*/ 3058440 w 4035240"/>
              <a:gd name="connsiteY94" fmla="*/ 303356 h 1502868"/>
              <a:gd name="connsiteX95" fmla="*/ 3762867 w 4035240"/>
              <a:gd name="connsiteY95" fmla="*/ 303356 h 1502868"/>
              <a:gd name="connsiteX96" fmla="*/ 3762867 w 4035240"/>
              <a:gd name="connsiteY96" fmla="*/ 199023 h 1502868"/>
              <a:gd name="connsiteX97" fmla="*/ 3094835 w 4035240"/>
              <a:gd name="connsiteY97" fmla="*/ 199023 h 1502868"/>
              <a:gd name="connsiteX98" fmla="*/ 3164204 w 4035240"/>
              <a:gd name="connsiteY98" fmla="*/ -158 h 1502868"/>
              <a:gd name="connsiteX99" fmla="*/ 3127904 w 4035240"/>
              <a:gd name="connsiteY99" fmla="*/ 104175 h 1502868"/>
              <a:gd name="connsiteX100" fmla="*/ 3762867 w 4035240"/>
              <a:gd name="connsiteY100" fmla="*/ 104175 h 1502868"/>
              <a:gd name="connsiteX101" fmla="*/ 3762867 w 4035240"/>
              <a:gd name="connsiteY101" fmla="*/ -158 h 1502868"/>
              <a:gd name="connsiteX102" fmla="*/ 2090411 w 4035240"/>
              <a:gd name="connsiteY102" fmla="*/ 1498442 h 1502868"/>
              <a:gd name="connsiteX103" fmla="*/ 2613054 w 4035240"/>
              <a:gd name="connsiteY103" fmla="*/ 1498442 h 1502868"/>
              <a:gd name="connsiteX104" fmla="*/ 2613054 w 4035240"/>
              <a:gd name="connsiteY104" fmla="*/ 1394109 h 1502868"/>
              <a:gd name="connsiteX105" fmla="*/ 2090411 w 4035240"/>
              <a:gd name="connsiteY105" fmla="*/ 1394109 h 1502868"/>
              <a:gd name="connsiteX106" fmla="*/ 2090411 w 4035240"/>
              <a:gd name="connsiteY106" fmla="*/ 1299261 h 1502868"/>
              <a:gd name="connsiteX107" fmla="*/ 2613054 w 4035240"/>
              <a:gd name="connsiteY107" fmla="*/ 1299261 h 1502868"/>
              <a:gd name="connsiteX108" fmla="*/ 2613054 w 4035240"/>
              <a:gd name="connsiteY108" fmla="*/ 1194928 h 1502868"/>
              <a:gd name="connsiteX109" fmla="*/ 2090411 w 4035240"/>
              <a:gd name="connsiteY109" fmla="*/ 1194928 h 1502868"/>
              <a:gd name="connsiteX110" fmla="*/ 2299468 w 4035240"/>
              <a:gd name="connsiteY110" fmla="*/ 1100080 h 1502868"/>
              <a:gd name="connsiteX111" fmla="*/ 2613054 w 4035240"/>
              <a:gd name="connsiteY111" fmla="*/ 1100080 h 1502868"/>
              <a:gd name="connsiteX112" fmla="*/ 2613054 w 4035240"/>
              <a:gd name="connsiteY112" fmla="*/ 995747 h 1502868"/>
              <a:gd name="connsiteX113" fmla="*/ 2299468 w 4035240"/>
              <a:gd name="connsiteY113" fmla="*/ 995747 h 1502868"/>
              <a:gd name="connsiteX114" fmla="*/ 2299468 w 4035240"/>
              <a:gd name="connsiteY114" fmla="*/ 900899 h 1502868"/>
              <a:gd name="connsiteX115" fmla="*/ 2613054 w 4035240"/>
              <a:gd name="connsiteY115" fmla="*/ 900899 h 1502868"/>
              <a:gd name="connsiteX116" fmla="*/ 2613054 w 4035240"/>
              <a:gd name="connsiteY116" fmla="*/ 796566 h 1502868"/>
              <a:gd name="connsiteX117" fmla="*/ 2299468 w 4035240"/>
              <a:gd name="connsiteY117" fmla="*/ 796566 h 1502868"/>
              <a:gd name="connsiteX118" fmla="*/ 3553810 w 4035240"/>
              <a:gd name="connsiteY118" fmla="*/ 398204 h 1502868"/>
              <a:gd name="connsiteX119" fmla="*/ 3025371 w 4035240"/>
              <a:gd name="connsiteY119" fmla="*/ 398204 h 1502868"/>
              <a:gd name="connsiteX120" fmla="*/ 2989071 w 4035240"/>
              <a:gd name="connsiteY120" fmla="*/ 502537 h 1502868"/>
              <a:gd name="connsiteX121" fmla="*/ 3553810 w 4035240"/>
              <a:gd name="connsiteY121" fmla="*/ 502537 h 1502868"/>
              <a:gd name="connsiteX122" fmla="*/ 3240225 w 4035240"/>
              <a:gd name="connsiteY122" fmla="*/ 701718 h 1502868"/>
              <a:gd name="connsiteX123" fmla="*/ 3553810 w 4035240"/>
              <a:gd name="connsiteY123" fmla="*/ 701718 h 1502868"/>
              <a:gd name="connsiteX124" fmla="*/ 3553810 w 4035240"/>
              <a:gd name="connsiteY124" fmla="*/ 597385 h 1502868"/>
              <a:gd name="connsiteX125" fmla="*/ 2956002 w 4035240"/>
              <a:gd name="connsiteY125" fmla="*/ 597385 h 1502868"/>
              <a:gd name="connsiteX126" fmla="*/ 2926639 w 4035240"/>
              <a:gd name="connsiteY126" fmla="*/ 681705 h 1502868"/>
              <a:gd name="connsiteX127" fmla="*/ 2897276 w 4035240"/>
              <a:gd name="connsiteY127" fmla="*/ 597385 h 1502868"/>
              <a:gd name="connsiteX128" fmla="*/ 2299468 w 4035240"/>
              <a:gd name="connsiteY128" fmla="*/ 597385 h 1502868"/>
              <a:gd name="connsiteX129" fmla="*/ 2299468 w 4035240"/>
              <a:gd name="connsiteY129" fmla="*/ 701718 h 1502868"/>
              <a:gd name="connsiteX130" fmla="*/ 2613054 w 4035240"/>
              <a:gd name="connsiteY130" fmla="*/ 701718 h 1502868"/>
              <a:gd name="connsiteX131" fmla="*/ 2613054 w 4035240"/>
              <a:gd name="connsiteY131" fmla="*/ 605827 h 1502868"/>
              <a:gd name="connsiteX132" fmla="*/ 2646788 w 4035240"/>
              <a:gd name="connsiteY132" fmla="*/ 701718 h 1502868"/>
              <a:gd name="connsiteX133" fmla="*/ 3206491 w 4035240"/>
              <a:gd name="connsiteY133" fmla="*/ 701718 h 1502868"/>
              <a:gd name="connsiteX134" fmla="*/ 3240225 w 4035240"/>
              <a:gd name="connsiteY134" fmla="*/ 605827 h 1502868"/>
              <a:gd name="connsiteX135" fmla="*/ 3553810 w 4035240"/>
              <a:gd name="connsiteY135" fmla="*/ 796566 h 1502868"/>
              <a:gd name="connsiteX136" fmla="*/ 3240225 w 4035240"/>
              <a:gd name="connsiteY136" fmla="*/ 796566 h 1502868"/>
              <a:gd name="connsiteX137" fmla="*/ 3240225 w 4035240"/>
              <a:gd name="connsiteY137" fmla="*/ 900899 h 1502868"/>
              <a:gd name="connsiteX138" fmla="*/ 3553810 w 4035240"/>
              <a:gd name="connsiteY138" fmla="*/ 900899 h 1502868"/>
              <a:gd name="connsiteX139" fmla="*/ 3240225 w 4035240"/>
              <a:gd name="connsiteY139" fmla="*/ 1100080 h 1502868"/>
              <a:gd name="connsiteX140" fmla="*/ 3553810 w 4035240"/>
              <a:gd name="connsiteY140" fmla="*/ 1100080 h 1502868"/>
              <a:gd name="connsiteX141" fmla="*/ 3553810 w 4035240"/>
              <a:gd name="connsiteY141" fmla="*/ 995747 h 1502868"/>
              <a:gd name="connsiteX142" fmla="*/ 3240225 w 4035240"/>
              <a:gd name="connsiteY142" fmla="*/ 995747 h 1502868"/>
              <a:gd name="connsiteX143" fmla="*/ 3240225 w 4035240"/>
              <a:gd name="connsiteY143" fmla="*/ 1299261 h 1502868"/>
              <a:gd name="connsiteX144" fmla="*/ 3762867 w 4035240"/>
              <a:gd name="connsiteY144" fmla="*/ 1299261 h 1502868"/>
              <a:gd name="connsiteX145" fmla="*/ 3762867 w 4035240"/>
              <a:gd name="connsiteY145" fmla="*/ 1194928 h 1502868"/>
              <a:gd name="connsiteX146" fmla="*/ 3240225 w 4035240"/>
              <a:gd name="connsiteY146" fmla="*/ 1194928 h 1502868"/>
              <a:gd name="connsiteX147" fmla="*/ 3240225 w 4035240"/>
              <a:gd name="connsiteY147" fmla="*/ 1498442 h 1502868"/>
              <a:gd name="connsiteX148" fmla="*/ 3762867 w 4035240"/>
              <a:gd name="connsiteY148" fmla="*/ 1498442 h 1502868"/>
              <a:gd name="connsiteX149" fmla="*/ 3762867 w 4035240"/>
              <a:gd name="connsiteY149" fmla="*/ 1394109 h 1502868"/>
              <a:gd name="connsiteX150" fmla="*/ 3240225 w 4035240"/>
              <a:gd name="connsiteY150" fmla="*/ 1394109 h 1502868"/>
              <a:gd name="connsiteX151" fmla="*/ 2794838 w 4035240"/>
              <a:gd name="connsiteY151" fmla="*/ 303356 h 1502868"/>
              <a:gd name="connsiteX152" fmla="*/ 2758443 w 4035240"/>
              <a:gd name="connsiteY152" fmla="*/ 199023 h 1502868"/>
              <a:gd name="connsiteX153" fmla="*/ 2090411 w 4035240"/>
              <a:gd name="connsiteY153" fmla="*/ 199023 h 1502868"/>
              <a:gd name="connsiteX154" fmla="*/ 2090411 w 4035240"/>
              <a:gd name="connsiteY154" fmla="*/ 303356 h 1502868"/>
              <a:gd name="connsiteX155" fmla="*/ 2725469 w 4035240"/>
              <a:gd name="connsiteY155" fmla="*/ 104175 h 1502868"/>
              <a:gd name="connsiteX156" fmla="*/ 2689075 w 4035240"/>
              <a:gd name="connsiteY156" fmla="*/ -158 h 1502868"/>
              <a:gd name="connsiteX157" fmla="*/ 2090411 w 4035240"/>
              <a:gd name="connsiteY157" fmla="*/ -158 h 1502868"/>
              <a:gd name="connsiteX158" fmla="*/ 2090411 w 4035240"/>
              <a:gd name="connsiteY158" fmla="*/ 104175 h 1502868"/>
              <a:gd name="connsiteX159" fmla="*/ 3875283 w 4035240"/>
              <a:gd name="connsiteY159" fmla="*/ 1420572 h 1502868"/>
              <a:gd name="connsiteX160" fmla="*/ 3957540 w 4035240"/>
              <a:gd name="connsiteY160" fmla="*/ 1343211 h 1502868"/>
              <a:gd name="connsiteX161" fmla="*/ 4035046 w 4035240"/>
              <a:gd name="connsiteY161" fmla="*/ 1425315 h 1502868"/>
              <a:gd name="connsiteX162" fmla="*/ 3955105 w 4035240"/>
              <a:gd name="connsiteY162" fmla="*/ 1502711 h 1502868"/>
              <a:gd name="connsiteX163" fmla="*/ 3875445 w 4035240"/>
              <a:gd name="connsiteY163" fmla="*/ 1422311 h 1502868"/>
              <a:gd name="connsiteX164" fmla="*/ 3875474 w 4035240"/>
              <a:gd name="connsiteY164" fmla="*/ 1420572 h 1502868"/>
              <a:gd name="connsiteX165" fmla="*/ 4016206 w 4035240"/>
              <a:gd name="connsiteY165" fmla="*/ 1425789 h 1502868"/>
              <a:gd name="connsiteX166" fmla="*/ 4016206 w 4035240"/>
              <a:gd name="connsiteY166" fmla="*/ 1415450 h 1502868"/>
              <a:gd name="connsiteX167" fmla="*/ 3952743 w 4035240"/>
              <a:gd name="connsiteY167" fmla="*/ 1356915 h 1502868"/>
              <a:gd name="connsiteX168" fmla="*/ 3894098 w 4035240"/>
              <a:gd name="connsiteY168" fmla="*/ 1415450 h 1502868"/>
              <a:gd name="connsiteX169" fmla="*/ 3894098 w 4035240"/>
              <a:gd name="connsiteY169" fmla="*/ 1425789 h 1502868"/>
              <a:gd name="connsiteX170" fmla="*/ 3957561 w 4035240"/>
              <a:gd name="connsiteY170" fmla="*/ 1484324 h 1502868"/>
              <a:gd name="connsiteX171" fmla="*/ 4016206 w 4035240"/>
              <a:gd name="connsiteY171" fmla="*/ 1425789 h 1502868"/>
              <a:gd name="connsiteX172" fmla="*/ 3943416 w 4035240"/>
              <a:gd name="connsiteY172" fmla="*/ 1462874 h 1502868"/>
              <a:gd name="connsiteX173" fmla="*/ 3923081 w 4035240"/>
              <a:gd name="connsiteY173" fmla="*/ 1462874 h 1502868"/>
              <a:gd name="connsiteX174" fmla="*/ 3923081 w 4035240"/>
              <a:gd name="connsiteY174" fmla="*/ 1379598 h 1502868"/>
              <a:gd name="connsiteX175" fmla="*/ 3961091 w 4035240"/>
              <a:gd name="connsiteY175" fmla="*/ 1379598 h 1502868"/>
              <a:gd name="connsiteX176" fmla="*/ 3989418 w 4035240"/>
              <a:gd name="connsiteY176" fmla="*/ 1401360 h 1502868"/>
              <a:gd name="connsiteX177" fmla="*/ 3989599 w 4035240"/>
              <a:gd name="connsiteY177" fmla="*/ 1405871 h 1502868"/>
              <a:gd name="connsiteX178" fmla="*/ 3974489 w 4035240"/>
              <a:gd name="connsiteY178" fmla="*/ 1431005 h 1502868"/>
              <a:gd name="connsiteX179" fmla="*/ 3993495 w 4035240"/>
              <a:gd name="connsiteY179" fmla="*/ 1462874 h 1502868"/>
              <a:gd name="connsiteX180" fmla="*/ 3971164 w 4035240"/>
              <a:gd name="connsiteY180" fmla="*/ 1462874 h 1502868"/>
              <a:gd name="connsiteX181" fmla="*/ 3955580 w 4035240"/>
              <a:gd name="connsiteY181" fmla="*/ 1434420 h 1502868"/>
              <a:gd name="connsiteX182" fmla="*/ 3943416 w 4035240"/>
              <a:gd name="connsiteY182" fmla="*/ 1434420 h 1502868"/>
              <a:gd name="connsiteX183" fmla="*/ 3958620 w 4035240"/>
              <a:gd name="connsiteY183" fmla="*/ 1419055 h 1502868"/>
              <a:gd name="connsiteX184" fmla="*/ 3968123 w 4035240"/>
              <a:gd name="connsiteY184" fmla="*/ 1410234 h 1502868"/>
              <a:gd name="connsiteX185" fmla="*/ 3968123 w 4035240"/>
              <a:gd name="connsiteY185" fmla="*/ 1404258 h 1502868"/>
              <a:gd name="connsiteX186" fmla="*/ 3958620 w 4035240"/>
              <a:gd name="connsiteY186" fmla="*/ 1395532 h 1502868"/>
              <a:gd name="connsiteX187" fmla="*/ 3943416 w 4035240"/>
              <a:gd name="connsiteY187" fmla="*/ 1395532 h 1502868"/>
              <a:gd name="connsiteX188" fmla="*/ 3943416 w 4035240"/>
              <a:gd name="connsiteY188" fmla="*/ 1419055 h 1502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4035240" h="1502868">
                <a:moveTo>
                  <a:pt x="-158" y="1394109"/>
                </a:moveTo>
                <a:lnTo>
                  <a:pt x="731541" y="1394109"/>
                </a:lnTo>
                <a:lnTo>
                  <a:pt x="731541" y="1498442"/>
                </a:lnTo>
                <a:lnTo>
                  <a:pt x="-158" y="1498442"/>
                </a:lnTo>
                <a:close/>
                <a:moveTo>
                  <a:pt x="-158" y="1299261"/>
                </a:moveTo>
                <a:lnTo>
                  <a:pt x="731541" y="1299261"/>
                </a:lnTo>
                <a:lnTo>
                  <a:pt x="731541" y="1194928"/>
                </a:lnTo>
                <a:lnTo>
                  <a:pt x="-158" y="1194928"/>
                </a:lnTo>
                <a:close/>
                <a:moveTo>
                  <a:pt x="208899" y="1100080"/>
                </a:moveTo>
                <a:lnTo>
                  <a:pt x="522484" y="1100080"/>
                </a:lnTo>
                <a:lnTo>
                  <a:pt x="522484" y="995747"/>
                </a:lnTo>
                <a:lnTo>
                  <a:pt x="208899" y="995747"/>
                </a:lnTo>
                <a:close/>
                <a:moveTo>
                  <a:pt x="208899" y="900899"/>
                </a:moveTo>
                <a:lnTo>
                  <a:pt x="522484" y="900899"/>
                </a:lnTo>
                <a:lnTo>
                  <a:pt x="522484" y="796566"/>
                </a:lnTo>
                <a:lnTo>
                  <a:pt x="208899" y="796566"/>
                </a:lnTo>
                <a:close/>
                <a:moveTo>
                  <a:pt x="208899" y="701718"/>
                </a:moveTo>
                <a:lnTo>
                  <a:pt x="522484" y="701718"/>
                </a:lnTo>
                <a:lnTo>
                  <a:pt x="522484" y="597385"/>
                </a:lnTo>
                <a:lnTo>
                  <a:pt x="208899" y="597385"/>
                </a:lnTo>
                <a:close/>
                <a:moveTo>
                  <a:pt x="522484" y="398204"/>
                </a:moveTo>
                <a:lnTo>
                  <a:pt x="208899" y="398204"/>
                </a:lnTo>
                <a:lnTo>
                  <a:pt x="208899" y="502537"/>
                </a:lnTo>
                <a:lnTo>
                  <a:pt x="522484" y="502537"/>
                </a:lnTo>
                <a:close/>
                <a:moveTo>
                  <a:pt x="-158" y="303356"/>
                </a:moveTo>
                <a:lnTo>
                  <a:pt x="731541" y="303356"/>
                </a:lnTo>
                <a:lnTo>
                  <a:pt x="731541" y="199023"/>
                </a:lnTo>
                <a:lnTo>
                  <a:pt x="-158" y="199023"/>
                </a:lnTo>
                <a:close/>
                <a:moveTo>
                  <a:pt x="-158" y="104175"/>
                </a:moveTo>
                <a:lnTo>
                  <a:pt x="731541" y="104175"/>
                </a:lnTo>
                <a:lnTo>
                  <a:pt x="731541" y="-158"/>
                </a:lnTo>
                <a:lnTo>
                  <a:pt x="-158" y="-158"/>
                </a:lnTo>
                <a:close/>
                <a:moveTo>
                  <a:pt x="836070" y="1299261"/>
                </a:moveTo>
                <a:lnTo>
                  <a:pt x="1951389" y="1299261"/>
                </a:lnTo>
                <a:cubicBezTo>
                  <a:pt x="1970288" y="1266654"/>
                  <a:pt x="1984432" y="1231523"/>
                  <a:pt x="1993390" y="1194928"/>
                </a:cubicBezTo>
                <a:lnTo>
                  <a:pt x="836070" y="1194928"/>
                </a:lnTo>
                <a:close/>
                <a:moveTo>
                  <a:pt x="1864060" y="796566"/>
                </a:moveTo>
                <a:lnTo>
                  <a:pt x="1045127" y="796566"/>
                </a:lnTo>
                <a:lnTo>
                  <a:pt x="1045127" y="900899"/>
                </a:lnTo>
                <a:lnTo>
                  <a:pt x="1951293" y="900899"/>
                </a:lnTo>
                <a:cubicBezTo>
                  <a:pt x="1928348" y="861440"/>
                  <a:pt x="1898850" y="826160"/>
                  <a:pt x="1864060" y="796566"/>
                </a:cubicBezTo>
                <a:close/>
                <a:moveTo>
                  <a:pt x="1045127" y="597385"/>
                </a:moveTo>
                <a:lnTo>
                  <a:pt x="1045127" y="701718"/>
                </a:lnTo>
                <a:lnTo>
                  <a:pt x="1864060" y="701718"/>
                </a:lnTo>
                <a:cubicBezTo>
                  <a:pt x="1898850" y="672125"/>
                  <a:pt x="1928348" y="636845"/>
                  <a:pt x="1951293" y="597385"/>
                </a:cubicBezTo>
                <a:close/>
                <a:moveTo>
                  <a:pt x="1951389" y="199023"/>
                </a:moveTo>
                <a:lnTo>
                  <a:pt x="836070" y="199023"/>
                </a:lnTo>
                <a:lnTo>
                  <a:pt x="836070" y="303356"/>
                </a:lnTo>
                <a:lnTo>
                  <a:pt x="1993390" y="303356"/>
                </a:lnTo>
                <a:cubicBezTo>
                  <a:pt x="1984432" y="266762"/>
                  <a:pt x="1970289" y="231630"/>
                  <a:pt x="1951389" y="199023"/>
                </a:cubicBezTo>
                <a:close/>
                <a:moveTo>
                  <a:pt x="1605779" y="-158"/>
                </a:moveTo>
                <a:lnTo>
                  <a:pt x="836070" y="-158"/>
                </a:lnTo>
                <a:lnTo>
                  <a:pt x="836070" y="104175"/>
                </a:lnTo>
                <a:lnTo>
                  <a:pt x="1874988" y="104175"/>
                </a:lnTo>
                <a:cubicBezTo>
                  <a:pt x="1801525" y="36948"/>
                  <a:pt x="1705445" y="-288"/>
                  <a:pt x="1605779" y="-158"/>
                </a:cubicBezTo>
                <a:close/>
                <a:moveTo>
                  <a:pt x="1045127" y="502537"/>
                </a:moveTo>
                <a:lnTo>
                  <a:pt x="1358712" y="502537"/>
                </a:lnTo>
                <a:lnTo>
                  <a:pt x="1358712" y="398204"/>
                </a:lnTo>
                <a:lnTo>
                  <a:pt x="1045127" y="398204"/>
                </a:lnTo>
                <a:close/>
                <a:moveTo>
                  <a:pt x="1653292" y="502537"/>
                </a:moveTo>
                <a:lnTo>
                  <a:pt x="1990919" y="502537"/>
                </a:lnTo>
                <a:cubicBezTo>
                  <a:pt x="2000179" y="468529"/>
                  <a:pt x="2004876" y="433446"/>
                  <a:pt x="2004888" y="398204"/>
                </a:cubicBezTo>
                <a:lnTo>
                  <a:pt x="1653292" y="398204"/>
                </a:lnTo>
                <a:close/>
                <a:moveTo>
                  <a:pt x="1045127" y="1100080"/>
                </a:moveTo>
                <a:lnTo>
                  <a:pt x="1358712" y="1100080"/>
                </a:lnTo>
                <a:lnTo>
                  <a:pt x="1358712" y="995747"/>
                </a:lnTo>
                <a:lnTo>
                  <a:pt x="1045127" y="995747"/>
                </a:lnTo>
                <a:close/>
                <a:moveTo>
                  <a:pt x="1653292" y="995747"/>
                </a:moveTo>
                <a:lnTo>
                  <a:pt x="1653292" y="1100080"/>
                </a:lnTo>
                <a:lnTo>
                  <a:pt x="2004888" y="1100080"/>
                </a:lnTo>
                <a:cubicBezTo>
                  <a:pt x="2004876" y="1064839"/>
                  <a:pt x="2000179" y="1029755"/>
                  <a:pt x="1990919" y="995747"/>
                </a:cubicBezTo>
                <a:close/>
                <a:moveTo>
                  <a:pt x="836070" y="1498442"/>
                </a:moveTo>
                <a:lnTo>
                  <a:pt x="1605779" y="1498442"/>
                </a:lnTo>
                <a:cubicBezTo>
                  <a:pt x="1705471" y="1498712"/>
                  <a:pt x="1801600" y="1461457"/>
                  <a:pt x="1874988" y="1394109"/>
                </a:cubicBezTo>
                <a:lnTo>
                  <a:pt x="836070" y="1394109"/>
                </a:lnTo>
                <a:close/>
                <a:moveTo>
                  <a:pt x="2926639" y="1498442"/>
                </a:moveTo>
                <a:lnTo>
                  <a:pt x="2962939" y="1394109"/>
                </a:lnTo>
                <a:lnTo>
                  <a:pt x="2890339" y="1394109"/>
                </a:lnTo>
                <a:close/>
                <a:moveTo>
                  <a:pt x="2856985" y="1299261"/>
                </a:moveTo>
                <a:lnTo>
                  <a:pt x="2996293" y="1299261"/>
                </a:lnTo>
                <a:lnTo>
                  <a:pt x="3033068" y="1194928"/>
                </a:lnTo>
                <a:lnTo>
                  <a:pt x="2820210" y="1194928"/>
                </a:lnTo>
                <a:close/>
                <a:moveTo>
                  <a:pt x="2786856" y="1100080"/>
                </a:moveTo>
                <a:lnTo>
                  <a:pt x="3066422" y="1100080"/>
                </a:lnTo>
                <a:lnTo>
                  <a:pt x="3103102" y="995747"/>
                </a:lnTo>
                <a:lnTo>
                  <a:pt x="2750176" y="995747"/>
                </a:lnTo>
                <a:close/>
                <a:moveTo>
                  <a:pt x="2716822" y="900899"/>
                </a:moveTo>
                <a:lnTo>
                  <a:pt x="3136456" y="900899"/>
                </a:lnTo>
                <a:lnTo>
                  <a:pt x="3173136" y="796566"/>
                </a:lnTo>
                <a:lnTo>
                  <a:pt x="2680142" y="796566"/>
                </a:lnTo>
                <a:close/>
                <a:moveTo>
                  <a:pt x="2299468" y="502537"/>
                </a:moveTo>
                <a:lnTo>
                  <a:pt x="2864207" y="502537"/>
                </a:lnTo>
                <a:lnTo>
                  <a:pt x="2827907" y="398204"/>
                </a:lnTo>
                <a:lnTo>
                  <a:pt x="2299468" y="398204"/>
                </a:lnTo>
                <a:close/>
                <a:moveTo>
                  <a:pt x="3058440" y="303356"/>
                </a:moveTo>
                <a:lnTo>
                  <a:pt x="3762867" y="303356"/>
                </a:lnTo>
                <a:lnTo>
                  <a:pt x="3762867" y="199023"/>
                </a:lnTo>
                <a:lnTo>
                  <a:pt x="3094835" y="199023"/>
                </a:lnTo>
                <a:close/>
                <a:moveTo>
                  <a:pt x="3164204" y="-158"/>
                </a:moveTo>
                <a:lnTo>
                  <a:pt x="3127904" y="104175"/>
                </a:lnTo>
                <a:lnTo>
                  <a:pt x="3762867" y="104175"/>
                </a:lnTo>
                <a:lnTo>
                  <a:pt x="3762867" y="-158"/>
                </a:lnTo>
                <a:close/>
                <a:moveTo>
                  <a:pt x="2090411" y="1498442"/>
                </a:moveTo>
                <a:lnTo>
                  <a:pt x="2613054" y="1498442"/>
                </a:lnTo>
                <a:lnTo>
                  <a:pt x="2613054" y="1394109"/>
                </a:lnTo>
                <a:lnTo>
                  <a:pt x="2090411" y="1394109"/>
                </a:lnTo>
                <a:close/>
                <a:moveTo>
                  <a:pt x="2090411" y="1299261"/>
                </a:moveTo>
                <a:lnTo>
                  <a:pt x="2613054" y="1299261"/>
                </a:lnTo>
                <a:lnTo>
                  <a:pt x="2613054" y="1194928"/>
                </a:lnTo>
                <a:lnTo>
                  <a:pt x="2090411" y="1194928"/>
                </a:lnTo>
                <a:close/>
                <a:moveTo>
                  <a:pt x="2299468" y="1100080"/>
                </a:moveTo>
                <a:lnTo>
                  <a:pt x="2613054" y="1100080"/>
                </a:lnTo>
                <a:lnTo>
                  <a:pt x="2613054" y="995747"/>
                </a:lnTo>
                <a:lnTo>
                  <a:pt x="2299468" y="995747"/>
                </a:lnTo>
                <a:close/>
                <a:moveTo>
                  <a:pt x="2299468" y="900899"/>
                </a:moveTo>
                <a:lnTo>
                  <a:pt x="2613054" y="900899"/>
                </a:lnTo>
                <a:lnTo>
                  <a:pt x="2613054" y="796566"/>
                </a:lnTo>
                <a:lnTo>
                  <a:pt x="2299468" y="796566"/>
                </a:lnTo>
                <a:close/>
                <a:moveTo>
                  <a:pt x="3553810" y="398204"/>
                </a:moveTo>
                <a:lnTo>
                  <a:pt x="3025371" y="398204"/>
                </a:lnTo>
                <a:lnTo>
                  <a:pt x="2989071" y="502537"/>
                </a:lnTo>
                <a:lnTo>
                  <a:pt x="3553810" y="502537"/>
                </a:lnTo>
                <a:close/>
                <a:moveTo>
                  <a:pt x="3240225" y="701718"/>
                </a:moveTo>
                <a:lnTo>
                  <a:pt x="3553810" y="701718"/>
                </a:lnTo>
                <a:lnTo>
                  <a:pt x="3553810" y="597385"/>
                </a:lnTo>
                <a:lnTo>
                  <a:pt x="2956002" y="597385"/>
                </a:lnTo>
                <a:lnTo>
                  <a:pt x="2926639" y="681705"/>
                </a:lnTo>
                <a:lnTo>
                  <a:pt x="2897276" y="597385"/>
                </a:lnTo>
                <a:lnTo>
                  <a:pt x="2299468" y="597385"/>
                </a:lnTo>
                <a:lnTo>
                  <a:pt x="2299468" y="701718"/>
                </a:lnTo>
                <a:lnTo>
                  <a:pt x="2613054" y="701718"/>
                </a:lnTo>
                <a:lnTo>
                  <a:pt x="2613054" y="605827"/>
                </a:lnTo>
                <a:lnTo>
                  <a:pt x="2646788" y="701718"/>
                </a:lnTo>
                <a:lnTo>
                  <a:pt x="3206491" y="701718"/>
                </a:lnTo>
                <a:lnTo>
                  <a:pt x="3240225" y="605827"/>
                </a:lnTo>
                <a:close/>
                <a:moveTo>
                  <a:pt x="3553810" y="796566"/>
                </a:moveTo>
                <a:lnTo>
                  <a:pt x="3240225" y="796566"/>
                </a:lnTo>
                <a:lnTo>
                  <a:pt x="3240225" y="900899"/>
                </a:lnTo>
                <a:lnTo>
                  <a:pt x="3553810" y="900899"/>
                </a:lnTo>
                <a:close/>
                <a:moveTo>
                  <a:pt x="3240225" y="1100080"/>
                </a:moveTo>
                <a:lnTo>
                  <a:pt x="3553810" y="1100080"/>
                </a:lnTo>
                <a:lnTo>
                  <a:pt x="3553810" y="995747"/>
                </a:lnTo>
                <a:lnTo>
                  <a:pt x="3240225" y="995747"/>
                </a:lnTo>
                <a:close/>
                <a:moveTo>
                  <a:pt x="3240225" y="1299261"/>
                </a:moveTo>
                <a:lnTo>
                  <a:pt x="3762867" y="1299261"/>
                </a:lnTo>
                <a:lnTo>
                  <a:pt x="3762867" y="1194928"/>
                </a:lnTo>
                <a:lnTo>
                  <a:pt x="3240225" y="1194928"/>
                </a:lnTo>
                <a:close/>
                <a:moveTo>
                  <a:pt x="3240225" y="1498442"/>
                </a:moveTo>
                <a:lnTo>
                  <a:pt x="3762867" y="1498442"/>
                </a:lnTo>
                <a:lnTo>
                  <a:pt x="3762867" y="1394109"/>
                </a:lnTo>
                <a:lnTo>
                  <a:pt x="3240225" y="1394109"/>
                </a:lnTo>
                <a:close/>
                <a:moveTo>
                  <a:pt x="2794838" y="303356"/>
                </a:moveTo>
                <a:lnTo>
                  <a:pt x="2758443" y="199023"/>
                </a:lnTo>
                <a:lnTo>
                  <a:pt x="2090411" y="199023"/>
                </a:lnTo>
                <a:lnTo>
                  <a:pt x="2090411" y="303356"/>
                </a:lnTo>
                <a:close/>
                <a:moveTo>
                  <a:pt x="2725469" y="104175"/>
                </a:moveTo>
                <a:lnTo>
                  <a:pt x="2689075" y="-158"/>
                </a:lnTo>
                <a:lnTo>
                  <a:pt x="2090411" y="-158"/>
                </a:lnTo>
                <a:lnTo>
                  <a:pt x="2090411" y="104175"/>
                </a:lnTo>
                <a:close/>
                <a:moveTo>
                  <a:pt x="3875283" y="1420572"/>
                </a:moveTo>
                <a:cubicBezTo>
                  <a:pt x="3876595" y="1376537"/>
                  <a:pt x="3913423" y="1341902"/>
                  <a:pt x="3957540" y="1343211"/>
                </a:cubicBezTo>
                <a:cubicBezTo>
                  <a:pt x="4001657" y="1344521"/>
                  <a:pt x="4036358" y="1381280"/>
                  <a:pt x="4035046" y="1425315"/>
                </a:cubicBezTo>
                <a:cubicBezTo>
                  <a:pt x="4033761" y="1468450"/>
                  <a:pt x="3998340" y="1502743"/>
                  <a:pt x="3955105" y="1502711"/>
                </a:cubicBezTo>
                <a:cubicBezTo>
                  <a:pt x="3910864" y="1502465"/>
                  <a:pt x="3875199" y="1466469"/>
                  <a:pt x="3875445" y="1422311"/>
                </a:cubicBezTo>
                <a:cubicBezTo>
                  <a:pt x="3875449" y="1421731"/>
                  <a:pt x="3875458" y="1421152"/>
                  <a:pt x="3875474" y="1420572"/>
                </a:cubicBezTo>
                <a:close/>
                <a:moveTo>
                  <a:pt x="4016206" y="1425789"/>
                </a:moveTo>
                <a:lnTo>
                  <a:pt x="4016206" y="1415450"/>
                </a:lnTo>
                <a:cubicBezTo>
                  <a:pt x="4014875" y="1381794"/>
                  <a:pt x="3986462" y="1355587"/>
                  <a:pt x="3952743" y="1356915"/>
                </a:cubicBezTo>
                <a:cubicBezTo>
                  <a:pt x="3920889" y="1358170"/>
                  <a:pt x="3895355" y="1383656"/>
                  <a:pt x="3894098" y="1415450"/>
                </a:cubicBezTo>
                <a:lnTo>
                  <a:pt x="3894098" y="1425789"/>
                </a:lnTo>
                <a:cubicBezTo>
                  <a:pt x="3895428" y="1459445"/>
                  <a:pt x="3923842" y="1485652"/>
                  <a:pt x="3957561" y="1484324"/>
                </a:cubicBezTo>
                <a:cubicBezTo>
                  <a:pt x="3989415" y="1483070"/>
                  <a:pt x="4014949" y="1457583"/>
                  <a:pt x="4016206" y="1425789"/>
                </a:cubicBezTo>
                <a:close/>
                <a:moveTo>
                  <a:pt x="3943416" y="1462874"/>
                </a:moveTo>
                <a:lnTo>
                  <a:pt x="3923081" y="1462874"/>
                </a:lnTo>
                <a:lnTo>
                  <a:pt x="3923081" y="1379598"/>
                </a:lnTo>
                <a:lnTo>
                  <a:pt x="3961091" y="1379598"/>
                </a:lnTo>
                <a:cubicBezTo>
                  <a:pt x="3974934" y="1377799"/>
                  <a:pt x="3987617" y="1387543"/>
                  <a:pt x="3989418" y="1401360"/>
                </a:cubicBezTo>
                <a:cubicBezTo>
                  <a:pt x="3989613" y="1402855"/>
                  <a:pt x="3989674" y="1404365"/>
                  <a:pt x="3989599" y="1405871"/>
                </a:cubicBezTo>
                <a:cubicBezTo>
                  <a:pt x="3990607" y="1416644"/>
                  <a:pt x="3984488" y="1426824"/>
                  <a:pt x="3974489" y="1431005"/>
                </a:cubicBezTo>
                <a:lnTo>
                  <a:pt x="3993495" y="1462874"/>
                </a:lnTo>
                <a:lnTo>
                  <a:pt x="3971164" y="1462874"/>
                </a:lnTo>
                <a:lnTo>
                  <a:pt x="3955580" y="1434420"/>
                </a:lnTo>
                <a:lnTo>
                  <a:pt x="3943416" y="1434420"/>
                </a:lnTo>
                <a:close/>
                <a:moveTo>
                  <a:pt x="3958620" y="1419055"/>
                </a:moveTo>
                <a:cubicBezTo>
                  <a:pt x="3964987" y="1419055"/>
                  <a:pt x="3968123" y="1416209"/>
                  <a:pt x="3968123" y="1410234"/>
                </a:cubicBezTo>
                <a:lnTo>
                  <a:pt x="3968123" y="1404258"/>
                </a:lnTo>
                <a:cubicBezTo>
                  <a:pt x="3968123" y="1398283"/>
                  <a:pt x="3964512" y="1395532"/>
                  <a:pt x="3958620" y="1395532"/>
                </a:cubicBezTo>
                <a:lnTo>
                  <a:pt x="3943416" y="1395532"/>
                </a:lnTo>
                <a:lnTo>
                  <a:pt x="3943416" y="1419055"/>
                </a:lnTo>
                <a:close/>
              </a:path>
            </a:pathLst>
          </a:custGeom>
          <a:solidFill>
            <a:srgbClr val="0F62FE"/>
          </a:solidFill>
          <a:ln w="3175" cap="flat">
            <a:noFill/>
            <a:prstDash val="solid"/>
            <a:miter/>
          </a:ln>
        </p:spPr>
        <p:txBody>
          <a:bodyPr rtlCol="0" anchor="ctr"/>
          <a:lstStyle/>
          <a:p>
            <a:endParaRPr lang="ja-JP" altLang="en-US"/>
          </a:p>
        </p:txBody>
      </p:sp>
    </p:spTree>
    <p:extLst>
      <p:ext uri="{BB962C8B-B14F-4D97-AF65-F5344CB8AC3E}">
        <p14:creationId xmlns:p14="http://schemas.microsoft.com/office/powerpoint/2010/main" val="4195384914"/>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arge text">
    <p:bg>
      <p:bgPr>
        <a:solidFill>
          <a:schemeClr val="bg1"/>
        </a:solidFill>
        <a:effectLst/>
      </p:bgPr>
    </p:bg>
    <p:spTree>
      <p:nvGrpSpPr>
        <p:cNvPr id="1" name=""/>
        <p:cNvGrpSpPr/>
        <p:nvPr/>
      </p:nvGrpSpPr>
      <p:grpSpPr>
        <a:xfrm>
          <a:off x="0" y="0"/>
          <a:ext cx="0" cy="0"/>
          <a:chOff x="0" y="0"/>
          <a:chExt cx="0" cy="0"/>
        </a:xfrm>
      </p:grpSpPr>
      <p:sp>
        <p:nvSpPr>
          <p:cNvPr id="5" name="フッター プレースホルダー 2">
            <a:extLst>
              <a:ext uri="{FF2B5EF4-FFF2-40B4-BE49-F238E27FC236}">
                <a16:creationId xmlns:a16="http://schemas.microsoft.com/office/drawing/2014/main" id="{F5DDFED2-C28F-4C3F-5CD9-6CBBB6855751}"/>
              </a:ext>
            </a:extLst>
          </p:cNvPr>
          <p:cNvSpPr>
            <a:spLocks noGrp="1"/>
          </p:cNvSpPr>
          <p:nvPr>
            <p:ph type="ftr" sz="quarter" idx="10"/>
          </p:nvPr>
        </p:nvSpPr>
        <p:spPr/>
        <p:txBody>
          <a:bodyPr/>
          <a:lstStyle/>
          <a:p>
            <a:r>
              <a:rPr kumimoji="1" lang="ja-JP" altLang="en-US"/>
              <a:t>フッター</a:t>
            </a:r>
            <a:r>
              <a:rPr kumimoji="1" lang="en-US" altLang="ja-JP"/>
              <a:t>(Optional)</a:t>
            </a:r>
            <a:endParaRPr kumimoji="1" lang="ja-JP" altLang="en-US"/>
          </a:p>
        </p:txBody>
      </p:sp>
      <p:sp>
        <p:nvSpPr>
          <p:cNvPr id="7" name="スライド番号プレースホルダー 3">
            <a:extLst>
              <a:ext uri="{FF2B5EF4-FFF2-40B4-BE49-F238E27FC236}">
                <a16:creationId xmlns:a16="http://schemas.microsoft.com/office/drawing/2014/main" id="{CC228FC2-D88F-C54D-CF30-58BAD2CF82B7}"/>
              </a:ext>
            </a:extLst>
          </p:cNvPr>
          <p:cNvSpPr>
            <a:spLocks noGrp="1"/>
          </p:cNvSpPr>
          <p:nvPr>
            <p:ph type="sldNum" sz="quarter" idx="11"/>
          </p:nvPr>
        </p:nvSpPr>
        <p:spPr/>
        <p:txBody>
          <a:bodyPr/>
          <a:lstStyle/>
          <a:p>
            <a:fld id="{19CA33DB-3EF7-0D48-8164-B05E3E6F1758}" type="slidenum">
              <a:rPr kumimoji="1" lang="ja-JP" altLang="en-US" smtClean="0"/>
              <a:pPr/>
              <a:t>‹#›</a:t>
            </a:fld>
            <a:endParaRPr kumimoji="1" lang="ja-JP" altLang="en-US"/>
          </a:p>
        </p:txBody>
      </p:sp>
      <p:sp>
        <p:nvSpPr>
          <p:cNvPr id="2" name="タイトル 1">
            <a:extLst>
              <a:ext uri="{FF2B5EF4-FFF2-40B4-BE49-F238E27FC236}">
                <a16:creationId xmlns:a16="http://schemas.microsoft.com/office/drawing/2014/main" id="{D33F45D4-6948-110C-D79C-FDC01F4C2615}"/>
              </a:ext>
            </a:extLst>
          </p:cNvPr>
          <p:cNvSpPr>
            <a:spLocks noGrp="1"/>
          </p:cNvSpPr>
          <p:nvPr>
            <p:ph type="title"/>
          </p:nvPr>
        </p:nvSpPr>
        <p:spPr>
          <a:xfrm>
            <a:off x="289560" y="301751"/>
            <a:ext cx="8854440" cy="3984499"/>
          </a:xfrm>
        </p:spPr>
        <p:txBody>
          <a:bodyPr/>
          <a:lstStyle>
            <a:lvl1pPr>
              <a:lnSpc>
                <a:spcPct val="100000"/>
              </a:lnSpc>
              <a:spcAft>
                <a:spcPts val="0"/>
              </a:spcAft>
              <a:defRPr sz="8000"/>
            </a:lvl1pPr>
          </a:lstStyle>
          <a:p>
            <a:r>
              <a:rPr kumimoji="1" lang="ja-JP" altLang="en-US"/>
              <a:t>マスター タイトルの書式設定</a:t>
            </a:r>
          </a:p>
        </p:txBody>
      </p:sp>
    </p:spTree>
    <p:extLst>
      <p:ext uri="{BB962C8B-B14F-4D97-AF65-F5344CB8AC3E}">
        <p14:creationId xmlns:p14="http://schemas.microsoft.com/office/powerpoint/2010/main" val="1201808370"/>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allout, headline">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354631A-4ED7-F527-1CBC-9AF7BE2CB676}"/>
              </a:ext>
            </a:extLst>
          </p:cNvPr>
          <p:cNvSpPr>
            <a:spLocks noGrp="1"/>
          </p:cNvSpPr>
          <p:nvPr>
            <p:ph type="body" sz="quarter" idx="10"/>
          </p:nvPr>
        </p:nvSpPr>
        <p:spPr>
          <a:xfrm>
            <a:off x="6384382" y="301750"/>
            <a:ext cx="5520318" cy="5698999"/>
          </a:xfrm>
          <a:prstGeom prst="rect">
            <a:avLst/>
          </a:prstGeom>
        </p:spPr>
        <p:txBody>
          <a:bodyPr/>
          <a:lstStyle>
            <a:lvl1pPr>
              <a:lnSpc>
                <a:spcPct val="110000"/>
              </a:lnSpc>
              <a:spcBef>
                <a:spcPts val="0"/>
              </a:spcBef>
              <a:spcAft>
                <a:spcPts val="0"/>
              </a:spcAft>
              <a:defRPr sz="3199">
                <a:solidFill>
                  <a:schemeClr val="tx1"/>
                </a:solidFill>
              </a:defRPr>
            </a:lvl1pPr>
            <a:lvl2pPr marL="292549" indent="-292549">
              <a:lnSpc>
                <a:spcPct val="110000"/>
              </a:lnSpc>
              <a:spcBef>
                <a:spcPts val="0"/>
              </a:spcBef>
              <a:spcAft>
                <a:spcPts val="0"/>
              </a:spcAft>
              <a:defRPr sz="3199">
                <a:solidFill>
                  <a:schemeClr val="tx1"/>
                </a:solidFill>
              </a:defRPr>
            </a:lvl2pPr>
            <a:lvl3pPr marL="548530" indent="-292549">
              <a:lnSpc>
                <a:spcPct val="110000"/>
              </a:lnSpc>
              <a:spcBef>
                <a:spcPts val="0"/>
              </a:spcBef>
              <a:spcAft>
                <a:spcPts val="0"/>
              </a:spcAft>
              <a:defRPr sz="3199">
                <a:solidFill>
                  <a:schemeClr val="tx1"/>
                </a:solidFill>
              </a:defRPr>
            </a:lvl3pPr>
            <a:lvl4pPr marL="877648">
              <a:lnSpc>
                <a:spcPct val="110000"/>
              </a:lnSpc>
              <a:spcBef>
                <a:spcPts val="0"/>
              </a:spcBef>
              <a:spcAft>
                <a:spcPts val="0"/>
              </a:spcAft>
              <a:defRPr sz="3199">
                <a:solidFill>
                  <a:schemeClr val="tx1"/>
                </a:solidFill>
              </a:defRPr>
            </a:lvl4pPr>
            <a:lvl5pPr>
              <a:lnSpc>
                <a:spcPct val="100000"/>
              </a:lnSpc>
              <a:spcBef>
                <a:spcPts val="0"/>
              </a:spcBef>
              <a:defRPr sz="3199"/>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5" name="Slide Number Placeholder">
            <a:extLst>
              <a:ext uri="{FF2B5EF4-FFF2-40B4-BE49-F238E27FC236}">
                <a16:creationId xmlns:a16="http://schemas.microsoft.com/office/drawing/2014/main" id="{B8A15A1C-3CA6-9F1A-8EB1-9457489FC986}"/>
              </a:ext>
            </a:extLst>
          </p:cNvPr>
          <p:cNvSpPr>
            <a:spLocks noGrp="1"/>
          </p:cNvSpPr>
          <p:nvPr>
            <p:ph type="sldNum" sz="quarter" idx="11"/>
          </p:nvPr>
        </p:nvSpPr>
        <p:spPr>
          <a:xfrm>
            <a:off x="11770048" y="6450369"/>
            <a:ext cx="134652" cy="123111"/>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sp>
        <p:nvSpPr>
          <p:cNvPr id="7" name="タイトル 6">
            <a:extLst>
              <a:ext uri="{FF2B5EF4-FFF2-40B4-BE49-F238E27FC236}">
                <a16:creationId xmlns:a16="http://schemas.microsoft.com/office/drawing/2014/main" id="{0F862A99-9A32-E6B3-4913-056890C3F6C4}"/>
              </a:ext>
            </a:extLst>
          </p:cNvPr>
          <p:cNvSpPr>
            <a:spLocks noGrp="1"/>
          </p:cNvSpPr>
          <p:nvPr>
            <p:ph type="title"/>
          </p:nvPr>
        </p:nvSpPr>
        <p:spPr>
          <a:xfrm>
            <a:off x="289560" y="301751"/>
            <a:ext cx="5527040" cy="1412749"/>
          </a:xfrm>
        </p:spPr>
        <p:txBody>
          <a:bodyPr/>
          <a:lstStyle>
            <a:lvl1pPr>
              <a:lnSpc>
                <a:spcPct val="120000"/>
              </a:lnSpc>
              <a:spcAft>
                <a:spcPts val="0"/>
              </a:spcAft>
              <a:defRPr/>
            </a:lvl1pPr>
          </a:lstStyle>
          <a:p>
            <a:r>
              <a:rPr kumimoji="1" lang="ja-JP" altLang="en-US"/>
              <a:t>マスター タイトルの書式設定</a:t>
            </a:r>
          </a:p>
        </p:txBody>
      </p:sp>
      <p:sp>
        <p:nvSpPr>
          <p:cNvPr id="8" name="フッター プレースホルダー 7">
            <a:extLst>
              <a:ext uri="{FF2B5EF4-FFF2-40B4-BE49-F238E27FC236}">
                <a16:creationId xmlns:a16="http://schemas.microsoft.com/office/drawing/2014/main" id="{038B3F9C-F176-C857-EE7E-DEE280667AF7}"/>
              </a:ext>
            </a:extLst>
          </p:cNvPr>
          <p:cNvSpPr>
            <a:spLocks noGrp="1"/>
          </p:cNvSpPr>
          <p:nvPr>
            <p:ph type="ftr" sz="quarter" idx="12"/>
          </p:nvPr>
        </p:nvSpPr>
        <p:spPr/>
        <p:txBody>
          <a:bodyPr/>
          <a:lstStyle/>
          <a:p>
            <a:r>
              <a:rPr kumimoji="1" lang="ja-JP" altLang="en-US"/>
              <a:t>フッター</a:t>
            </a:r>
            <a:r>
              <a:rPr kumimoji="1" lang="en-US" altLang="ja-JP"/>
              <a:t>(Optional)</a:t>
            </a:r>
            <a:endParaRPr kumimoji="1" lang="ja-JP" altLang="en-US"/>
          </a:p>
        </p:txBody>
      </p:sp>
    </p:spTree>
    <p:extLst>
      <p:ext uri="{BB962C8B-B14F-4D97-AF65-F5344CB8AC3E}">
        <p14:creationId xmlns:p14="http://schemas.microsoft.com/office/powerpoint/2010/main" val="242206079"/>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allout, stand-alone">
    <p:bg>
      <p:bgPr>
        <a:solidFill>
          <a:schemeClr val="bg1"/>
        </a:solidFill>
        <a:effectLst/>
      </p:bgPr>
    </p:bg>
    <p:spTree>
      <p:nvGrpSpPr>
        <p:cNvPr id="1" name=""/>
        <p:cNvGrpSpPr/>
        <p:nvPr/>
      </p:nvGrpSpPr>
      <p:grpSpPr>
        <a:xfrm>
          <a:off x="0" y="0"/>
          <a:ext cx="0" cy="0"/>
          <a:chOff x="0" y="0"/>
          <a:chExt cx="0" cy="0"/>
        </a:xfrm>
      </p:grpSpPr>
      <p:sp>
        <p:nvSpPr>
          <p:cNvPr id="7" name="Slide Number Placeholder">
            <a:extLst>
              <a:ext uri="{FF2B5EF4-FFF2-40B4-BE49-F238E27FC236}">
                <a16:creationId xmlns:a16="http://schemas.microsoft.com/office/drawing/2014/main" id="{1AC698F3-E0DB-1FF3-7445-7480226D1D37}"/>
              </a:ext>
            </a:extLst>
          </p:cNvPr>
          <p:cNvSpPr>
            <a:spLocks noGrp="1"/>
          </p:cNvSpPr>
          <p:nvPr>
            <p:ph type="sldNum" sz="quarter" idx="11"/>
          </p:nvPr>
        </p:nvSpPr>
        <p:spPr>
          <a:xfrm>
            <a:off x="11769264" y="6450369"/>
            <a:ext cx="135436" cy="123111"/>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sp>
        <p:nvSpPr>
          <p:cNvPr id="4" name="タイトル 3">
            <a:extLst>
              <a:ext uri="{FF2B5EF4-FFF2-40B4-BE49-F238E27FC236}">
                <a16:creationId xmlns:a16="http://schemas.microsoft.com/office/drawing/2014/main" id="{95D0A438-DE91-9819-F830-0ABF7DBADA49}"/>
              </a:ext>
            </a:extLst>
          </p:cNvPr>
          <p:cNvSpPr>
            <a:spLocks noGrp="1"/>
          </p:cNvSpPr>
          <p:nvPr>
            <p:ph type="title"/>
          </p:nvPr>
        </p:nvSpPr>
        <p:spPr>
          <a:xfrm>
            <a:off x="289560" y="301751"/>
            <a:ext cx="7330440" cy="4841749"/>
          </a:xfrm>
        </p:spPr>
        <p:txBody>
          <a:bodyPr/>
          <a:lstStyle>
            <a:lvl1pPr>
              <a:spcAft>
                <a:spcPts val="0"/>
              </a:spcAft>
              <a:defRPr sz="4000"/>
            </a:lvl1pPr>
          </a:lstStyle>
          <a:p>
            <a:r>
              <a:rPr kumimoji="1" lang="ja-JP" altLang="en-US"/>
              <a:t>マスター タイトルの書式設定</a:t>
            </a:r>
          </a:p>
        </p:txBody>
      </p:sp>
      <p:sp>
        <p:nvSpPr>
          <p:cNvPr id="5" name="フッター プレースホルダー 4">
            <a:extLst>
              <a:ext uri="{FF2B5EF4-FFF2-40B4-BE49-F238E27FC236}">
                <a16:creationId xmlns:a16="http://schemas.microsoft.com/office/drawing/2014/main" id="{4001276E-1303-E786-E2BF-70F8622164A6}"/>
              </a:ext>
            </a:extLst>
          </p:cNvPr>
          <p:cNvSpPr>
            <a:spLocks noGrp="1"/>
          </p:cNvSpPr>
          <p:nvPr>
            <p:ph type="ftr" sz="quarter" idx="12"/>
          </p:nvPr>
        </p:nvSpPr>
        <p:spPr/>
        <p:txBody>
          <a:bodyPr/>
          <a:lstStyle/>
          <a:p>
            <a:r>
              <a:rPr kumimoji="1" lang="ja-JP" altLang="en-US"/>
              <a:t>フッター</a:t>
            </a:r>
            <a:r>
              <a:rPr kumimoji="1" lang="en-US" altLang="ja-JP"/>
              <a:t>(Optional)</a:t>
            </a:r>
            <a:endParaRPr kumimoji="1" lang="ja-JP" altLang="en-US"/>
          </a:p>
        </p:txBody>
      </p:sp>
    </p:spTree>
    <p:extLst>
      <p:ext uri="{BB962C8B-B14F-4D97-AF65-F5344CB8AC3E}">
        <p14:creationId xmlns:p14="http://schemas.microsoft.com/office/powerpoint/2010/main" val="1471603199"/>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ata, 2 callouts, vertical">
    <p:bg>
      <p:bgPr>
        <a:solidFill>
          <a:schemeClr val="bg1"/>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DB20D7FD-6784-59C5-938D-4728A153F52B}"/>
              </a:ext>
            </a:extLst>
          </p:cNvPr>
          <p:cNvSpPr>
            <a:spLocks noGrp="1"/>
          </p:cNvSpPr>
          <p:nvPr>
            <p:ph type="body" sz="quarter" idx="13" hasCustomPrompt="1"/>
          </p:nvPr>
        </p:nvSpPr>
        <p:spPr>
          <a:xfrm>
            <a:off x="289560" y="4634926"/>
            <a:ext cx="5522976" cy="1771650"/>
          </a:xfrm>
          <a:prstGeom prst="rect">
            <a:avLst/>
          </a:prstGeom>
        </p:spPr>
        <p:txBody>
          <a:bodyPr anchor="b"/>
          <a:lstStyle>
            <a:lvl1pPr>
              <a:lnSpc>
                <a:spcPct val="100000"/>
              </a:lnSpc>
              <a:spcBef>
                <a:spcPts val="0"/>
              </a:spcBef>
              <a:defRPr sz="12900" b="0" i="0">
                <a:solidFill>
                  <a:schemeClr val="accent1"/>
                </a:solidFill>
                <a:latin typeface="IBM Plex Sans ExtLt" panose="020B0303050203000203" pitchFamily="34" charset="0"/>
              </a:defRPr>
            </a:lvl1pPr>
          </a:lstStyle>
          <a:p>
            <a:r>
              <a:rPr lang="en-US" dirty="0"/>
              <a:t>↗︎00M</a:t>
            </a:r>
          </a:p>
        </p:txBody>
      </p:sp>
      <p:sp>
        <p:nvSpPr>
          <p:cNvPr id="12" name="Text Placeholder 11">
            <a:extLst>
              <a:ext uri="{FF2B5EF4-FFF2-40B4-BE49-F238E27FC236}">
                <a16:creationId xmlns:a16="http://schemas.microsoft.com/office/drawing/2014/main" id="{5F395CBF-E65B-9A42-BAE5-C2B2BD9B7BD2}"/>
              </a:ext>
            </a:extLst>
          </p:cNvPr>
          <p:cNvSpPr>
            <a:spLocks noGrp="1"/>
          </p:cNvSpPr>
          <p:nvPr>
            <p:ph type="body" sz="quarter" idx="14" hasCustomPrompt="1"/>
          </p:nvPr>
        </p:nvSpPr>
        <p:spPr>
          <a:xfrm>
            <a:off x="6378658" y="4634926"/>
            <a:ext cx="5522976" cy="1771650"/>
          </a:xfrm>
          <a:prstGeom prst="rect">
            <a:avLst/>
          </a:prstGeom>
        </p:spPr>
        <p:txBody>
          <a:bodyPr anchor="b"/>
          <a:lstStyle>
            <a:lvl1pPr>
              <a:lnSpc>
                <a:spcPct val="100000"/>
              </a:lnSpc>
              <a:spcBef>
                <a:spcPts val="0"/>
              </a:spcBef>
              <a:defRPr sz="12900" b="0" i="0">
                <a:solidFill>
                  <a:schemeClr val="accent1"/>
                </a:solidFill>
                <a:latin typeface="IBM Plex Sans ExtLt" panose="020B0303050203000203" pitchFamily="34" charset="0"/>
              </a:defRPr>
            </a:lvl1pPr>
          </a:lstStyle>
          <a:p>
            <a:r>
              <a:rPr lang="en-US" dirty="0"/>
              <a:t>+00%</a:t>
            </a:r>
          </a:p>
        </p:txBody>
      </p:sp>
      <p:sp>
        <p:nvSpPr>
          <p:cNvPr id="3" name="Slide Number Placeholder 2">
            <a:extLst>
              <a:ext uri="{FF2B5EF4-FFF2-40B4-BE49-F238E27FC236}">
                <a16:creationId xmlns:a16="http://schemas.microsoft.com/office/drawing/2014/main" id="{15CC6925-298E-960E-CA92-0BC8FB18CE39}"/>
              </a:ext>
            </a:extLst>
          </p:cNvPr>
          <p:cNvSpPr>
            <a:spLocks noGrp="1"/>
          </p:cNvSpPr>
          <p:nvPr>
            <p:ph type="sldNum" sz="quarter" idx="10"/>
          </p:nvPr>
        </p:nvSpPr>
        <p:spPr>
          <a:xfrm>
            <a:off x="11770048" y="6450369"/>
            <a:ext cx="134652" cy="123111"/>
          </a:xfrm>
          <a:prstGeom prst="rect">
            <a:avLst/>
          </a:prstGeom>
        </p:spPr>
        <p:txBody>
          <a:bodyPr/>
          <a:lstStyle/>
          <a:p>
            <a:fld id="{86CB4B4D-7CA3-9044-876B-883B54F8677D}" type="slidenum">
              <a:rPr lang="en-US" smtClean="0"/>
              <a:t>‹#›</a:t>
            </a:fld>
            <a:endParaRPr lang="en-US" dirty="0"/>
          </a:p>
        </p:txBody>
      </p:sp>
      <p:sp>
        <p:nvSpPr>
          <p:cNvPr id="6" name="Text Placeholder 5">
            <a:extLst>
              <a:ext uri="{FF2B5EF4-FFF2-40B4-BE49-F238E27FC236}">
                <a16:creationId xmlns:a16="http://schemas.microsoft.com/office/drawing/2014/main" id="{0A7285B0-4A1E-8885-0C0E-77D0ECA9CACD}"/>
              </a:ext>
            </a:extLst>
          </p:cNvPr>
          <p:cNvSpPr>
            <a:spLocks noGrp="1"/>
          </p:cNvSpPr>
          <p:nvPr>
            <p:ph type="body" sz="quarter" idx="11"/>
          </p:nvPr>
        </p:nvSpPr>
        <p:spPr>
          <a:xfrm>
            <a:off x="6378658" y="289052"/>
            <a:ext cx="5522976" cy="3144044"/>
          </a:xfrm>
          <a:prstGeom prst="rect">
            <a:avLst/>
          </a:prstGeom>
        </p:spPr>
        <p:txBody>
          <a:bodyPr/>
          <a:lstStyle>
            <a:lvl1pPr>
              <a:lnSpc>
                <a:spcPct val="110000"/>
              </a:lnSpc>
              <a:spcBef>
                <a:spcPts val="0"/>
              </a:spcBef>
              <a:defRPr sz="2400">
                <a:solidFill>
                  <a:schemeClr val="tx1"/>
                </a:solidFill>
              </a:defRPr>
            </a:lvl1pPr>
            <a:lvl2pPr marL="201128" indent="-201128">
              <a:lnSpc>
                <a:spcPct val="110000"/>
              </a:lnSpc>
              <a:spcBef>
                <a:spcPts val="0"/>
              </a:spcBef>
              <a:defRPr sz="2400">
                <a:solidFill>
                  <a:schemeClr val="tx1"/>
                </a:solidFill>
              </a:defRPr>
            </a:lvl2pPr>
            <a:lvl3pPr marL="402256" indent="-201128">
              <a:lnSpc>
                <a:spcPct val="110000"/>
              </a:lnSpc>
              <a:spcBef>
                <a:spcPts val="0"/>
              </a:spcBef>
              <a:defRPr sz="2400">
                <a:solidFill>
                  <a:schemeClr val="tx1"/>
                </a:solidFill>
              </a:defRPr>
            </a:lvl3pPr>
            <a:lvl4pPr marL="557672" indent="-201128">
              <a:lnSpc>
                <a:spcPct val="110000"/>
              </a:lnSpc>
              <a:spcBef>
                <a:spcPts val="0"/>
              </a:spcBef>
              <a:defRPr sz="2400">
                <a:solidFill>
                  <a:schemeClr val="tx1"/>
                </a:solidFill>
              </a:defRPr>
            </a:lvl4pPr>
            <a:lvl5pPr>
              <a:lnSpc>
                <a:spcPct val="100000"/>
              </a:lnSpc>
              <a:spcBef>
                <a:spcPts val="0"/>
              </a:spcBef>
              <a:defRPr sz="2200">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8" name="Text Placeholder 7">
            <a:extLst>
              <a:ext uri="{FF2B5EF4-FFF2-40B4-BE49-F238E27FC236}">
                <a16:creationId xmlns:a16="http://schemas.microsoft.com/office/drawing/2014/main" id="{2D5E03B0-C633-E81D-0D42-3FCCAFD64B0F}"/>
              </a:ext>
            </a:extLst>
          </p:cNvPr>
          <p:cNvSpPr>
            <a:spLocks noGrp="1"/>
          </p:cNvSpPr>
          <p:nvPr>
            <p:ph type="body" sz="quarter" idx="12"/>
          </p:nvPr>
        </p:nvSpPr>
        <p:spPr>
          <a:xfrm>
            <a:off x="289560" y="301752"/>
            <a:ext cx="5522976" cy="3144044"/>
          </a:xfrm>
          <a:prstGeom prst="rect">
            <a:avLst/>
          </a:prstGeom>
        </p:spPr>
        <p:txBody>
          <a:bodyPr/>
          <a:lstStyle>
            <a:lvl1pPr>
              <a:lnSpc>
                <a:spcPct val="110000"/>
              </a:lnSpc>
              <a:spcBef>
                <a:spcPts val="0"/>
              </a:spcBef>
              <a:defRPr sz="2400">
                <a:solidFill>
                  <a:schemeClr val="tx1"/>
                </a:solidFill>
              </a:defRPr>
            </a:lvl1pPr>
            <a:lvl2pPr marL="201128" indent="-201128">
              <a:lnSpc>
                <a:spcPct val="110000"/>
              </a:lnSpc>
              <a:spcBef>
                <a:spcPts val="0"/>
              </a:spcBef>
              <a:defRPr sz="2400">
                <a:solidFill>
                  <a:schemeClr val="tx1"/>
                </a:solidFill>
              </a:defRPr>
            </a:lvl2pPr>
            <a:lvl3pPr marL="402256" indent="-201128">
              <a:lnSpc>
                <a:spcPct val="110000"/>
              </a:lnSpc>
              <a:spcBef>
                <a:spcPts val="0"/>
              </a:spcBef>
              <a:defRPr sz="2400">
                <a:solidFill>
                  <a:schemeClr val="tx1"/>
                </a:solidFill>
              </a:defRPr>
            </a:lvl3pPr>
            <a:lvl4pPr marL="557672" indent="-201128">
              <a:lnSpc>
                <a:spcPct val="110000"/>
              </a:lnSpc>
              <a:spcBef>
                <a:spcPts val="0"/>
              </a:spcBef>
              <a:defRPr sz="2400">
                <a:solidFill>
                  <a:schemeClr val="tx1"/>
                </a:solidFill>
              </a:defRPr>
            </a:lvl4pPr>
            <a:lvl5pPr>
              <a:lnSpc>
                <a:spcPct val="100000"/>
              </a:lnSpc>
              <a:spcBef>
                <a:spcPts val="0"/>
              </a:spcBef>
              <a:defRPr sz="2200">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cxnSp>
        <p:nvCxnSpPr>
          <p:cNvPr id="9" name="Straight Connector 8">
            <a:extLst>
              <a:ext uri="{FF2B5EF4-FFF2-40B4-BE49-F238E27FC236}">
                <a16:creationId xmlns:a16="http://schemas.microsoft.com/office/drawing/2014/main" id="{1C44518A-7FBB-67DA-E35B-8BC0AAFC6062}"/>
              </a:ext>
            </a:extLst>
          </p:cNvPr>
          <p:cNvCxnSpPr>
            <a:cxnSpLocks/>
          </p:cNvCxnSpPr>
          <p:nvPr userDrawn="1"/>
        </p:nvCxnSpPr>
        <p:spPr bwMode="auto">
          <a:xfrm>
            <a:off x="6096000" y="284957"/>
            <a:ext cx="0" cy="5715794"/>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4" name="フッター プレースホルダー 3">
            <a:extLst>
              <a:ext uri="{FF2B5EF4-FFF2-40B4-BE49-F238E27FC236}">
                <a16:creationId xmlns:a16="http://schemas.microsoft.com/office/drawing/2014/main" id="{BA49445C-3062-2B77-32ED-BCEB9ED0A711}"/>
              </a:ext>
            </a:extLst>
          </p:cNvPr>
          <p:cNvSpPr>
            <a:spLocks noGrp="1"/>
          </p:cNvSpPr>
          <p:nvPr>
            <p:ph type="ftr" sz="quarter" idx="15"/>
          </p:nvPr>
        </p:nvSpPr>
        <p:spPr/>
        <p:txBody>
          <a:bodyPr/>
          <a:lstStyle/>
          <a:p>
            <a:r>
              <a:rPr kumimoji="1" lang="ja-JP" altLang="en-US"/>
              <a:t>フッター</a:t>
            </a:r>
            <a:r>
              <a:rPr kumimoji="1" lang="en-US" altLang="ja-JP"/>
              <a:t>(Optional)</a:t>
            </a:r>
            <a:endParaRPr kumimoji="1" lang="ja-JP" altLang="en-US"/>
          </a:p>
        </p:txBody>
      </p:sp>
    </p:spTree>
    <p:extLst>
      <p:ext uri="{BB962C8B-B14F-4D97-AF65-F5344CB8AC3E}">
        <p14:creationId xmlns:p14="http://schemas.microsoft.com/office/powerpoint/2010/main" val="3447478196"/>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ata, 3 callouts, vertical">
    <p:bg>
      <p:bgPr>
        <a:solidFill>
          <a:schemeClr val="bg1"/>
        </a:solidFill>
        <a:effectLst/>
      </p:bgPr>
    </p:bg>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3516E6B1-7020-1EA5-CDD4-B1FC6CE2740C}"/>
              </a:ext>
            </a:extLst>
          </p:cNvPr>
          <p:cNvSpPr>
            <a:spLocks noGrp="1"/>
          </p:cNvSpPr>
          <p:nvPr>
            <p:ph type="body" sz="quarter" idx="16" hasCustomPrompt="1"/>
          </p:nvPr>
        </p:nvSpPr>
        <p:spPr>
          <a:xfrm>
            <a:off x="6383301" y="143953"/>
            <a:ext cx="2478024" cy="822960"/>
          </a:xfrm>
          <a:prstGeom prst="rect">
            <a:avLst/>
          </a:prstGeom>
        </p:spPr>
        <p:txBody>
          <a:bodyPr/>
          <a:lstStyle>
            <a:lvl1pPr>
              <a:lnSpc>
                <a:spcPct val="100000"/>
              </a:lnSpc>
              <a:defRPr sz="6000">
                <a:solidFill>
                  <a:schemeClr val="accent1"/>
                </a:solidFill>
              </a:defRPr>
            </a:lvl1pPr>
          </a:lstStyle>
          <a:p>
            <a:pPr lvl="0"/>
            <a:r>
              <a:rPr lang="en-US" dirty="0"/>
              <a:t>00%</a:t>
            </a:r>
          </a:p>
        </p:txBody>
      </p:sp>
      <p:sp>
        <p:nvSpPr>
          <p:cNvPr id="20" name="Text Placeholder 19">
            <a:extLst>
              <a:ext uri="{FF2B5EF4-FFF2-40B4-BE49-F238E27FC236}">
                <a16:creationId xmlns:a16="http://schemas.microsoft.com/office/drawing/2014/main" id="{AC11D906-6DD0-910D-48BA-0C197C90AA45}"/>
              </a:ext>
            </a:extLst>
          </p:cNvPr>
          <p:cNvSpPr>
            <a:spLocks noGrp="1"/>
          </p:cNvSpPr>
          <p:nvPr>
            <p:ph type="body" sz="quarter" idx="17" hasCustomPrompt="1"/>
          </p:nvPr>
        </p:nvSpPr>
        <p:spPr>
          <a:xfrm>
            <a:off x="9428523" y="143953"/>
            <a:ext cx="2478024" cy="822960"/>
          </a:xfrm>
          <a:prstGeom prst="rect">
            <a:avLst/>
          </a:prstGeom>
        </p:spPr>
        <p:txBody>
          <a:bodyPr/>
          <a:lstStyle>
            <a:lvl1pPr>
              <a:lnSpc>
                <a:spcPct val="100000"/>
              </a:lnSpc>
              <a:defRPr sz="6000">
                <a:solidFill>
                  <a:schemeClr val="accent1"/>
                </a:solidFill>
              </a:defRPr>
            </a:lvl1pPr>
          </a:lstStyle>
          <a:p>
            <a:pPr lvl="0"/>
            <a:r>
              <a:rPr lang="en-US" dirty="0"/>
              <a:t>00%</a:t>
            </a:r>
          </a:p>
        </p:txBody>
      </p:sp>
      <p:sp>
        <p:nvSpPr>
          <p:cNvPr id="16" name="Text Placeholder 15">
            <a:extLst>
              <a:ext uri="{FF2B5EF4-FFF2-40B4-BE49-F238E27FC236}">
                <a16:creationId xmlns:a16="http://schemas.microsoft.com/office/drawing/2014/main" id="{BBB79390-98CC-5F62-D373-F6646F767DD0}"/>
              </a:ext>
            </a:extLst>
          </p:cNvPr>
          <p:cNvSpPr>
            <a:spLocks noGrp="1"/>
          </p:cNvSpPr>
          <p:nvPr>
            <p:ph type="body" sz="quarter" idx="15" hasCustomPrompt="1"/>
          </p:nvPr>
        </p:nvSpPr>
        <p:spPr>
          <a:xfrm>
            <a:off x="3333316" y="143953"/>
            <a:ext cx="2478024" cy="822960"/>
          </a:xfrm>
          <a:prstGeom prst="rect">
            <a:avLst/>
          </a:prstGeom>
        </p:spPr>
        <p:txBody>
          <a:bodyPr/>
          <a:lstStyle>
            <a:lvl1pPr>
              <a:lnSpc>
                <a:spcPct val="100000"/>
              </a:lnSpc>
              <a:defRPr sz="6000">
                <a:solidFill>
                  <a:schemeClr val="accent1"/>
                </a:solidFill>
              </a:defRPr>
            </a:lvl1pPr>
            <a:lvl2pPr marL="0" indent="0">
              <a:buNone/>
              <a:defRPr/>
            </a:lvl2pPr>
          </a:lstStyle>
          <a:p>
            <a:pPr lvl="0"/>
            <a:r>
              <a:rPr lang="en-US" dirty="0"/>
              <a:t>00%</a:t>
            </a:r>
          </a:p>
        </p:txBody>
      </p:sp>
      <p:sp>
        <p:nvSpPr>
          <p:cNvPr id="3" name="Slide Number Placeholder 2">
            <a:extLst>
              <a:ext uri="{FF2B5EF4-FFF2-40B4-BE49-F238E27FC236}">
                <a16:creationId xmlns:a16="http://schemas.microsoft.com/office/drawing/2014/main" id="{8D705BEB-F3AA-BF3A-70A5-738D5EE71F07}"/>
              </a:ext>
            </a:extLst>
          </p:cNvPr>
          <p:cNvSpPr>
            <a:spLocks noGrp="1"/>
          </p:cNvSpPr>
          <p:nvPr>
            <p:ph type="sldNum" sz="quarter" idx="10"/>
          </p:nvPr>
        </p:nvSpPr>
        <p:spPr>
          <a:xfrm>
            <a:off x="11770048" y="6450369"/>
            <a:ext cx="134652" cy="123111"/>
          </a:xfrm>
          <a:prstGeom prst="rect">
            <a:avLst/>
          </a:prstGeom>
        </p:spPr>
        <p:txBody>
          <a:bodyPr/>
          <a:lstStyle/>
          <a:p>
            <a:fld id="{86CB4B4D-7CA3-9044-876B-883B54F8677D}" type="slidenum">
              <a:rPr lang="en-US" smtClean="0"/>
              <a:t>‹#›</a:t>
            </a:fld>
            <a:endParaRPr lang="en-US" dirty="0"/>
          </a:p>
        </p:txBody>
      </p:sp>
      <p:sp>
        <p:nvSpPr>
          <p:cNvPr id="5" name="Text Placeholder 4">
            <a:extLst>
              <a:ext uri="{FF2B5EF4-FFF2-40B4-BE49-F238E27FC236}">
                <a16:creationId xmlns:a16="http://schemas.microsoft.com/office/drawing/2014/main" id="{1B7E465D-4B5F-2DAE-57C4-590983308A95}"/>
              </a:ext>
            </a:extLst>
          </p:cNvPr>
          <p:cNvSpPr>
            <a:spLocks noGrp="1"/>
          </p:cNvSpPr>
          <p:nvPr>
            <p:ph type="body" sz="quarter" idx="11"/>
          </p:nvPr>
        </p:nvSpPr>
        <p:spPr>
          <a:xfrm>
            <a:off x="3333316" y="6000750"/>
            <a:ext cx="2475384" cy="571500"/>
          </a:xfrm>
          <a:prstGeom prst="rect">
            <a:avLst/>
          </a:prstGeom>
        </p:spPr>
        <p:txBody>
          <a:bodyPr anchor="b"/>
          <a:lstStyle>
            <a:lvl1pPr>
              <a:lnSpc>
                <a:spcPct val="120000"/>
              </a:lnSpc>
              <a:spcBef>
                <a:spcPts val="0"/>
              </a:spcBef>
              <a:defRPr sz="800" b="0" i="0">
                <a:solidFill>
                  <a:schemeClr val="tx1"/>
                </a:solidFill>
                <a:latin typeface="IBM Plex Sans" panose="020B0503050203000203" pitchFamily="34" charset="0"/>
                <a:ea typeface="IBM Plex Sans JP" panose="020B0503050203000203" pitchFamily="34" charset="-128"/>
              </a:defRPr>
            </a:lvl1pPr>
            <a:lvl2pPr marL="73137" indent="-73137">
              <a:lnSpc>
                <a:spcPct val="120000"/>
              </a:lnSpc>
              <a:spcBef>
                <a:spcPts val="0"/>
              </a:spcBef>
              <a:defRPr sz="800" b="0" i="0">
                <a:solidFill>
                  <a:schemeClr val="tx1"/>
                </a:solidFill>
                <a:latin typeface="IBM Plex Sans" panose="020B0503050203000203" pitchFamily="34" charset="0"/>
                <a:ea typeface="IBM Plex Sans JP" panose="020B0503050203000203" pitchFamily="34" charset="-128"/>
              </a:defRPr>
            </a:lvl2pPr>
            <a:lvl3pPr marL="146275" indent="-73137">
              <a:lnSpc>
                <a:spcPct val="120000"/>
              </a:lnSpc>
              <a:spcBef>
                <a:spcPts val="0"/>
              </a:spcBef>
              <a:defRPr sz="800" b="0" i="0">
                <a:solidFill>
                  <a:schemeClr val="tx1"/>
                </a:solidFill>
                <a:latin typeface="IBM Plex Sans" panose="020B0503050203000203" pitchFamily="34" charset="0"/>
                <a:ea typeface="IBM Plex Sans JP" panose="020B0503050203000203" pitchFamily="34" charset="-128"/>
              </a:defRPr>
            </a:lvl3pPr>
            <a:lvl4pPr marL="219412" indent="-73137">
              <a:lnSpc>
                <a:spcPct val="120000"/>
              </a:lnSpc>
              <a:spcBef>
                <a:spcPts val="0"/>
              </a:spcBef>
              <a:defRPr sz="800" b="0" i="0">
                <a:solidFill>
                  <a:schemeClr val="tx1"/>
                </a:solidFill>
                <a:latin typeface="IBM Plex Sans" panose="020B0503050203000203" pitchFamily="34" charset="0"/>
                <a:ea typeface="IBM Plex Sans JP" panose="020B0503050203000203" pitchFamily="34" charset="-128"/>
              </a:defRPr>
            </a:lvl4pPr>
            <a:lvl5pPr>
              <a:lnSpc>
                <a:spcPct val="120000"/>
              </a:lnSpc>
              <a:spcBef>
                <a:spcPts val="0"/>
              </a:spcBef>
              <a:defRPr sz="800" b="0" i="0">
                <a:solidFill>
                  <a:schemeClr val="tx1"/>
                </a:solidFill>
                <a:latin typeface="IBM Plex Sans" panose="020B0503050203000203" pitchFamily="34" charset="0"/>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7" name="Text Placeholder 6">
            <a:extLst>
              <a:ext uri="{FF2B5EF4-FFF2-40B4-BE49-F238E27FC236}">
                <a16:creationId xmlns:a16="http://schemas.microsoft.com/office/drawing/2014/main" id="{FDDE7F16-A938-0D17-3BFA-034F142A8082}"/>
              </a:ext>
            </a:extLst>
          </p:cNvPr>
          <p:cNvSpPr>
            <a:spLocks noGrp="1"/>
          </p:cNvSpPr>
          <p:nvPr>
            <p:ph type="body" sz="quarter" idx="12"/>
          </p:nvPr>
        </p:nvSpPr>
        <p:spPr>
          <a:xfrm>
            <a:off x="3333316" y="1188720"/>
            <a:ext cx="2478024" cy="4809744"/>
          </a:xfrm>
          <a:prstGeom prst="rect">
            <a:avLst/>
          </a:prstGeom>
        </p:spPr>
        <p:txBody>
          <a:bodyPr/>
          <a:lstStyle>
            <a:lvl1pPr>
              <a:lnSpc>
                <a:spcPct val="120000"/>
              </a:lnSpc>
              <a:spcBef>
                <a:spcPts val="0"/>
              </a:spcBef>
              <a:defRPr>
                <a:solidFill>
                  <a:schemeClr val="tx1"/>
                </a:solidFill>
              </a:defRPr>
            </a:lvl1pPr>
            <a:lvl2pPr>
              <a:lnSpc>
                <a:spcPct val="120000"/>
              </a:lnSpc>
              <a:spcBef>
                <a:spcPts val="0"/>
              </a:spcBef>
              <a:defRPr>
                <a:solidFill>
                  <a:schemeClr val="tx1"/>
                </a:solidFill>
              </a:defRPr>
            </a:lvl2pPr>
            <a:lvl3pPr>
              <a:lnSpc>
                <a:spcPct val="120000"/>
              </a:lnSpc>
              <a:spcBef>
                <a:spcPts val="0"/>
              </a:spcBef>
              <a:defRPr>
                <a:solidFill>
                  <a:schemeClr val="tx1"/>
                </a:solidFill>
              </a:defRPr>
            </a:lvl3pPr>
            <a:lvl4pPr>
              <a:lnSpc>
                <a:spcPct val="120000"/>
              </a:lnSpc>
              <a:spcBef>
                <a:spcPts val="0"/>
              </a:spcBef>
              <a:defRPr>
                <a:solidFill>
                  <a:schemeClr val="tx1"/>
                </a:solidFill>
              </a:defRPr>
            </a:lvl4pPr>
            <a:lvl5pPr>
              <a:lnSpc>
                <a:spcPct val="110000"/>
              </a:lnSpc>
              <a:spcBef>
                <a:spcPts val="0"/>
              </a:spcBef>
              <a:defRPr>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Text Placeholder 8">
            <a:extLst>
              <a:ext uri="{FF2B5EF4-FFF2-40B4-BE49-F238E27FC236}">
                <a16:creationId xmlns:a16="http://schemas.microsoft.com/office/drawing/2014/main" id="{3F3FD8FB-143C-CB66-123C-0495EB1C33B7}"/>
              </a:ext>
            </a:extLst>
          </p:cNvPr>
          <p:cNvSpPr>
            <a:spLocks noGrp="1"/>
          </p:cNvSpPr>
          <p:nvPr>
            <p:ph type="body" sz="quarter" idx="13"/>
          </p:nvPr>
        </p:nvSpPr>
        <p:spPr>
          <a:xfrm>
            <a:off x="6380919" y="1188720"/>
            <a:ext cx="2478024" cy="4809744"/>
          </a:xfrm>
          <a:prstGeom prst="rect">
            <a:avLst/>
          </a:prstGeom>
        </p:spPr>
        <p:txBody>
          <a:bodyPr/>
          <a:lstStyle>
            <a:lvl1pPr>
              <a:lnSpc>
                <a:spcPct val="120000"/>
              </a:lnSpc>
              <a:spcBef>
                <a:spcPts val="0"/>
              </a:spcBef>
              <a:defRPr>
                <a:solidFill>
                  <a:schemeClr val="tx1"/>
                </a:solidFill>
              </a:defRPr>
            </a:lvl1pPr>
            <a:lvl2pPr>
              <a:lnSpc>
                <a:spcPct val="120000"/>
              </a:lnSpc>
              <a:spcBef>
                <a:spcPts val="0"/>
              </a:spcBef>
              <a:defRPr>
                <a:solidFill>
                  <a:schemeClr val="tx1"/>
                </a:solidFill>
              </a:defRPr>
            </a:lvl2pPr>
            <a:lvl3pPr>
              <a:lnSpc>
                <a:spcPct val="120000"/>
              </a:lnSpc>
              <a:spcBef>
                <a:spcPts val="0"/>
              </a:spcBef>
              <a:defRPr>
                <a:solidFill>
                  <a:schemeClr val="tx1"/>
                </a:solidFill>
              </a:defRPr>
            </a:lvl3pPr>
            <a:lvl4pPr>
              <a:lnSpc>
                <a:spcPct val="120000"/>
              </a:lnSpc>
              <a:spcBef>
                <a:spcPts val="0"/>
              </a:spcBef>
              <a:defRPr>
                <a:solidFill>
                  <a:schemeClr val="tx1"/>
                </a:solidFill>
              </a:defRPr>
            </a:lvl4pPr>
            <a:lvl5pPr>
              <a:lnSpc>
                <a:spcPct val="110000"/>
              </a:lnSpc>
              <a:spcBef>
                <a:spcPts val="0"/>
              </a:spcBef>
              <a:defRPr>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1" name="Text Placeholder 10">
            <a:extLst>
              <a:ext uri="{FF2B5EF4-FFF2-40B4-BE49-F238E27FC236}">
                <a16:creationId xmlns:a16="http://schemas.microsoft.com/office/drawing/2014/main" id="{BA1063D1-FD79-491C-791B-87858EA0CB85}"/>
              </a:ext>
            </a:extLst>
          </p:cNvPr>
          <p:cNvSpPr>
            <a:spLocks noGrp="1"/>
          </p:cNvSpPr>
          <p:nvPr>
            <p:ph type="body" sz="quarter" idx="14"/>
          </p:nvPr>
        </p:nvSpPr>
        <p:spPr>
          <a:xfrm>
            <a:off x="9448034" y="1188720"/>
            <a:ext cx="2478024" cy="4809744"/>
          </a:xfrm>
          <a:prstGeom prst="rect">
            <a:avLst/>
          </a:prstGeom>
        </p:spPr>
        <p:txBody>
          <a:bodyPr/>
          <a:lstStyle>
            <a:lvl1pPr>
              <a:lnSpc>
                <a:spcPct val="120000"/>
              </a:lnSpc>
              <a:spcBef>
                <a:spcPts val="0"/>
              </a:spcBef>
              <a:defRPr>
                <a:solidFill>
                  <a:schemeClr val="tx1"/>
                </a:solidFill>
              </a:defRPr>
            </a:lvl1pPr>
            <a:lvl2pPr>
              <a:lnSpc>
                <a:spcPct val="120000"/>
              </a:lnSpc>
              <a:spcBef>
                <a:spcPts val="0"/>
              </a:spcBef>
              <a:defRPr>
                <a:solidFill>
                  <a:schemeClr val="tx1"/>
                </a:solidFill>
              </a:defRPr>
            </a:lvl2pPr>
            <a:lvl3pPr>
              <a:lnSpc>
                <a:spcPct val="120000"/>
              </a:lnSpc>
              <a:spcBef>
                <a:spcPts val="0"/>
              </a:spcBef>
              <a:defRPr>
                <a:solidFill>
                  <a:schemeClr val="tx1"/>
                </a:solidFill>
              </a:defRPr>
            </a:lvl3pPr>
            <a:lvl4pPr>
              <a:lnSpc>
                <a:spcPct val="120000"/>
              </a:lnSpc>
              <a:spcBef>
                <a:spcPts val="0"/>
              </a:spcBef>
              <a:defRPr>
                <a:solidFill>
                  <a:schemeClr val="tx1"/>
                </a:solidFill>
              </a:defRPr>
            </a:lvl4pPr>
            <a:lvl5pPr>
              <a:lnSpc>
                <a:spcPct val="110000"/>
              </a:lnSpc>
              <a:spcBef>
                <a:spcPts val="0"/>
              </a:spcBef>
              <a:defRPr>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6" name="フッター プレースホルダー 5">
            <a:extLst>
              <a:ext uri="{FF2B5EF4-FFF2-40B4-BE49-F238E27FC236}">
                <a16:creationId xmlns:a16="http://schemas.microsoft.com/office/drawing/2014/main" id="{7287F9A7-D2B4-2C9B-F3A3-5F43EE8ED29B}"/>
              </a:ext>
            </a:extLst>
          </p:cNvPr>
          <p:cNvSpPr>
            <a:spLocks noGrp="1"/>
          </p:cNvSpPr>
          <p:nvPr>
            <p:ph type="ftr" sz="quarter" idx="18"/>
          </p:nvPr>
        </p:nvSpPr>
        <p:spPr/>
        <p:txBody>
          <a:bodyPr/>
          <a:lstStyle/>
          <a:p>
            <a:r>
              <a:rPr kumimoji="1" lang="ja-JP" altLang="en-US"/>
              <a:t>フッター</a:t>
            </a:r>
            <a:r>
              <a:rPr kumimoji="1" lang="en-US" altLang="ja-JP"/>
              <a:t>(Optional)</a:t>
            </a:r>
            <a:endParaRPr kumimoji="1" lang="ja-JP" altLang="en-US"/>
          </a:p>
        </p:txBody>
      </p:sp>
      <p:sp>
        <p:nvSpPr>
          <p:cNvPr id="4" name="タイトル 3">
            <a:extLst>
              <a:ext uri="{FF2B5EF4-FFF2-40B4-BE49-F238E27FC236}">
                <a16:creationId xmlns:a16="http://schemas.microsoft.com/office/drawing/2014/main" id="{0190DC4B-4198-FC7C-74AF-F35A2C6F4DA9}"/>
              </a:ext>
            </a:extLst>
          </p:cNvPr>
          <p:cNvSpPr>
            <a:spLocks noGrp="1"/>
          </p:cNvSpPr>
          <p:nvPr>
            <p:ph type="title"/>
          </p:nvPr>
        </p:nvSpPr>
        <p:spPr>
          <a:xfrm>
            <a:off x="289560" y="301750"/>
            <a:ext cx="2478024" cy="1426464"/>
          </a:xfrm>
        </p:spPr>
        <p:txBody>
          <a:bodyPr/>
          <a:lstStyle>
            <a:lvl1pPr>
              <a:lnSpc>
                <a:spcPct val="120000"/>
              </a:lnSpc>
              <a:defRPr/>
            </a:lvl1pPr>
          </a:lstStyle>
          <a:p>
            <a:r>
              <a:rPr kumimoji="1" lang="ja-JP" altLang="en-US"/>
              <a:t>マスター タイトルの書式設定</a:t>
            </a:r>
          </a:p>
        </p:txBody>
      </p:sp>
    </p:spTree>
    <p:extLst>
      <p:ext uri="{BB962C8B-B14F-4D97-AF65-F5344CB8AC3E}">
        <p14:creationId xmlns:p14="http://schemas.microsoft.com/office/powerpoint/2010/main" val="1083368050"/>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ata, 2 callouts, horizontal">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3D81813D-DA09-FCA0-D570-1E2D428C59E9}"/>
              </a:ext>
            </a:extLst>
          </p:cNvPr>
          <p:cNvCxnSpPr/>
          <p:nvPr userDrawn="1"/>
        </p:nvCxnSpPr>
        <p:spPr bwMode="auto">
          <a:xfrm>
            <a:off x="284126" y="3048000"/>
            <a:ext cx="11620574" cy="0"/>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 name="Title 1">
            <a:extLst>
              <a:ext uri="{FF2B5EF4-FFF2-40B4-BE49-F238E27FC236}">
                <a16:creationId xmlns:a16="http://schemas.microsoft.com/office/drawing/2014/main" id="{D4B48808-B77B-7E67-E7EA-BCC945D4D51B}"/>
              </a:ext>
            </a:extLst>
          </p:cNvPr>
          <p:cNvSpPr>
            <a:spLocks noGrp="1"/>
          </p:cNvSpPr>
          <p:nvPr>
            <p:ph type="title" hasCustomPrompt="1"/>
          </p:nvPr>
        </p:nvSpPr>
        <p:spPr>
          <a:xfrm>
            <a:off x="287300" y="166739"/>
            <a:ext cx="2474590" cy="2667794"/>
          </a:xfrm>
          <a:prstGeom prst="rect">
            <a:avLst/>
          </a:prstGeom>
        </p:spPr>
        <p:txBody>
          <a:bodyPr/>
          <a:lstStyle>
            <a:lvl1pPr>
              <a:lnSpc>
                <a:spcPct val="110000"/>
              </a:lnSpc>
              <a:defRPr sz="4000">
                <a:solidFill>
                  <a:schemeClr val="accent1"/>
                </a:solidFill>
              </a:defRPr>
            </a:lvl1pPr>
          </a:lstStyle>
          <a:p>
            <a:r>
              <a:rPr lang="en-US" dirty="0"/>
              <a:t>+000%</a:t>
            </a:r>
          </a:p>
        </p:txBody>
      </p:sp>
      <p:sp>
        <p:nvSpPr>
          <p:cNvPr id="3" name="Slide Number Placeholder 2">
            <a:extLst>
              <a:ext uri="{FF2B5EF4-FFF2-40B4-BE49-F238E27FC236}">
                <a16:creationId xmlns:a16="http://schemas.microsoft.com/office/drawing/2014/main" id="{12E26407-6C5D-60C9-0C0E-7B195B9AB4F9}"/>
              </a:ext>
            </a:extLst>
          </p:cNvPr>
          <p:cNvSpPr>
            <a:spLocks noGrp="1"/>
          </p:cNvSpPr>
          <p:nvPr>
            <p:ph type="sldNum" sz="quarter" idx="10"/>
          </p:nvPr>
        </p:nvSpPr>
        <p:spPr>
          <a:xfrm>
            <a:off x="11770048" y="6450369"/>
            <a:ext cx="134652" cy="123111"/>
          </a:xfrm>
          <a:prstGeom prst="rect">
            <a:avLst/>
          </a:prstGeom>
        </p:spPr>
        <p:txBody>
          <a:bodyPr/>
          <a:lstStyle/>
          <a:p>
            <a:fld id="{86CB4B4D-7CA3-9044-876B-883B54F8677D}" type="slidenum">
              <a:rPr lang="en-US" smtClean="0"/>
              <a:t>‹#›</a:t>
            </a:fld>
            <a:endParaRPr lang="en-US" dirty="0"/>
          </a:p>
        </p:txBody>
      </p:sp>
      <p:sp>
        <p:nvSpPr>
          <p:cNvPr id="5" name="Text Placeholder 4">
            <a:extLst>
              <a:ext uri="{FF2B5EF4-FFF2-40B4-BE49-F238E27FC236}">
                <a16:creationId xmlns:a16="http://schemas.microsoft.com/office/drawing/2014/main" id="{88378CF2-9CD6-2749-A489-08A4608D0BDA}"/>
              </a:ext>
            </a:extLst>
          </p:cNvPr>
          <p:cNvSpPr>
            <a:spLocks noGrp="1"/>
          </p:cNvSpPr>
          <p:nvPr>
            <p:ph type="body" sz="quarter" idx="11"/>
          </p:nvPr>
        </p:nvSpPr>
        <p:spPr>
          <a:xfrm>
            <a:off x="3345842" y="297483"/>
            <a:ext cx="8558858" cy="2667794"/>
          </a:xfrm>
          <a:prstGeom prst="rect">
            <a:avLst/>
          </a:prstGeom>
        </p:spPr>
        <p:txBody>
          <a:bodyPr/>
          <a:lstStyle>
            <a:lvl1pPr>
              <a:lnSpc>
                <a:spcPct val="110000"/>
              </a:lnSpc>
              <a:spcBef>
                <a:spcPts val="0"/>
              </a:spcBef>
              <a:defRPr sz="4000">
                <a:solidFill>
                  <a:schemeClr val="tx1"/>
                </a:solidFill>
              </a:defRPr>
            </a:lvl1pPr>
            <a:lvl2pPr marL="393113" indent="-393113">
              <a:lnSpc>
                <a:spcPct val="110000"/>
              </a:lnSpc>
              <a:spcBef>
                <a:spcPts val="0"/>
              </a:spcBef>
              <a:defRPr sz="4000">
                <a:solidFill>
                  <a:schemeClr val="tx1"/>
                </a:solidFill>
              </a:defRPr>
            </a:lvl2pPr>
            <a:lvl3pPr marL="749658" indent="-393113">
              <a:lnSpc>
                <a:spcPct val="110000"/>
              </a:lnSpc>
              <a:spcBef>
                <a:spcPts val="0"/>
              </a:spcBef>
              <a:defRPr sz="4000">
                <a:solidFill>
                  <a:schemeClr val="tx1"/>
                </a:solidFill>
              </a:defRPr>
            </a:lvl3pPr>
            <a:lvl4pPr marL="1142771" indent="-393113">
              <a:lnSpc>
                <a:spcPct val="110000"/>
              </a:lnSpc>
              <a:spcBef>
                <a:spcPts val="0"/>
              </a:spcBef>
              <a:defRPr sz="4000">
                <a:solidFill>
                  <a:schemeClr val="tx1"/>
                </a:solidFill>
              </a:defRPr>
            </a:lvl4pPr>
            <a:lvl5pPr>
              <a:lnSpc>
                <a:spcPct val="100000"/>
              </a:lnSpc>
              <a:spcBef>
                <a:spcPts val="0"/>
              </a:spcBef>
              <a:defRPr sz="4299">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Text Placeholder 8">
            <a:extLst>
              <a:ext uri="{FF2B5EF4-FFF2-40B4-BE49-F238E27FC236}">
                <a16:creationId xmlns:a16="http://schemas.microsoft.com/office/drawing/2014/main" id="{A16C1F9D-1D2C-5BDA-E821-35CB4A8708F5}"/>
              </a:ext>
            </a:extLst>
          </p:cNvPr>
          <p:cNvSpPr>
            <a:spLocks noGrp="1"/>
          </p:cNvSpPr>
          <p:nvPr>
            <p:ph type="body" sz="quarter" idx="12" hasCustomPrompt="1"/>
          </p:nvPr>
        </p:nvSpPr>
        <p:spPr>
          <a:xfrm>
            <a:off x="287300" y="3307795"/>
            <a:ext cx="2474590" cy="2667000"/>
          </a:xfrm>
          <a:prstGeom prst="rect">
            <a:avLst/>
          </a:prstGeom>
        </p:spPr>
        <p:txBody>
          <a:bodyPr/>
          <a:lstStyle>
            <a:lvl1pPr>
              <a:lnSpc>
                <a:spcPct val="110000"/>
              </a:lnSpc>
              <a:defRPr sz="4000">
                <a:solidFill>
                  <a:schemeClr val="accent1"/>
                </a:solidFill>
                <a:latin typeface="+mj-lt"/>
                <a:ea typeface="+mj-ea"/>
              </a:defRPr>
            </a:lvl1pPr>
            <a:lvl2pPr>
              <a:lnSpc>
                <a:spcPct val="100000"/>
              </a:lnSpc>
              <a:defRPr sz="4299">
                <a:solidFill>
                  <a:schemeClr val="accent1"/>
                </a:solidFill>
              </a:defRPr>
            </a:lvl2pPr>
            <a:lvl3pPr>
              <a:lnSpc>
                <a:spcPct val="100000"/>
              </a:lnSpc>
              <a:defRPr sz="4299">
                <a:solidFill>
                  <a:schemeClr val="accent1"/>
                </a:solidFill>
              </a:defRPr>
            </a:lvl3pPr>
            <a:lvl4pPr>
              <a:lnSpc>
                <a:spcPct val="100000"/>
              </a:lnSpc>
              <a:defRPr sz="4299">
                <a:solidFill>
                  <a:schemeClr val="accent1"/>
                </a:solidFill>
              </a:defRPr>
            </a:lvl4pPr>
            <a:lvl5pPr>
              <a:lnSpc>
                <a:spcPct val="100000"/>
              </a:lnSpc>
              <a:defRPr sz="4299">
                <a:solidFill>
                  <a:schemeClr val="accent1"/>
                </a:solidFill>
              </a:defRPr>
            </a:lvl5pPr>
          </a:lstStyle>
          <a:p>
            <a:pPr lvl="0"/>
            <a:r>
              <a:rPr lang="en-US" dirty="0"/>
              <a:t>+000M</a:t>
            </a:r>
          </a:p>
        </p:txBody>
      </p:sp>
      <p:sp>
        <p:nvSpPr>
          <p:cNvPr id="11" name="Text Placeholder 10">
            <a:extLst>
              <a:ext uri="{FF2B5EF4-FFF2-40B4-BE49-F238E27FC236}">
                <a16:creationId xmlns:a16="http://schemas.microsoft.com/office/drawing/2014/main" id="{2C97FE8A-75E3-6FC8-02DD-50E0A4C8C958}"/>
              </a:ext>
            </a:extLst>
          </p:cNvPr>
          <p:cNvSpPr>
            <a:spLocks noGrp="1"/>
          </p:cNvSpPr>
          <p:nvPr>
            <p:ph type="body" sz="quarter" idx="13"/>
          </p:nvPr>
        </p:nvSpPr>
        <p:spPr>
          <a:xfrm>
            <a:off x="3345842" y="3426390"/>
            <a:ext cx="8558858" cy="2667000"/>
          </a:xfrm>
          <a:prstGeom prst="rect">
            <a:avLst/>
          </a:prstGeom>
        </p:spPr>
        <p:txBody>
          <a:bodyPr/>
          <a:lstStyle>
            <a:lvl1pPr>
              <a:lnSpc>
                <a:spcPct val="110000"/>
              </a:lnSpc>
              <a:spcBef>
                <a:spcPts val="0"/>
              </a:spcBef>
              <a:defRPr sz="4000">
                <a:solidFill>
                  <a:schemeClr val="tx1"/>
                </a:solidFill>
              </a:defRPr>
            </a:lvl1pPr>
            <a:lvl2pPr marL="393113" indent="-393113">
              <a:lnSpc>
                <a:spcPct val="110000"/>
              </a:lnSpc>
              <a:spcBef>
                <a:spcPts val="0"/>
              </a:spcBef>
              <a:defRPr sz="4000">
                <a:solidFill>
                  <a:schemeClr val="tx1"/>
                </a:solidFill>
              </a:defRPr>
            </a:lvl2pPr>
            <a:lvl3pPr marL="749658" indent="-393113">
              <a:lnSpc>
                <a:spcPct val="110000"/>
              </a:lnSpc>
              <a:spcBef>
                <a:spcPts val="0"/>
              </a:spcBef>
              <a:defRPr sz="4000">
                <a:solidFill>
                  <a:schemeClr val="tx1"/>
                </a:solidFill>
              </a:defRPr>
            </a:lvl3pPr>
            <a:lvl4pPr marL="1142771" indent="-393113">
              <a:lnSpc>
                <a:spcPct val="110000"/>
              </a:lnSpc>
              <a:spcBef>
                <a:spcPts val="0"/>
              </a:spcBef>
              <a:defRPr sz="4000">
                <a:solidFill>
                  <a:schemeClr val="tx1"/>
                </a:solidFill>
              </a:defRPr>
            </a:lvl4pPr>
            <a:lvl5pPr>
              <a:lnSpc>
                <a:spcPct val="100000"/>
              </a:lnSpc>
              <a:spcBef>
                <a:spcPts val="0"/>
              </a:spcBef>
              <a:defRPr sz="4299">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6" name="フッター プレースホルダー 5">
            <a:extLst>
              <a:ext uri="{FF2B5EF4-FFF2-40B4-BE49-F238E27FC236}">
                <a16:creationId xmlns:a16="http://schemas.microsoft.com/office/drawing/2014/main" id="{E29979CD-4805-21AF-D686-CF245A006454}"/>
              </a:ext>
            </a:extLst>
          </p:cNvPr>
          <p:cNvSpPr>
            <a:spLocks noGrp="1"/>
          </p:cNvSpPr>
          <p:nvPr>
            <p:ph type="ftr" sz="quarter" idx="14"/>
          </p:nvPr>
        </p:nvSpPr>
        <p:spPr/>
        <p:txBody>
          <a:bodyPr/>
          <a:lstStyle/>
          <a:p>
            <a:r>
              <a:rPr kumimoji="1" lang="ja-JP" altLang="en-US"/>
              <a:t>フッター</a:t>
            </a:r>
            <a:r>
              <a:rPr kumimoji="1" lang="en-US" altLang="ja-JP"/>
              <a:t>(Optional)</a:t>
            </a:r>
            <a:endParaRPr kumimoji="1" lang="ja-JP" altLang="en-US"/>
          </a:p>
        </p:txBody>
      </p:sp>
    </p:spTree>
    <p:extLst>
      <p:ext uri="{BB962C8B-B14F-4D97-AF65-F5344CB8AC3E}">
        <p14:creationId xmlns:p14="http://schemas.microsoft.com/office/powerpoint/2010/main" val="3774764434"/>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ata, 3 callouts, horizontal">
    <p:bg>
      <p:bgPr>
        <a:solidFill>
          <a:schemeClr val="bg1"/>
        </a:solidFill>
        <a:effectLst/>
      </p:bgPr>
    </p:bg>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687931BB-B3EF-829C-B354-B048514D5138}"/>
              </a:ext>
            </a:extLst>
          </p:cNvPr>
          <p:cNvCxnSpPr/>
          <p:nvPr userDrawn="1"/>
        </p:nvCxnSpPr>
        <p:spPr bwMode="auto">
          <a:xfrm>
            <a:off x="3333316" y="4095750"/>
            <a:ext cx="8571384" cy="0"/>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1103109C-6DA9-8F27-B4B1-EE276442E489}"/>
              </a:ext>
            </a:extLst>
          </p:cNvPr>
          <p:cNvCxnSpPr/>
          <p:nvPr userDrawn="1"/>
        </p:nvCxnSpPr>
        <p:spPr bwMode="auto">
          <a:xfrm>
            <a:off x="3333316" y="2000250"/>
            <a:ext cx="8571384" cy="0"/>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6" name="Text Placeholder 15">
            <a:extLst>
              <a:ext uri="{FF2B5EF4-FFF2-40B4-BE49-F238E27FC236}">
                <a16:creationId xmlns:a16="http://schemas.microsoft.com/office/drawing/2014/main" id="{BBB79390-98CC-5F62-D373-F6646F767DD0}"/>
              </a:ext>
            </a:extLst>
          </p:cNvPr>
          <p:cNvSpPr>
            <a:spLocks noGrp="1"/>
          </p:cNvSpPr>
          <p:nvPr>
            <p:ph type="body" sz="quarter" idx="15" hasCustomPrompt="1"/>
          </p:nvPr>
        </p:nvSpPr>
        <p:spPr>
          <a:xfrm>
            <a:off x="3333316" y="135476"/>
            <a:ext cx="2478024" cy="1429544"/>
          </a:xfrm>
          <a:prstGeom prst="rect">
            <a:avLst/>
          </a:prstGeom>
        </p:spPr>
        <p:txBody>
          <a:bodyPr/>
          <a:lstStyle>
            <a:lvl1pPr>
              <a:lnSpc>
                <a:spcPct val="100000"/>
              </a:lnSpc>
              <a:defRPr sz="6000">
                <a:solidFill>
                  <a:schemeClr val="accent1"/>
                </a:solidFill>
              </a:defRPr>
            </a:lvl1pPr>
            <a:lvl2pPr marL="0" indent="0">
              <a:buNone/>
              <a:defRPr/>
            </a:lvl2pPr>
          </a:lstStyle>
          <a:p>
            <a:r>
              <a:rPr lang="en-US" dirty="0"/>
              <a:t>00%</a:t>
            </a:r>
          </a:p>
        </p:txBody>
      </p:sp>
      <p:sp>
        <p:nvSpPr>
          <p:cNvPr id="3" name="Slide Number Placeholder 2">
            <a:extLst>
              <a:ext uri="{FF2B5EF4-FFF2-40B4-BE49-F238E27FC236}">
                <a16:creationId xmlns:a16="http://schemas.microsoft.com/office/drawing/2014/main" id="{8D705BEB-F3AA-BF3A-70A5-738D5EE71F07}"/>
              </a:ext>
            </a:extLst>
          </p:cNvPr>
          <p:cNvSpPr>
            <a:spLocks noGrp="1"/>
          </p:cNvSpPr>
          <p:nvPr>
            <p:ph type="sldNum" sz="quarter" idx="10"/>
          </p:nvPr>
        </p:nvSpPr>
        <p:spPr>
          <a:xfrm>
            <a:off x="11770048" y="6450369"/>
            <a:ext cx="134652" cy="123111"/>
          </a:xfrm>
          <a:prstGeom prst="rect">
            <a:avLst/>
          </a:prstGeom>
        </p:spPr>
        <p:txBody>
          <a:bodyPr/>
          <a:lstStyle/>
          <a:p>
            <a:fld id="{86CB4B4D-7CA3-9044-876B-883B54F8677D}" type="slidenum">
              <a:rPr lang="en-US" smtClean="0"/>
              <a:t>‹#›</a:t>
            </a:fld>
            <a:endParaRPr lang="en-US" dirty="0"/>
          </a:p>
        </p:txBody>
      </p:sp>
      <p:sp>
        <p:nvSpPr>
          <p:cNvPr id="5" name="Text Placeholder 4">
            <a:extLst>
              <a:ext uri="{FF2B5EF4-FFF2-40B4-BE49-F238E27FC236}">
                <a16:creationId xmlns:a16="http://schemas.microsoft.com/office/drawing/2014/main" id="{1B7E465D-4B5F-2DAE-57C4-590983308A95}"/>
              </a:ext>
            </a:extLst>
          </p:cNvPr>
          <p:cNvSpPr>
            <a:spLocks noGrp="1"/>
          </p:cNvSpPr>
          <p:nvPr>
            <p:ph type="body" sz="quarter" idx="11"/>
          </p:nvPr>
        </p:nvSpPr>
        <p:spPr>
          <a:xfrm>
            <a:off x="3333316" y="6000750"/>
            <a:ext cx="2478024" cy="571500"/>
          </a:xfrm>
          <a:prstGeom prst="rect">
            <a:avLst/>
          </a:prstGeom>
        </p:spPr>
        <p:txBody>
          <a:bodyPr anchor="b"/>
          <a:lstStyle>
            <a:lvl1pPr>
              <a:lnSpc>
                <a:spcPct val="120000"/>
              </a:lnSpc>
              <a:spcBef>
                <a:spcPts val="0"/>
              </a:spcBef>
              <a:defRPr sz="800" b="0" i="0">
                <a:solidFill>
                  <a:schemeClr val="tx1"/>
                </a:solidFill>
                <a:latin typeface="IBM Plex Sans" panose="020B0503050203000203" pitchFamily="34" charset="0"/>
                <a:ea typeface="IBM Plex Sans JP" panose="020B0503050203000203" pitchFamily="34" charset="-128"/>
              </a:defRPr>
            </a:lvl1pPr>
            <a:lvl2pPr>
              <a:lnSpc>
                <a:spcPct val="120000"/>
              </a:lnSpc>
              <a:spcBef>
                <a:spcPts val="0"/>
              </a:spcBef>
              <a:defRPr sz="800" b="0" i="0">
                <a:solidFill>
                  <a:schemeClr val="tx1"/>
                </a:solidFill>
                <a:latin typeface="IBM Plex Sans" panose="020B0503050203000203" pitchFamily="34" charset="0"/>
                <a:ea typeface="IBM Plex Sans JP" panose="020B0503050203000203" pitchFamily="34" charset="-128"/>
              </a:defRPr>
            </a:lvl2pPr>
            <a:lvl3pPr>
              <a:lnSpc>
                <a:spcPct val="120000"/>
              </a:lnSpc>
              <a:spcBef>
                <a:spcPts val="0"/>
              </a:spcBef>
              <a:defRPr sz="800" b="0" i="0">
                <a:solidFill>
                  <a:schemeClr val="tx1"/>
                </a:solidFill>
                <a:latin typeface="IBM Plex Sans" panose="020B0503050203000203" pitchFamily="34" charset="0"/>
                <a:ea typeface="IBM Plex Sans JP" panose="020B0503050203000203" pitchFamily="34" charset="-128"/>
              </a:defRPr>
            </a:lvl3pPr>
            <a:lvl4pPr>
              <a:lnSpc>
                <a:spcPct val="120000"/>
              </a:lnSpc>
              <a:spcBef>
                <a:spcPts val="0"/>
              </a:spcBef>
              <a:defRPr sz="800" b="0" i="0">
                <a:solidFill>
                  <a:schemeClr val="tx1"/>
                </a:solidFill>
                <a:latin typeface="IBM Plex Sans" panose="020B0503050203000203" pitchFamily="34" charset="0"/>
                <a:ea typeface="IBM Plex Sans JP" panose="020B0503050203000203" pitchFamily="34" charset="-128"/>
              </a:defRPr>
            </a:lvl4pPr>
            <a:lvl5pPr>
              <a:lnSpc>
                <a:spcPct val="120000"/>
              </a:lnSpc>
              <a:spcBef>
                <a:spcPts val="0"/>
              </a:spcBef>
              <a:defRPr sz="800" b="0" i="0">
                <a:latin typeface="IBM Plex Sans" panose="020B0503050203000203" pitchFamily="34" charset="0"/>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7" name="Text Placeholder 6">
            <a:extLst>
              <a:ext uri="{FF2B5EF4-FFF2-40B4-BE49-F238E27FC236}">
                <a16:creationId xmlns:a16="http://schemas.microsoft.com/office/drawing/2014/main" id="{FDDE7F16-A938-0D17-3BFA-034F142A8082}"/>
              </a:ext>
            </a:extLst>
          </p:cNvPr>
          <p:cNvSpPr>
            <a:spLocks noGrp="1"/>
          </p:cNvSpPr>
          <p:nvPr>
            <p:ph type="body" sz="quarter" idx="12"/>
          </p:nvPr>
        </p:nvSpPr>
        <p:spPr>
          <a:xfrm>
            <a:off x="6380919" y="297482"/>
            <a:ext cx="3809504" cy="1463040"/>
          </a:xfrm>
          <a:prstGeom prst="rect">
            <a:avLst/>
          </a:prstGeom>
        </p:spPr>
        <p:txBody>
          <a:bodyPr/>
          <a:lstStyle>
            <a:lvl1pPr>
              <a:lnSpc>
                <a:spcPct val="120000"/>
              </a:lnSpc>
              <a:spcBef>
                <a:spcPts val="0"/>
              </a:spcBef>
              <a:defRPr>
                <a:solidFill>
                  <a:schemeClr val="tx1"/>
                </a:solidFill>
              </a:defRPr>
            </a:lvl1pPr>
            <a:lvl2pPr>
              <a:lnSpc>
                <a:spcPct val="120000"/>
              </a:lnSpc>
              <a:spcBef>
                <a:spcPts val="0"/>
              </a:spcBef>
              <a:defRPr>
                <a:solidFill>
                  <a:schemeClr val="tx1"/>
                </a:solidFill>
              </a:defRPr>
            </a:lvl2pPr>
            <a:lvl3pPr>
              <a:lnSpc>
                <a:spcPct val="120000"/>
              </a:lnSpc>
              <a:spcBef>
                <a:spcPts val="0"/>
              </a:spcBef>
              <a:defRPr>
                <a:solidFill>
                  <a:schemeClr val="tx1"/>
                </a:solidFill>
              </a:defRPr>
            </a:lvl3pPr>
            <a:lvl4pPr>
              <a:lnSpc>
                <a:spcPct val="120000"/>
              </a:lnSpc>
              <a:spcBef>
                <a:spcPts val="0"/>
              </a:spcBef>
              <a:defRPr>
                <a:solidFill>
                  <a:schemeClr val="tx1"/>
                </a:solidFill>
              </a:defRPr>
            </a:lvl4pPr>
            <a:lvl5pPr>
              <a:lnSpc>
                <a:spcPct val="110000"/>
              </a:lnSpc>
              <a:spcBef>
                <a:spcPts val="0"/>
              </a:spcBef>
              <a:defRPr>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Text Placeholder 8">
            <a:extLst>
              <a:ext uri="{FF2B5EF4-FFF2-40B4-BE49-F238E27FC236}">
                <a16:creationId xmlns:a16="http://schemas.microsoft.com/office/drawing/2014/main" id="{3F3FD8FB-143C-CB66-123C-0495EB1C33B7}"/>
              </a:ext>
            </a:extLst>
          </p:cNvPr>
          <p:cNvSpPr>
            <a:spLocks noGrp="1"/>
          </p:cNvSpPr>
          <p:nvPr>
            <p:ph type="body" sz="quarter" idx="13"/>
          </p:nvPr>
        </p:nvSpPr>
        <p:spPr>
          <a:xfrm>
            <a:off x="6380919" y="2190750"/>
            <a:ext cx="3809504" cy="1463040"/>
          </a:xfrm>
          <a:prstGeom prst="rect">
            <a:avLst/>
          </a:prstGeom>
        </p:spPr>
        <p:txBody>
          <a:bodyPr/>
          <a:lstStyle>
            <a:lvl1pPr>
              <a:lnSpc>
                <a:spcPct val="120000"/>
              </a:lnSpc>
              <a:spcBef>
                <a:spcPts val="0"/>
              </a:spcBef>
              <a:defRPr>
                <a:solidFill>
                  <a:schemeClr val="tx1"/>
                </a:solidFill>
              </a:defRPr>
            </a:lvl1pPr>
            <a:lvl2pPr>
              <a:lnSpc>
                <a:spcPct val="120000"/>
              </a:lnSpc>
              <a:spcBef>
                <a:spcPts val="0"/>
              </a:spcBef>
              <a:defRPr>
                <a:solidFill>
                  <a:schemeClr val="tx1"/>
                </a:solidFill>
              </a:defRPr>
            </a:lvl2pPr>
            <a:lvl3pPr>
              <a:lnSpc>
                <a:spcPct val="120000"/>
              </a:lnSpc>
              <a:spcBef>
                <a:spcPts val="0"/>
              </a:spcBef>
              <a:defRPr>
                <a:solidFill>
                  <a:schemeClr val="tx1"/>
                </a:solidFill>
              </a:defRPr>
            </a:lvl3pPr>
            <a:lvl4pPr>
              <a:lnSpc>
                <a:spcPct val="120000"/>
              </a:lnSpc>
              <a:spcBef>
                <a:spcPts val="0"/>
              </a:spcBef>
              <a:defRPr>
                <a:solidFill>
                  <a:schemeClr val="tx1"/>
                </a:solidFill>
              </a:defRPr>
            </a:lvl4pPr>
            <a:lvl5pPr>
              <a:lnSpc>
                <a:spcPct val="110000"/>
              </a:lnSpc>
              <a:spcBef>
                <a:spcPts val="0"/>
              </a:spcBef>
              <a:defRPr>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1" name="Text Placeholder 10">
            <a:extLst>
              <a:ext uri="{FF2B5EF4-FFF2-40B4-BE49-F238E27FC236}">
                <a16:creationId xmlns:a16="http://schemas.microsoft.com/office/drawing/2014/main" id="{BA1063D1-FD79-491C-791B-87858EA0CB85}"/>
              </a:ext>
            </a:extLst>
          </p:cNvPr>
          <p:cNvSpPr>
            <a:spLocks noGrp="1"/>
          </p:cNvSpPr>
          <p:nvPr>
            <p:ph type="body" sz="quarter" idx="14"/>
          </p:nvPr>
        </p:nvSpPr>
        <p:spPr>
          <a:xfrm>
            <a:off x="6380919" y="4286250"/>
            <a:ext cx="3809504" cy="1463040"/>
          </a:xfrm>
          <a:prstGeom prst="rect">
            <a:avLst/>
          </a:prstGeom>
        </p:spPr>
        <p:txBody>
          <a:bodyPr/>
          <a:lstStyle>
            <a:lvl1pPr>
              <a:lnSpc>
                <a:spcPct val="120000"/>
              </a:lnSpc>
              <a:spcBef>
                <a:spcPts val="0"/>
              </a:spcBef>
              <a:defRPr>
                <a:solidFill>
                  <a:schemeClr val="tx1"/>
                </a:solidFill>
              </a:defRPr>
            </a:lvl1pPr>
            <a:lvl2pPr>
              <a:lnSpc>
                <a:spcPct val="120000"/>
              </a:lnSpc>
              <a:spcBef>
                <a:spcPts val="0"/>
              </a:spcBef>
              <a:defRPr>
                <a:solidFill>
                  <a:schemeClr val="tx1"/>
                </a:solidFill>
              </a:defRPr>
            </a:lvl2pPr>
            <a:lvl3pPr>
              <a:lnSpc>
                <a:spcPct val="120000"/>
              </a:lnSpc>
              <a:spcBef>
                <a:spcPts val="0"/>
              </a:spcBef>
              <a:defRPr>
                <a:solidFill>
                  <a:schemeClr val="tx1"/>
                </a:solidFill>
              </a:defRPr>
            </a:lvl3pPr>
            <a:lvl4pPr>
              <a:lnSpc>
                <a:spcPct val="120000"/>
              </a:lnSpc>
              <a:spcBef>
                <a:spcPts val="0"/>
              </a:spcBef>
              <a:defRPr>
                <a:solidFill>
                  <a:schemeClr val="tx1"/>
                </a:solidFill>
              </a:defRPr>
            </a:lvl4pPr>
            <a:lvl5pPr>
              <a:lnSpc>
                <a:spcPct val="110000"/>
              </a:lnSpc>
              <a:spcBef>
                <a:spcPts val="0"/>
              </a:spcBef>
              <a:defRPr>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8" name="Text Placeholder 17">
            <a:extLst>
              <a:ext uri="{FF2B5EF4-FFF2-40B4-BE49-F238E27FC236}">
                <a16:creationId xmlns:a16="http://schemas.microsoft.com/office/drawing/2014/main" id="{3516E6B1-7020-1EA5-CDD4-B1FC6CE2740C}"/>
              </a:ext>
            </a:extLst>
          </p:cNvPr>
          <p:cNvSpPr>
            <a:spLocks noGrp="1"/>
          </p:cNvSpPr>
          <p:nvPr>
            <p:ph type="body" sz="quarter" idx="16" hasCustomPrompt="1"/>
          </p:nvPr>
        </p:nvSpPr>
        <p:spPr>
          <a:xfrm>
            <a:off x="3333316" y="2023712"/>
            <a:ext cx="2478024" cy="1428753"/>
          </a:xfrm>
          <a:prstGeom prst="rect">
            <a:avLst/>
          </a:prstGeom>
        </p:spPr>
        <p:txBody>
          <a:bodyPr/>
          <a:lstStyle>
            <a:lvl1pPr>
              <a:lnSpc>
                <a:spcPct val="100000"/>
              </a:lnSpc>
              <a:defRPr sz="6000">
                <a:solidFill>
                  <a:schemeClr val="accent1"/>
                </a:solidFill>
              </a:defRPr>
            </a:lvl1pPr>
          </a:lstStyle>
          <a:p>
            <a:r>
              <a:rPr lang="en-US" dirty="0"/>
              <a:t>00%</a:t>
            </a:r>
          </a:p>
        </p:txBody>
      </p:sp>
      <p:sp>
        <p:nvSpPr>
          <p:cNvPr id="20" name="Text Placeholder 19">
            <a:extLst>
              <a:ext uri="{FF2B5EF4-FFF2-40B4-BE49-F238E27FC236}">
                <a16:creationId xmlns:a16="http://schemas.microsoft.com/office/drawing/2014/main" id="{AC11D906-6DD0-910D-48BA-0C197C90AA45}"/>
              </a:ext>
            </a:extLst>
          </p:cNvPr>
          <p:cNvSpPr>
            <a:spLocks noGrp="1"/>
          </p:cNvSpPr>
          <p:nvPr>
            <p:ph type="body" sz="quarter" idx="17" hasCustomPrompt="1"/>
          </p:nvPr>
        </p:nvSpPr>
        <p:spPr>
          <a:xfrm>
            <a:off x="3333316" y="4131404"/>
            <a:ext cx="2478024" cy="1428753"/>
          </a:xfrm>
          <a:prstGeom prst="rect">
            <a:avLst/>
          </a:prstGeom>
        </p:spPr>
        <p:txBody>
          <a:bodyPr/>
          <a:lstStyle>
            <a:lvl1pPr>
              <a:lnSpc>
                <a:spcPct val="100000"/>
              </a:lnSpc>
              <a:defRPr sz="6000">
                <a:solidFill>
                  <a:schemeClr val="accent1"/>
                </a:solidFill>
              </a:defRPr>
            </a:lvl1pPr>
          </a:lstStyle>
          <a:p>
            <a:r>
              <a:rPr lang="en-US" dirty="0"/>
              <a:t>00%</a:t>
            </a:r>
          </a:p>
        </p:txBody>
      </p:sp>
      <p:sp>
        <p:nvSpPr>
          <p:cNvPr id="6" name="フッター プレースホルダー 5">
            <a:extLst>
              <a:ext uri="{FF2B5EF4-FFF2-40B4-BE49-F238E27FC236}">
                <a16:creationId xmlns:a16="http://schemas.microsoft.com/office/drawing/2014/main" id="{9E7FE6CD-23DA-47AE-1BFF-AD9F689595B4}"/>
              </a:ext>
            </a:extLst>
          </p:cNvPr>
          <p:cNvSpPr>
            <a:spLocks noGrp="1"/>
          </p:cNvSpPr>
          <p:nvPr>
            <p:ph type="ftr" sz="quarter" idx="18"/>
          </p:nvPr>
        </p:nvSpPr>
        <p:spPr/>
        <p:txBody>
          <a:bodyPr/>
          <a:lstStyle/>
          <a:p>
            <a:r>
              <a:rPr kumimoji="1" lang="ja-JP" altLang="en-US"/>
              <a:t>フッター</a:t>
            </a:r>
            <a:r>
              <a:rPr kumimoji="1" lang="en-US" altLang="ja-JP"/>
              <a:t>(Optional)</a:t>
            </a:r>
            <a:endParaRPr kumimoji="1" lang="ja-JP" altLang="en-US"/>
          </a:p>
        </p:txBody>
      </p:sp>
      <p:sp>
        <p:nvSpPr>
          <p:cNvPr id="8" name="タイトル 7">
            <a:extLst>
              <a:ext uri="{FF2B5EF4-FFF2-40B4-BE49-F238E27FC236}">
                <a16:creationId xmlns:a16="http://schemas.microsoft.com/office/drawing/2014/main" id="{AD217BF3-FF3A-1670-8B18-26C14AC895AF}"/>
              </a:ext>
            </a:extLst>
          </p:cNvPr>
          <p:cNvSpPr>
            <a:spLocks noGrp="1"/>
          </p:cNvSpPr>
          <p:nvPr>
            <p:ph type="title"/>
          </p:nvPr>
        </p:nvSpPr>
        <p:spPr>
          <a:xfrm>
            <a:off x="289560" y="301750"/>
            <a:ext cx="2478024" cy="1426464"/>
          </a:xfrm>
        </p:spPr>
        <p:txBody>
          <a:bodyPr/>
          <a:lstStyle/>
          <a:p>
            <a:r>
              <a:rPr kumimoji="1" lang="ja-JP" altLang="en-US"/>
              <a:t>マスター タイトルの書式設定</a:t>
            </a:r>
          </a:p>
        </p:txBody>
      </p:sp>
    </p:spTree>
    <p:extLst>
      <p:ext uri="{BB962C8B-B14F-4D97-AF65-F5344CB8AC3E}">
        <p14:creationId xmlns:p14="http://schemas.microsoft.com/office/powerpoint/2010/main" val="3656111609"/>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4 columns ">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7DA3BD0-C0A1-6ADF-602A-13E61E27711F}"/>
              </a:ext>
            </a:extLst>
          </p:cNvPr>
          <p:cNvSpPr>
            <a:spLocks noGrp="1"/>
          </p:cNvSpPr>
          <p:nvPr>
            <p:ph type="sldNum" sz="quarter" idx="10"/>
          </p:nvPr>
        </p:nvSpPr>
        <p:spPr>
          <a:xfrm>
            <a:off x="11770048" y="6450369"/>
            <a:ext cx="134652" cy="123111"/>
          </a:xfrm>
          <a:prstGeom prst="rect">
            <a:avLst/>
          </a:prstGeom>
        </p:spPr>
        <p:txBody>
          <a:bodyPr/>
          <a:lstStyle/>
          <a:p>
            <a:fld id="{86CB4B4D-7CA3-9044-876B-883B54F8677D}" type="slidenum">
              <a:rPr lang="en-US" smtClean="0"/>
              <a:t>‹#›</a:t>
            </a:fld>
            <a:endParaRPr lang="en-US" dirty="0"/>
          </a:p>
        </p:txBody>
      </p:sp>
      <p:sp>
        <p:nvSpPr>
          <p:cNvPr id="5" name="Text Placeholder 4">
            <a:extLst>
              <a:ext uri="{FF2B5EF4-FFF2-40B4-BE49-F238E27FC236}">
                <a16:creationId xmlns:a16="http://schemas.microsoft.com/office/drawing/2014/main" id="{1C17B282-9F6A-839A-442D-69BC9DF3749A}"/>
              </a:ext>
            </a:extLst>
          </p:cNvPr>
          <p:cNvSpPr>
            <a:spLocks noGrp="1"/>
          </p:cNvSpPr>
          <p:nvPr>
            <p:ph type="body" sz="quarter" idx="11"/>
          </p:nvPr>
        </p:nvSpPr>
        <p:spPr>
          <a:xfrm>
            <a:off x="284125" y="1714500"/>
            <a:ext cx="2478024" cy="4286250"/>
          </a:xfrm>
          <a:prstGeom prst="rect">
            <a:avLst/>
          </a:prstGeom>
        </p:spPr>
        <p:txBody>
          <a:bodyPr/>
          <a:lstStyle>
            <a:lvl1pPr>
              <a:spcBef>
                <a:spcPts val="0"/>
              </a:spcBef>
              <a:defRPr sz="1000" b="0" i="0">
                <a:solidFill>
                  <a:schemeClr val="tx1"/>
                </a:solidFill>
                <a:latin typeface="IBM Plex Sans" panose="020B0503050203000203" pitchFamily="34" charset="0"/>
                <a:ea typeface="IBM Plex Sans JP" panose="020B0503050203000203" pitchFamily="34" charset="-128"/>
              </a:defRPr>
            </a:lvl1pPr>
            <a:lvl2pPr marL="91422" indent="-91422">
              <a:spcBef>
                <a:spcPts val="0"/>
              </a:spcBef>
              <a:defRPr sz="1000" b="0" i="0">
                <a:solidFill>
                  <a:schemeClr val="tx1"/>
                </a:solidFill>
                <a:latin typeface="IBM Plex Sans" panose="020B0503050203000203" pitchFamily="34" charset="0"/>
                <a:ea typeface="IBM Plex Sans JP" panose="020B0503050203000203" pitchFamily="34" charset="-128"/>
              </a:defRPr>
            </a:lvl2pPr>
            <a:lvl3pPr marL="182843" indent="-91422">
              <a:spcBef>
                <a:spcPts val="0"/>
              </a:spcBef>
              <a:defRPr sz="1000" b="0" i="0">
                <a:solidFill>
                  <a:schemeClr val="tx1"/>
                </a:solidFill>
                <a:latin typeface="IBM Plex Sans" panose="020B0503050203000203" pitchFamily="34" charset="0"/>
                <a:ea typeface="IBM Plex Sans JP" panose="020B0503050203000203" pitchFamily="34" charset="-128"/>
              </a:defRPr>
            </a:lvl3pPr>
            <a:lvl4pPr marL="274265" indent="-91422">
              <a:spcBef>
                <a:spcPts val="0"/>
              </a:spcBef>
              <a:defRPr sz="1000" b="0" i="0">
                <a:solidFill>
                  <a:schemeClr val="tx1"/>
                </a:solidFill>
                <a:latin typeface="IBM Plex Sans" panose="020B0503050203000203" pitchFamily="34" charset="0"/>
                <a:ea typeface="IBM Plex Sans JP" panose="020B0503050203000203" pitchFamily="34" charset="-128"/>
              </a:defRPr>
            </a:lvl4pPr>
            <a:lvl5pPr>
              <a:spcBef>
                <a:spcPts val="0"/>
              </a:spcBef>
              <a:defRPr sz="1000" b="0" i="0">
                <a:solidFill>
                  <a:schemeClr val="tx1"/>
                </a:solidFill>
                <a:latin typeface="IBM Plex Sans" panose="020B0503050203000203" pitchFamily="34" charset="0"/>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3333316" y="1714500"/>
            <a:ext cx="2478024" cy="4286250"/>
          </a:xfrm>
          <a:prstGeom prst="rect">
            <a:avLst/>
          </a:prstGeom>
        </p:spPr>
        <p:txBody>
          <a:bodyPr/>
          <a:lstStyle>
            <a:lvl1pPr>
              <a:spcBef>
                <a:spcPts val="0"/>
              </a:spcBef>
              <a:defRPr sz="1000" b="0" i="0">
                <a:solidFill>
                  <a:schemeClr val="tx1"/>
                </a:solidFill>
                <a:latin typeface="IBM Plex Sans" panose="020B0503050203000203" pitchFamily="34" charset="0"/>
                <a:ea typeface="IBM Plex Sans JP" panose="020B0503050203000203" pitchFamily="34" charset="-128"/>
              </a:defRPr>
            </a:lvl1pPr>
            <a:lvl2pPr marL="91422" indent="-91422">
              <a:spcBef>
                <a:spcPts val="0"/>
              </a:spcBef>
              <a:defRPr sz="1000" b="0" i="0">
                <a:solidFill>
                  <a:schemeClr val="tx1"/>
                </a:solidFill>
                <a:latin typeface="IBM Plex Sans" panose="020B0503050203000203" pitchFamily="34" charset="0"/>
                <a:ea typeface="IBM Plex Sans JP" panose="020B0503050203000203" pitchFamily="34" charset="-128"/>
              </a:defRPr>
            </a:lvl2pPr>
            <a:lvl3pPr marL="182843" indent="-91422">
              <a:spcBef>
                <a:spcPts val="0"/>
              </a:spcBef>
              <a:defRPr sz="1000" b="0" i="0">
                <a:solidFill>
                  <a:schemeClr val="tx1"/>
                </a:solidFill>
                <a:latin typeface="IBM Plex Sans" panose="020B0503050203000203" pitchFamily="34" charset="0"/>
                <a:ea typeface="IBM Plex Sans JP" panose="020B0503050203000203" pitchFamily="34" charset="-128"/>
              </a:defRPr>
            </a:lvl3pPr>
            <a:lvl4pPr marL="274265" indent="-91422">
              <a:spcBef>
                <a:spcPts val="0"/>
              </a:spcBef>
              <a:defRPr sz="1000" b="0" i="0">
                <a:solidFill>
                  <a:schemeClr val="tx1"/>
                </a:solidFill>
                <a:latin typeface="IBM Plex Sans" panose="020B0503050203000203" pitchFamily="34" charset="0"/>
                <a:ea typeface="IBM Plex Sans JP" panose="020B0503050203000203" pitchFamily="34" charset="-128"/>
              </a:defRPr>
            </a:lvl4pPr>
            <a:lvl5pPr>
              <a:spcBef>
                <a:spcPts val="0"/>
              </a:spcBef>
              <a:defRPr sz="1000" b="0" i="0">
                <a:solidFill>
                  <a:schemeClr val="tx1"/>
                </a:solidFill>
                <a:latin typeface="IBM Plex Sans" panose="020B0503050203000203" pitchFamily="34" charset="0"/>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6380919" y="1714500"/>
            <a:ext cx="2478024" cy="4286250"/>
          </a:xfrm>
          <a:prstGeom prst="rect">
            <a:avLst/>
          </a:prstGeom>
        </p:spPr>
        <p:txBody>
          <a:bodyPr/>
          <a:lstStyle>
            <a:lvl1pPr>
              <a:spcBef>
                <a:spcPts val="0"/>
              </a:spcBef>
              <a:defRPr sz="1000" b="0" i="0">
                <a:solidFill>
                  <a:schemeClr val="tx1"/>
                </a:solidFill>
                <a:latin typeface="IBM Plex Sans" panose="020B0503050203000203" pitchFamily="34" charset="0"/>
                <a:ea typeface="IBM Plex Sans JP" panose="020B0503050203000203" pitchFamily="34" charset="-128"/>
              </a:defRPr>
            </a:lvl1pPr>
            <a:lvl2pPr marL="91422" indent="-91422">
              <a:spcBef>
                <a:spcPts val="0"/>
              </a:spcBef>
              <a:defRPr sz="1000" b="0" i="0">
                <a:solidFill>
                  <a:schemeClr val="tx1"/>
                </a:solidFill>
                <a:latin typeface="IBM Plex Sans" panose="020B0503050203000203" pitchFamily="34" charset="0"/>
                <a:ea typeface="IBM Plex Sans JP" panose="020B0503050203000203" pitchFamily="34" charset="-128"/>
              </a:defRPr>
            </a:lvl2pPr>
            <a:lvl3pPr marL="182843" indent="-91422">
              <a:spcBef>
                <a:spcPts val="0"/>
              </a:spcBef>
              <a:defRPr sz="1000" b="0" i="0">
                <a:solidFill>
                  <a:schemeClr val="tx1"/>
                </a:solidFill>
                <a:latin typeface="IBM Plex Sans" panose="020B0503050203000203" pitchFamily="34" charset="0"/>
                <a:ea typeface="IBM Plex Sans JP" panose="020B0503050203000203" pitchFamily="34" charset="-128"/>
              </a:defRPr>
            </a:lvl3pPr>
            <a:lvl4pPr marL="274265" indent="-91422">
              <a:spcBef>
                <a:spcPts val="0"/>
              </a:spcBef>
              <a:defRPr sz="1000" b="0" i="0">
                <a:solidFill>
                  <a:schemeClr val="tx1"/>
                </a:solidFill>
                <a:latin typeface="IBM Plex Sans" panose="020B0503050203000203" pitchFamily="34" charset="0"/>
                <a:ea typeface="IBM Plex Sans JP" panose="020B0503050203000203" pitchFamily="34" charset="-128"/>
              </a:defRPr>
            </a:lvl4pPr>
            <a:lvl5pPr>
              <a:spcBef>
                <a:spcPts val="0"/>
              </a:spcBef>
              <a:defRPr sz="1000" b="0" i="0">
                <a:solidFill>
                  <a:schemeClr val="tx1"/>
                </a:solidFill>
                <a:latin typeface="IBM Plex Sans" panose="020B0503050203000203" pitchFamily="34" charset="0"/>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9428522" y="1714500"/>
            <a:ext cx="2478024" cy="4286250"/>
          </a:xfrm>
          <a:prstGeom prst="rect">
            <a:avLst/>
          </a:prstGeom>
        </p:spPr>
        <p:txBody>
          <a:bodyPr/>
          <a:lstStyle>
            <a:lvl1pPr>
              <a:spcBef>
                <a:spcPts val="0"/>
              </a:spcBef>
              <a:defRPr sz="1000" b="0" i="0">
                <a:solidFill>
                  <a:schemeClr val="tx1"/>
                </a:solidFill>
                <a:latin typeface="IBM Plex Sans" panose="020B0503050203000203" pitchFamily="34" charset="0"/>
                <a:ea typeface="IBM Plex Sans JP" panose="020B0503050203000203" pitchFamily="34" charset="-128"/>
              </a:defRPr>
            </a:lvl1pPr>
            <a:lvl2pPr marL="91422" indent="-91422">
              <a:spcBef>
                <a:spcPts val="0"/>
              </a:spcBef>
              <a:defRPr sz="1000" b="0" i="0">
                <a:solidFill>
                  <a:schemeClr val="tx1"/>
                </a:solidFill>
                <a:latin typeface="IBM Plex Sans" panose="020B0503050203000203" pitchFamily="34" charset="0"/>
                <a:ea typeface="IBM Plex Sans JP" panose="020B0503050203000203" pitchFamily="34" charset="-128"/>
              </a:defRPr>
            </a:lvl2pPr>
            <a:lvl3pPr marL="182843" indent="-91422">
              <a:spcBef>
                <a:spcPts val="0"/>
              </a:spcBef>
              <a:defRPr sz="1000" b="0" i="0">
                <a:solidFill>
                  <a:schemeClr val="tx1"/>
                </a:solidFill>
                <a:latin typeface="IBM Plex Sans" panose="020B0503050203000203" pitchFamily="34" charset="0"/>
                <a:ea typeface="IBM Plex Sans JP" panose="020B0503050203000203" pitchFamily="34" charset="-128"/>
              </a:defRPr>
            </a:lvl3pPr>
            <a:lvl4pPr marL="274265" indent="-91422">
              <a:spcBef>
                <a:spcPts val="0"/>
              </a:spcBef>
              <a:defRPr sz="1000" b="0" i="0">
                <a:solidFill>
                  <a:schemeClr val="tx1"/>
                </a:solidFill>
                <a:latin typeface="IBM Plex Sans" panose="020B0503050203000203" pitchFamily="34" charset="0"/>
                <a:ea typeface="IBM Plex Sans JP" panose="020B0503050203000203" pitchFamily="34" charset="-128"/>
              </a:defRPr>
            </a:lvl4pPr>
            <a:lvl5pPr>
              <a:spcBef>
                <a:spcPts val="0"/>
              </a:spcBef>
              <a:defRPr sz="1000" b="0" i="0">
                <a:solidFill>
                  <a:schemeClr val="tx1"/>
                </a:solidFill>
                <a:latin typeface="IBM Plex Sans" panose="020B0503050203000203" pitchFamily="34" charset="0"/>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6" name="フッター プレースホルダー 5">
            <a:extLst>
              <a:ext uri="{FF2B5EF4-FFF2-40B4-BE49-F238E27FC236}">
                <a16:creationId xmlns:a16="http://schemas.microsoft.com/office/drawing/2014/main" id="{4453F7AD-AD9B-729E-95F2-FB148C203739}"/>
              </a:ext>
            </a:extLst>
          </p:cNvPr>
          <p:cNvSpPr>
            <a:spLocks noGrp="1"/>
          </p:cNvSpPr>
          <p:nvPr>
            <p:ph type="ftr" sz="quarter" idx="15"/>
          </p:nvPr>
        </p:nvSpPr>
        <p:spPr/>
        <p:txBody>
          <a:bodyPr/>
          <a:lstStyle/>
          <a:p>
            <a:r>
              <a:rPr kumimoji="1" lang="ja-JP" altLang="en-US"/>
              <a:t>フッター</a:t>
            </a:r>
            <a:r>
              <a:rPr kumimoji="1" lang="en-US" altLang="ja-JP"/>
              <a:t>(Optional)</a:t>
            </a:r>
            <a:endParaRPr kumimoji="1" lang="ja-JP" altLang="en-US"/>
          </a:p>
        </p:txBody>
      </p:sp>
      <p:sp>
        <p:nvSpPr>
          <p:cNvPr id="8" name="タイトル 7">
            <a:extLst>
              <a:ext uri="{FF2B5EF4-FFF2-40B4-BE49-F238E27FC236}">
                <a16:creationId xmlns:a16="http://schemas.microsoft.com/office/drawing/2014/main" id="{DB180FBC-7575-913E-2471-DCA64BE34EA0}"/>
              </a:ext>
            </a:extLst>
          </p:cNvPr>
          <p:cNvSpPr>
            <a:spLocks noGrp="1"/>
          </p:cNvSpPr>
          <p:nvPr>
            <p:ph type="title"/>
          </p:nvPr>
        </p:nvSpPr>
        <p:spPr>
          <a:xfrm>
            <a:off x="289560" y="301751"/>
            <a:ext cx="11615140" cy="758952"/>
          </a:xfrm>
        </p:spPr>
        <p:txBody>
          <a:bodyPr/>
          <a:lstStyle>
            <a:lvl1pPr>
              <a:defRPr sz="3200"/>
            </a:lvl1pPr>
          </a:lstStyle>
          <a:p>
            <a:r>
              <a:rPr kumimoji="1" lang="ja-JP" altLang="en-US"/>
              <a:t>マスター タイトルの書式設定</a:t>
            </a:r>
          </a:p>
        </p:txBody>
      </p:sp>
    </p:spTree>
    <p:extLst>
      <p:ext uri="{BB962C8B-B14F-4D97-AF65-F5344CB8AC3E}">
        <p14:creationId xmlns:p14="http://schemas.microsoft.com/office/powerpoint/2010/main" val="3261313497"/>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plain">
    <p:bg>
      <p:bgPr>
        <a:solidFill>
          <a:schemeClr val="bg1"/>
        </a:solidFill>
        <a:effectLst/>
      </p:bgPr>
    </p:bg>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0E5B3CC8-4E44-8A76-0079-71E6D4254783}"/>
              </a:ext>
            </a:extLst>
          </p:cNvPr>
          <p:cNvGrpSpPr/>
          <p:nvPr userDrawn="1"/>
        </p:nvGrpSpPr>
        <p:grpSpPr>
          <a:xfrm>
            <a:off x="-137160" y="-138793"/>
            <a:ext cx="12454128" cy="7133953"/>
            <a:chOff x="-137160" y="-138793"/>
            <a:chExt cx="12454128" cy="7133953"/>
          </a:xfrm>
        </p:grpSpPr>
        <p:cxnSp>
          <p:nvCxnSpPr>
            <p:cNvPr id="4" name="直線コネクタ 3">
              <a:extLst>
                <a:ext uri="{FF2B5EF4-FFF2-40B4-BE49-F238E27FC236}">
                  <a16:creationId xmlns:a16="http://schemas.microsoft.com/office/drawing/2014/main" id="{B427EA0F-6C26-AE69-4841-42F6F3321438}"/>
                </a:ext>
              </a:extLst>
            </p:cNvPr>
            <p:cNvCxnSpPr/>
            <p:nvPr/>
          </p:nvCxnSpPr>
          <p:spPr>
            <a:xfrm>
              <a:off x="28575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509337A4-DD64-828C-500A-F682DB791CEE}"/>
                </a:ext>
              </a:extLst>
            </p:cNvPr>
            <p:cNvCxnSpPr/>
            <p:nvPr/>
          </p:nvCxnSpPr>
          <p:spPr>
            <a:xfrm>
              <a:off x="152400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4FA790A4-57A6-EA06-5118-09EE6973FCD0}"/>
                </a:ext>
              </a:extLst>
            </p:cNvPr>
            <p:cNvCxnSpPr/>
            <p:nvPr/>
          </p:nvCxnSpPr>
          <p:spPr>
            <a:xfrm>
              <a:off x="27654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0BCB5265-2074-7BF9-69AB-607901B9C8BD}"/>
                </a:ext>
              </a:extLst>
            </p:cNvPr>
            <p:cNvCxnSpPr/>
            <p:nvPr/>
          </p:nvCxnSpPr>
          <p:spPr>
            <a:xfrm>
              <a:off x="30511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2AB76200-19A6-1AF9-2FAD-EB4224988B6C}"/>
                </a:ext>
              </a:extLst>
            </p:cNvPr>
            <p:cNvCxnSpPr>
              <a:cxnSpLocks/>
            </p:cNvCxnSpPr>
            <p:nvPr/>
          </p:nvCxnSpPr>
          <p:spPr>
            <a:xfrm>
              <a:off x="3340957"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2644886C-2BE6-02CC-7838-F0A09A0E88A6}"/>
                </a:ext>
              </a:extLst>
            </p:cNvPr>
            <p:cNvCxnSpPr>
              <a:cxnSpLocks/>
            </p:cNvCxnSpPr>
            <p:nvPr/>
          </p:nvCxnSpPr>
          <p:spPr>
            <a:xfrm>
              <a:off x="45751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0FDC437A-E3D0-A40F-3FC9-C70806094567}"/>
                </a:ext>
              </a:extLst>
            </p:cNvPr>
            <p:cNvCxnSpPr>
              <a:cxnSpLocks/>
            </p:cNvCxnSpPr>
            <p:nvPr/>
          </p:nvCxnSpPr>
          <p:spPr>
            <a:xfrm>
              <a:off x="58197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86EC2794-8AA9-A992-E75B-B370E906F0FC}"/>
                </a:ext>
              </a:extLst>
            </p:cNvPr>
            <p:cNvCxnSpPr>
              <a:cxnSpLocks/>
            </p:cNvCxnSpPr>
            <p:nvPr/>
          </p:nvCxnSpPr>
          <p:spPr>
            <a:xfrm>
              <a:off x="609600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37F53C58-5A29-9C01-AFDF-219A9D0DA6B0}"/>
                </a:ext>
              </a:extLst>
            </p:cNvPr>
            <p:cNvCxnSpPr>
              <a:cxnSpLocks/>
            </p:cNvCxnSpPr>
            <p:nvPr/>
          </p:nvCxnSpPr>
          <p:spPr>
            <a:xfrm>
              <a:off x="6380512"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5AE96A7C-8405-6FED-D0A0-78641477FE62}"/>
                </a:ext>
              </a:extLst>
            </p:cNvPr>
            <p:cNvCxnSpPr>
              <a:cxnSpLocks/>
            </p:cNvCxnSpPr>
            <p:nvPr/>
          </p:nvCxnSpPr>
          <p:spPr>
            <a:xfrm>
              <a:off x="76168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8913A189-FC79-2278-9D13-DD5F119BA29A}"/>
                </a:ext>
              </a:extLst>
            </p:cNvPr>
            <p:cNvCxnSpPr>
              <a:cxnSpLocks/>
            </p:cNvCxnSpPr>
            <p:nvPr/>
          </p:nvCxnSpPr>
          <p:spPr>
            <a:xfrm>
              <a:off x="88614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2C16A1BA-8A32-45B2-CE8D-40E07499A9D4}"/>
                </a:ext>
              </a:extLst>
            </p:cNvPr>
            <p:cNvCxnSpPr>
              <a:cxnSpLocks/>
            </p:cNvCxnSpPr>
            <p:nvPr/>
          </p:nvCxnSpPr>
          <p:spPr>
            <a:xfrm>
              <a:off x="914400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D3A76AD4-F250-C605-FEB4-87DAAF7483C0}"/>
                </a:ext>
              </a:extLst>
            </p:cNvPr>
            <p:cNvCxnSpPr>
              <a:cxnSpLocks/>
            </p:cNvCxnSpPr>
            <p:nvPr/>
          </p:nvCxnSpPr>
          <p:spPr>
            <a:xfrm>
              <a:off x="94202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F900B94F-4C7B-A4DC-32CF-EE99DE0FE955}"/>
                </a:ext>
              </a:extLst>
            </p:cNvPr>
            <p:cNvCxnSpPr>
              <a:cxnSpLocks/>
            </p:cNvCxnSpPr>
            <p:nvPr/>
          </p:nvCxnSpPr>
          <p:spPr>
            <a:xfrm>
              <a:off x="106711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1C08CABC-9447-3ED1-C5BF-822C089530D4}"/>
                </a:ext>
              </a:extLst>
            </p:cNvPr>
            <p:cNvCxnSpPr>
              <a:cxnSpLocks/>
            </p:cNvCxnSpPr>
            <p:nvPr/>
          </p:nvCxnSpPr>
          <p:spPr>
            <a:xfrm>
              <a:off x="11905012"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3FACAA60-79A1-700F-3B1D-9BA042A239D5}"/>
                </a:ext>
              </a:extLst>
            </p:cNvPr>
            <p:cNvCxnSpPr>
              <a:cxnSpLocks/>
            </p:cNvCxnSpPr>
            <p:nvPr/>
          </p:nvCxnSpPr>
          <p:spPr>
            <a:xfrm>
              <a:off x="28575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CA782F0C-1D9B-ED2F-9B9A-4578BDA1106B}"/>
                </a:ext>
              </a:extLst>
            </p:cNvPr>
            <p:cNvCxnSpPr>
              <a:cxnSpLocks/>
            </p:cNvCxnSpPr>
            <p:nvPr/>
          </p:nvCxnSpPr>
          <p:spPr>
            <a:xfrm>
              <a:off x="152400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30DA67C8-CBBF-479D-D982-2156ED99BEE6}"/>
                </a:ext>
              </a:extLst>
            </p:cNvPr>
            <p:cNvCxnSpPr>
              <a:cxnSpLocks/>
            </p:cNvCxnSpPr>
            <p:nvPr/>
          </p:nvCxnSpPr>
          <p:spPr>
            <a:xfrm>
              <a:off x="27654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7EFA65F6-C88C-8BBD-E8DE-CDAE159E5BDC}"/>
                </a:ext>
              </a:extLst>
            </p:cNvPr>
            <p:cNvCxnSpPr>
              <a:cxnSpLocks/>
            </p:cNvCxnSpPr>
            <p:nvPr/>
          </p:nvCxnSpPr>
          <p:spPr>
            <a:xfrm>
              <a:off x="30511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5FAA7F58-AD53-D00E-87CC-89AAEEBCDE4C}"/>
                </a:ext>
              </a:extLst>
            </p:cNvPr>
            <p:cNvCxnSpPr>
              <a:cxnSpLocks/>
            </p:cNvCxnSpPr>
            <p:nvPr/>
          </p:nvCxnSpPr>
          <p:spPr>
            <a:xfrm>
              <a:off x="3340957"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B4095363-BAE2-923E-24C3-1CEC02CDFDD3}"/>
                </a:ext>
              </a:extLst>
            </p:cNvPr>
            <p:cNvCxnSpPr>
              <a:cxnSpLocks/>
            </p:cNvCxnSpPr>
            <p:nvPr/>
          </p:nvCxnSpPr>
          <p:spPr>
            <a:xfrm>
              <a:off x="45751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EC0CD6D6-B982-DB96-1680-2DF0C511514D}"/>
                </a:ext>
              </a:extLst>
            </p:cNvPr>
            <p:cNvCxnSpPr>
              <a:cxnSpLocks/>
            </p:cNvCxnSpPr>
            <p:nvPr/>
          </p:nvCxnSpPr>
          <p:spPr>
            <a:xfrm>
              <a:off x="58197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80F51335-D734-1989-1DDE-D95893B8B099}"/>
                </a:ext>
              </a:extLst>
            </p:cNvPr>
            <p:cNvCxnSpPr>
              <a:cxnSpLocks/>
            </p:cNvCxnSpPr>
            <p:nvPr/>
          </p:nvCxnSpPr>
          <p:spPr>
            <a:xfrm>
              <a:off x="609600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BF799745-15A6-90A1-5B50-8D29A33DE1F5}"/>
                </a:ext>
              </a:extLst>
            </p:cNvPr>
            <p:cNvCxnSpPr>
              <a:cxnSpLocks/>
            </p:cNvCxnSpPr>
            <p:nvPr/>
          </p:nvCxnSpPr>
          <p:spPr>
            <a:xfrm>
              <a:off x="6380512"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D54F7949-1D70-A978-D9D6-AF85B175A7BC}"/>
                </a:ext>
              </a:extLst>
            </p:cNvPr>
            <p:cNvCxnSpPr>
              <a:cxnSpLocks/>
            </p:cNvCxnSpPr>
            <p:nvPr/>
          </p:nvCxnSpPr>
          <p:spPr>
            <a:xfrm>
              <a:off x="76168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52B1679E-CB59-C43C-7218-25101E14F493}"/>
                </a:ext>
              </a:extLst>
            </p:cNvPr>
            <p:cNvCxnSpPr>
              <a:cxnSpLocks/>
            </p:cNvCxnSpPr>
            <p:nvPr/>
          </p:nvCxnSpPr>
          <p:spPr>
            <a:xfrm>
              <a:off x="88614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7C09F22A-41E6-635F-1EB8-7B12ECF1C882}"/>
                </a:ext>
              </a:extLst>
            </p:cNvPr>
            <p:cNvCxnSpPr>
              <a:cxnSpLocks/>
            </p:cNvCxnSpPr>
            <p:nvPr/>
          </p:nvCxnSpPr>
          <p:spPr>
            <a:xfrm>
              <a:off x="914400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4935D4E3-4269-D32C-C5CD-E4A19C6C6669}"/>
                </a:ext>
              </a:extLst>
            </p:cNvPr>
            <p:cNvCxnSpPr>
              <a:cxnSpLocks/>
            </p:cNvCxnSpPr>
            <p:nvPr/>
          </p:nvCxnSpPr>
          <p:spPr>
            <a:xfrm>
              <a:off x="94202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6B2D8ADC-E1A1-9115-E973-C85511A4E941}"/>
                </a:ext>
              </a:extLst>
            </p:cNvPr>
            <p:cNvCxnSpPr>
              <a:cxnSpLocks/>
            </p:cNvCxnSpPr>
            <p:nvPr/>
          </p:nvCxnSpPr>
          <p:spPr>
            <a:xfrm>
              <a:off x="106711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3733D5B6-F59F-E798-87B1-4C20FB63279C}"/>
                </a:ext>
              </a:extLst>
            </p:cNvPr>
            <p:cNvCxnSpPr>
              <a:cxnSpLocks/>
            </p:cNvCxnSpPr>
            <p:nvPr/>
          </p:nvCxnSpPr>
          <p:spPr>
            <a:xfrm>
              <a:off x="11905012"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888A3BA7-AA9D-E6D3-3927-6A25CB1441FB}"/>
                </a:ext>
              </a:extLst>
            </p:cNvPr>
            <p:cNvCxnSpPr>
              <a:cxnSpLocks/>
            </p:cNvCxnSpPr>
            <p:nvPr/>
          </p:nvCxnSpPr>
          <p:spPr>
            <a:xfrm>
              <a:off x="-137160" y="3028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19739B71-C4A8-DEE1-50E9-7F8F0AA40636}"/>
                </a:ext>
              </a:extLst>
            </p:cNvPr>
            <p:cNvCxnSpPr>
              <a:cxnSpLocks/>
            </p:cNvCxnSpPr>
            <p:nvPr/>
          </p:nvCxnSpPr>
          <p:spPr>
            <a:xfrm>
              <a:off x="-137160" y="861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86BF1DC8-446E-8D0A-60CB-FD99D1A6CB7E}"/>
                </a:ext>
              </a:extLst>
            </p:cNvPr>
            <p:cNvCxnSpPr>
              <a:cxnSpLocks/>
            </p:cNvCxnSpPr>
            <p:nvPr/>
          </p:nvCxnSpPr>
          <p:spPr>
            <a:xfrm>
              <a:off x="-137160" y="1715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64C4CBCB-57EB-3FF4-57C3-ACAFA314220C}"/>
                </a:ext>
              </a:extLst>
            </p:cNvPr>
            <p:cNvCxnSpPr>
              <a:cxnSpLocks/>
            </p:cNvCxnSpPr>
            <p:nvPr/>
          </p:nvCxnSpPr>
          <p:spPr>
            <a:xfrm>
              <a:off x="-137160" y="25698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6B7B856D-2519-4CC1-747D-8F982B182769}"/>
                </a:ext>
              </a:extLst>
            </p:cNvPr>
            <p:cNvCxnSpPr>
              <a:cxnSpLocks/>
            </p:cNvCxnSpPr>
            <p:nvPr/>
          </p:nvCxnSpPr>
          <p:spPr>
            <a:xfrm>
              <a:off x="-137160" y="34334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3DB8A986-F48F-B236-892C-C1DBF0B72A07}"/>
                </a:ext>
              </a:extLst>
            </p:cNvPr>
            <p:cNvCxnSpPr>
              <a:cxnSpLocks/>
            </p:cNvCxnSpPr>
            <p:nvPr/>
          </p:nvCxnSpPr>
          <p:spPr>
            <a:xfrm>
              <a:off x="-137160" y="4290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644F4C3F-81D4-1AC0-EEC9-1AD217F2663E}"/>
                </a:ext>
              </a:extLst>
            </p:cNvPr>
            <p:cNvCxnSpPr>
              <a:cxnSpLocks/>
            </p:cNvCxnSpPr>
            <p:nvPr/>
          </p:nvCxnSpPr>
          <p:spPr>
            <a:xfrm>
              <a:off x="-137160" y="5144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574D13A8-DFCB-51DF-89E1-B31C026DE14A}"/>
                </a:ext>
              </a:extLst>
            </p:cNvPr>
            <p:cNvCxnSpPr>
              <a:cxnSpLocks/>
            </p:cNvCxnSpPr>
            <p:nvPr/>
          </p:nvCxnSpPr>
          <p:spPr>
            <a:xfrm>
              <a:off x="-137160" y="59956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9B80F993-35A5-1A09-F729-41D49441149F}"/>
                </a:ext>
              </a:extLst>
            </p:cNvPr>
            <p:cNvCxnSpPr>
              <a:cxnSpLocks/>
            </p:cNvCxnSpPr>
            <p:nvPr/>
          </p:nvCxnSpPr>
          <p:spPr>
            <a:xfrm>
              <a:off x="-137160" y="65671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322E867A-18C8-E692-09FC-31210516E4A8}"/>
                </a:ext>
              </a:extLst>
            </p:cNvPr>
            <p:cNvCxnSpPr>
              <a:cxnSpLocks/>
            </p:cNvCxnSpPr>
            <p:nvPr/>
          </p:nvCxnSpPr>
          <p:spPr>
            <a:xfrm>
              <a:off x="12207240" y="3028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6AED94DC-C492-77D4-B0A3-255E03C22CE9}"/>
                </a:ext>
              </a:extLst>
            </p:cNvPr>
            <p:cNvCxnSpPr>
              <a:cxnSpLocks/>
            </p:cNvCxnSpPr>
            <p:nvPr/>
          </p:nvCxnSpPr>
          <p:spPr>
            <a:xfrm>
              <a:off x="12207240" y="861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98153005-F0F7-F45E-B48A-CD137E5546BE}"/>
                </a:ext>
              </a:extLst>
            </p:cNvPr>
            <p:cNvCxnSpPr>
              <a:cxnSpLocks/>
            </p:cNvCxnSpPr>
            <p:nvPr/>
          </p:nvCxnSpPr>
          <p:spPr>
            <a:xfrm>
              <a:off x="12207240" y="1715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44EF336A-D45E-9857-1C59-913EC2C7E7E3}"/>
                </a:ext>
              </a:extLst>
            </p:cNvPr>
            <p:cNvCxnSpPr>
              <a:cxnSpLocks/>
            </p:cNvCxnSpPr>
            <p:nvPr/>
          </p:nvCxnSpPr>
          <p:spPr>
            <a:xfrm>
              <a:off x="12207240" y="25698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37CE91E2-DAE6-1AD5-F1FB-CA06B93A6F5D}"/>
                </a:ext>
              </a:extLst>
            </p:cNvPr>
            <p:cNvCxnSpPr>
              <a:cxnSpLocks/>
            </p:cNvCxnSpPr>
            <p:nvPr/>
          </p:nvCxnSpPr>
          <p:spPr>
            <a:xfrm>
              <a:off x="12207240" y="34334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41144E6E-98E6-4E83-4AA2-F58A2E7C0745}"/>
                </a:ext>
              </a:extLst>
            </p:cNvPr>
            <p:cNvCxnSpPr>
              <a:cxnSpLocks/>
            </p:cNvCxnSpPr>
            <p:nvPr/>
          </p:nvCxnSpPr>
          <p:spPr>
            <a:xfrm>
              <a:off x="12207240" y="4290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15D98279-3989-5B6D-7FDD-865852F96338}"/>
                </a:ext>
              </a:extLst>
            </p:cNvPr>
            <p:cNvCxnSpPr>
              <a:cxnSpLocks/>
            </p:cNvCxnSpPr>
            <p:nvPr/>
          </p:nvCxnSpPr>
          <p:spPr>
            <a:xfrm>
              <a:off x="12207240" y="5144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553B9698-00FB-D6D4-9AD2-B62610DFA832}"/>
                </a:ext>
              </a:extLst>
            </p:cNvPr>
            <p:cNvCxnSpPr>
              <a:cxnSpLocks/>
            </p:cNvCxnSpPr>
            <p:nvPr/>
          </p:nvCxnSpPr>
          <p:spPr>
            <a:xfrm>
              <a:off x="12207240" y="59956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39BCD5EC-3ED5-4655-3BA7-E6DF34DA81D4}"/>
                </a:ext>
              </a:extLst>
            </p:cNvPr>
            <p:cNvCxnSpPr>
              <a:cxnSpLocks/>
            </p:cNvCxnSpPr>
            <p:nvPr/>
          </p:nvCxnSpPr>
          <p:spPr>
            <a:xfrm>
              <a:off x="12207240" y="65671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 name="タイトル 1">
            <a:extLst>
              <a:ext uri="{FF2B5EF4-FFF2-40B4-BE49-F238E27FC236}">
                <a16:creationId xmlns:a16="http://schemas.microsoft.com/office/drawing/2014/main" id="{6EA2CD52-6DCF-E183-0733-BC69427387FB}"/>
              </a:ext>
            </a:extLst>
          </p:cNvPr>
          <p:cNvSpPr>
            <a:spLocks noGrp="1"/>
          </p:cNvSpPr>
          <p:nvPr>
            <p:ph type="title"/>
          </p:nvPr>
        </p:nvSpPr>
        <p:spPr>
          <a:xfrm>
            <a:off x="289559" y="859536"/>
            <a:ext cx="11616691" cy="1712214"/>
          </a:xfrm>
        </p:spPr>
        <p:txBody>
          <a:bodyPr/>
          <a:lstStyle>
            <a:lvl1pPr>
              <a:defRPr sz="4000"/>
            </a:lvl1pPr>
          </a:lstStyle>
          <a:p>
            <a:r>
              <a:rPr kumimoji="1" lang="ja-JP" altLang="en-US"/>
              <a:t>マスター タイトルの書式設定</a:t>
            </a:r>
          </a:p>
        </p:txBody>
      </p:sp>
      <p:sp>
        <p:nvSpPr>
          <p:cNvPr id="5" name="グラフィックス 2">
            <a:extLst>
              <a:ext uri="{FF2B5EF4-FFF2-40B4-BE49-F238E27FC236}">
                <a16:creationId xmlns:a16="http://schemas.microsoft.com/office/drawing/2014/main" id="{3BCB8F66-BF91-97AF-3780-941DD6893966}"/>
              </a:ext>
            </a:extLst>
          </p:cNvPr>
          <p:cNvSpPr>
            <a:spLocks noChangeAspect="1"/>
          </p:cNvSpPr>
          <p:nvPr userDrawn="1"/>
        </p:nvSpPr>
        <p:spPr>
          <a:xfrm>
            <a:off x="11138525" y="6268060"/>
            <a:ext cx="824512" cy="304189"/>
          </a:xfrm>
          <a:custGeom>
            <a:avLst/>
            <a:gdLst>
              <a:gd name="connsiteX0" fmla="*/ -158 w 4035240"/>
              <a:gd name="connsiteY0" fmla="*/ 1394109 h 1502868"/>
              <a:gd name="connsiteX1" fmla="*/ 731541 w 4035240"/>
              <a:gd name="connsiteY1" fmla="*/ 1394109 h 1502868"/>
              <a:gd name="connsiteX2" fmla="*/ 731541 w 4035240"/>
              <a:gd name="connsiteY2" fmla="*/ 1498442 h 1502868"/>
              <a:gd name="connsiteX3" fmla="*/ -158 w 4035240"/>
              <a:gd name="connsiteY3" fmla="*/ 1498442 h 1502868"/>
              <a:gd name="connsiteX4" fmla="*/ -158 w 4035240"/>
              <a:gd name="connsiteY4" fmla="*/ 1299261 h 1502868"/>
              <a:gd name="connsiteX5" fmla="*/ 731541 w 4035240"/>
              <a:gd name="connsiteY5" fmla="*/ 1299261 h 1502868"/>
              <a:gd name="connsiteX6" fmla="*/ 731541 w 4035240"/>
              <a:gd name="connsiteY6" fmla="*/ 1194928 h 1502868"/>
              <a:gd name="connsiteX7" fmla="*/ -158 w 4035240"/>
              <a:gd name="connsiteY7" fmla="*/ 1194928 h 1502868"/>
              <a:gd name="connsiteX8" fmla="*/ 208899 w 4035240"/>
              <a:gd name="connsiteY8" fmla="*/ 1100080 h 1502868"/>
              <a:gd name="connsiteX9" fmla="*/ 522484 w 4035240"/>
              <a:gd name="connsiteY9" fmla="*/ 1100080 h 1502868"/>
              <a:gd name="connsiteX10" fmla="*/ 522484 w 4035240"/>
              <a:gd name="connsiteY10" fmla="*/ 995747 h 1502868"/>
              <a:gd name="connsiteX11" fmla="*/ 208899 w 4035240"/>
              <a:gd name="connsiteY11" fmla="*/ 995747 h 1502868"/>
              <a:gd name="connsiteX12" fmla="*/ 208899 w 4035240"/>
              <a:gd name="connsiteY12" fmla="*/ 900899 h 1502868"/>
              <a:gd name="connsiteX13" fmla="*/ 522484 w 4035240"/>
              <a:gd name="connsiteY13" fmla="*/ 900899 h 1502868"/>
              <a:gd name="connsiteX14" fmla="*/ 522484 w 4035240"/>
              <a:gd name="connsiteY14" fmla="*/ 796566 h 1502868"/>
              <a:gd name="connsiteX15" fmla="*/ 208899 w 4035240"/>
              <a:gd name="connsiteY15" fmla="*/ 796566 h 1502868"/>
              <a:gd name="connsiteX16" fmla="*/ 208899 w 4035240"/>
              <a:gd name="connsiteY16" fmla="*/ 701718 h 1502868"/>
              <a:gd name="connsiteX17" fmla="*/ 522484 w 4035240"/>
              <a:gd name="connsiteY17" fmla="*/ 701718 h 1502868"/>
              <a:gd name="connsiteX18" fmla="*/ 522484 w 4035240"/>
              <a:gd name="connsiteY18" fmla="*/ 597385 h 1502868"/>
              <a:gd name="connsiteX19" fmla="*/ 208899 w 4035240"/>
              <a:gd name="connsiteY19" fmla="*/ 597385 h 1502868"/>
              <a:gd name="connsiteX20" fmla="*/ 522484 w 4035240"/>
              <a:gd name="connsiteY20" fmla="*/ 398204 h 1502868"/>
              <a:gd name="connsiteX21" fmla="*/ 208899 w 4035240"/>
              <a:gd name="connsiteY21" fmla="*/ 398204 h 1502868"/>
              <a:gd name="connsiteX22" fmla="*/ 208899 w 4035240"/>
              <a:gd name="connsiteY22" fmla="*/ 502537 h 1502868"/>
              <a:gd name="connsiteX23" fmla="*/ 522484 w 4035240"/>
              <a:gd name="connsiteY23" fmla="*/ 502537 h 1502868"/>
              <a:gd name="connsiteX24" fmla="*/ -158 w 4035240"/>
              <a:gd name="connsiteY24" fmla="*/ 303356 h 1502868"/>
              <a:gd name="connsiteX25" fmla="*/ 731541 w 4035240"/>
              <a:gd name="connsiteY25" fmla="*/ 303356 h 1502868"/>
              <a:gd name="connsiteX26" fmla="*/ 731541 w 4035240"/>
              <a:gd name="connsiteY26" fmla="*/ 199023 h 1502868"/>
              <a:gd name="connsiteX27" fmla="*/ -158 w 4035240"/>
              <a:gd name="connsiteY27" fmla="*/ 199023 h 1502868"/>
              <a:gd name="connsiteX28" fmla="*/ -158 w 4035240"/>
              <a:gd name="connsiteY28" fmla="*/ 104175 h 1502868"/>
              <a:gd name="connsiteX29" fmla="*/ 731541 w 4035240"/>
              <a:gd name="connsiteY29" fmla="*/ 104175 h 1502868"/>
              <a:gd name="connsiteX30" fmla="*/ 731541 w 4035240"/>
              <a:gd name="connsiteY30" fmla="*/ -158 h 1502868"/>
              <a:gd name="connsiteX31" fmla="*/ -158 w 4035240"/>
              <a:gd name="connsiteY31" fmla="*/ -158 h 1502868"/>
              <a:gd name="connsiteX32" fmla="*/ 836070 w 4035240"/>
              <a:gd name="connsiteY32" fmla="*/ 1299261 h 1502868"/>
              <a:gd name="connsiteX33" fmla="*/ 1951389 w 4035240"/>
              <a:gd name="connsiteY33" fmla="*/ 1299261 h 1502868"/>
              <a:gd name="connsiteX34" fmla="*/ 1993390 w 4035240"/>
              <a:gd name="connsiteY34" fmla="*/ 1194928 h 1502868"/>
              <a:gd name="connsiteX35" fmla="*/ 836070 w 4035240"/>
              <a:gd name="connsiteY35" fmla="*/ 1194928 h 1502868"/>
              <a:gd name="connsiteX36" fmla="*/ 1864060 w 4035240"/>
              <a:gd name="connsiteY36" fmla="*/ 796566 h 1502868"/>
              <a:gd name="connsiteX37" fmla="*/ 1045127 w 4035240"/>
              <a:gd name="connsiteY37" fmla="*/ 796566 h 1502868"/>
              <a:gd name="connsiteX38" fmla="*/ 1045127 w 4035240"/>
              <a:gd name="connsiteY38" fmla="*/ 900899 h 1502868"/>
              <a:gd name="connsiteX39" fmla="*/ 1951293 w 4035240"/>
              <a:gd name="connsiteY39" fmla="*/ 900899 h 1502868"/>
              <a:gd name="connsiteX40" fmla="*/ 1864060 w 4035240"/>
              <a:gd name="connsiteY40" fmla="*/ 796566 h 1502868"/>
              <a:gd name="connsiteX41" fmla="*/ 1045127 w 4035240"/>
              <a:gd name="connsiteY41" fmla="*/ 597385 h 1502868"/>
              <a:gd name="connsiteX42" fmla="*/ 1045127 w 4035240"/>
              <a:gd name="connsiteY42" fmla="*/ 701718 h 1502868"/>
              <a:gd name="connsiteX43" fmla="*/ 1864060 w 4035240"/>
              <a:gd name="connsiteY43" fmla="*/ 701718 h 1502868"/>
              <a:gd name="connsiteX44" fmla="*/ 1951293 w 4035240"/>
              <a:gd name="connsiteY44" fmla="*/ 597385 h 1502868"/>
              <a:gd name="connsiteX45" fmla="*/ 1951389 w 4035240"/>
              <a:gd name="connsiteY45" fmla="*/ 199023 h 1502868"/>
              <a:gd name="connsiteX46" fmla="*/ 836070 w 4035240"/>
              <a:gd name="connsiteY46" fmla="*/ 199023 h 1502868"/>
              <a:gd name="connsiteX47" fmla="*/ 836070 w 4035240"/>
              <a:gd name="connsiteY47" fmla="*/ 303356 h 1502868"/>
              <a:gd name="connsiteX48" fmla="*/ 1993390 w 4035240"/>
              <a:gd name="connsiteY48" fmla="*/ 303356 h 1502868"/>
              <a:gd name="connsiteX49" fmla="*/ 1951389 w 4035240"/>
              <a:gd name="connsiteY49" fmla="*/ 199023 h 1502868"/>
              <a:gd name="connsiteX50" fmla="*/ 1605779 w 4035240"/>
              <a:gd name="connsiteY50" fmla="*/ -158 h 1502868"/>
              <a:gd name="connsiteX51" fmla="*/ 836070 w 4035240"/>
              <a:gd name="connsiteY51" fmla="*/ -158 h 1502868"/>
              <a:gd name="connsiteX52" fmla="*/ 836070 w 4035240"/>
              <a:gd name="connsiteY52" fmla="*/ 104175 h 1502868"/>
              <a:gd name="connsiteX53" fmla="*/ 1874988 w 4035240"/>
              <a:gd name="connsiteY53" fmla="*/ 104175 h 1502868"/>
              <a:gd name="connsiteX54" fmla="*/ 1605779 w 4035240"/>
              <a:gd name="connsiteY54" fmla="*/ -158 h 1502868"/>
              <a:gd name="connsiteX55" fmla="*/ 1045127 w 4035240"/>
              <a:gd name="connsiteY55" fmla="*/ 502537 h 1502868"/>
              <a:gd name="connsiteX56" fmla="*/ 1358712 w 4035240"/>
              <a:gd name="connsiteY56" fmla="*/ 502537 h 1502868"/>
              <a:gd name="connsiteX57" fmla="*/ 1358712 w 4035240"/>
              <a:gd name="connsiteY57" fmla="*/ 398204 h 1502868"/>
              <a:gd name="connsiteX58" fmla="*/ 1045127 w 4035240"/>
              <a:gd name="connsiteY58" fmla="*/ 398204 h 1502868"/>
              <a:gd name="connsiteX59" fmla="*/ 1653292 w 4035240"/>
              <a:gd name="connsiteY59" fmla="*/ 502537 h 1502868"/>
              <a:gd name="connsiteX60" fmla="*/ 1990919 w 4035240"/>
              <a:gd name="connsiteY60" fmla="*/ 502537 h 1502868"/>
              <a:gd name="connsiteX61" fmla="*/ 2004888 w 4035240"/>
              <a:gd name="connsiteY61" fmla="*/ 398204 h 1502868"/>
              <a:gd name="connsiteX62" fmla="*/ 1653292 w 4035240"/>
              <a:gd name="connsiteY62" fmla="*/ 398204 h 1502868"/>
              <a:gd name="connsiteX63" fmla="*/ 1045127 w 4035240"/>
              <a:gd name="connsiteY63" fmla="*/ 1100080 h 1502868"/>
              <a:gd name="connsiteX64" fmla="*/ 1358712 w 4035240"/>
              <a:gd name="connsiteY64" fmla="*/ 1100080 h 1502868"/>
              <a:gd name="connsiteX65" fmla="*/ 1358712 w 4035240"/>
              <a:gd name="connsiteY65" fmla="*/ 995747 h 1502868"/>
              <a:gd name="connsiteX66" fmla="*/ 1045127 w 4035240"/>
              <a:gd name="connsiteY66" fmla="*/ 995747 h 1502868"/>
              <a:gd name="connsiteX67" fmla="*/ 1653292 w 4035240"/>
              <a:gd name="connsiteY67" fmla="*/ 995747 h 1502868"/>
              <a:gd name="connsiteX68" fmla="*/ 1653292 w 4035240"/>
              <a:gd name="connsiteY68" fmla="*/ 1100080 h 1502868"/>
              <a:gd name="connsiteX69" fmla="*/ 2004888 w 4035240"/>
              <a:gd name="connsiteY69" fmla="*/ 1100080 h 1502868"/>
              <a:gd name="connsiteX70" fmla="*/ 1990919 w 4035240"/>
              <a:gd name="connsiteY70" fmla="*/ 995747 h 1502868"/>
              <a:gd name="connsiteX71" fmla="*/ 836070 w 4035240"/>
              <a:gd name="connsiteY71" fmla="*/ 1498442 h 1502868"/>
              <a:gd name="connsiteX72" fmla="*/ 1605779 w 4035240"/>
              <a:gd name="connsiteY72" fmla="*/ 1498442 h 1502868"/>
              <a:gd name="connsiteX73" fmla="*/ 1874988 w 4035240"/>
              <a:gd name="connsiteY73" fmla="*/ 1394109 h 1502868"/>
              <a:gd name="connsiteX74" fmla="*/ 836070 w 4035240"/>
              <a:gd name="connsiteY74" fmla="*/ 1394109 h 1502868"/>
              <a:gd name="connsiteX75" fmla="*/ 2926639 w 4035240"/>
              <a:gd name="connsiteY75" fmla="*/ 1498442 h 1502868"/>
              <a:gd name="connsiteX76" fmla="*/ 2962939 w 4035240"/>
              <a:gd name="connsiteY76" fmla="*/ 1394109 h 1502868"/>
              <a:gd name="connsiteX77" fmla="*/ 2890339 w 4035240"/>
              <a:gd name="connsiteY77" fmla="*/ 1394109 h 1502868"/>
              <a:gd name="connsiteX78" fmla="*/ 2856985 w 4035240"/>
              <a:gd name="connsiteY78" fmla="*/ 1299261 h 1502868"/>
              <a:gd name="connsiteX79" fmla="*/ 2996293 w 4035240"/>
              <a:gd name="connsiteY79" fmla="*/ 1299261 h 1502868"/>
              <a:gd name="connsiteX80" fmla="*/ 3033068 w 4035240"/>
              <a:gd name="connsiteY80" fmla="*/ 1194928 h 1502868"/>
              <a:gd name="connsiteX81" fmla="*/ 2820210 w 4035240"/>
              <a:gd name="connsiteY81" fmla="*/ 1194928 h 1502868"/>
              <a:gd name="connsiteX82" fmla="*/ 2786856 w 4035240"/>
              <a:gd name="connsiteY82" fmla="*/ 1100080 h 1502868"/>
              <a:gd name="connsiteX83" fmla="*/ 3066422 w 4035240"/>
              <a:gd name="connsiteY83" fmla="*/ 1100080 h 1502868"/>
              <a:gd name="connsiteX84" fmla="*/ 3103102 w 4035240"/>
              <a:gd name="connsiteY84" fmla="*/ 995747 h 1502868"/>
              <a:gd name="connsiteX85" fmla="*/ 2750176 w 4035240"/>
              <a:gd name="connsiteY85" fmla="*/ 995747 h 1502868"/>
              <a:gd name="connsiteX86" fmla="*/ 2716822 w 4035240"/>
              <a:gd name="connsiteY86" fmla="*/ 900899 h 1502868"/>
              <a:gd name="connsiteX87" fmla="*/ 3136456 w 4035240"/>
              <a:gd name="connsiteY87" fmla="*/ 900899 h 1502868"/>
              <a:gd name="connsiteX88" fmla="*/ 3173136 w 4035240"/>
              <a:gd name="connsiteY88" fmla="*/ 796566 h 1502868"/>
              <a:gd name="connsiteX89" fmla="*/ 2680142 w 4035240"/>
              <a:gd name="connsiteY89" fmla="*/ 796566 h 1502868"/>
              <a:gd name="connsiteX90" fmla="*/ 2299468 w 4035240"/>
              <a:gd name="connsiteY90" fmla="*/ 502537 h 1502868"/>
              <a:gd name="connsiteX91" fmla="*/ 2864207 w 4035240"/>
              <a:gd name="connsiteY91" fmla="*/ 502537 h 1502868"/>
              <a:gd name="connsiteX92" fmla="*/ 2827907 w 4035240"/>
              <a:gd name="connsiteY92" fmla="*/ 398204 h 1502868"/>
              <a:gd name="connsiteX93" fmla="*/ 2299468 w 4035240"/>
              <a:gd name="connsiteY93" fmla="*/ 398204 h 1502868"/>
              <a:gd name="connsiteX94" fmla="*/ 3058440 w 4035240"/>
              <a:gd name="connsiteY94" fmla="*/ 303356 h 1502868"/>
              <a:gd name="connsiteX95" fmla="*/ 3762867 w 4035240"/>
              <a:gd name="connsiteY95" fmla="*/ 303356 h 1502868"/>
              <a:gd name="connsiteX96" fmla="*/ 3762867 w 4035240"/>
              <a:gd name="connsiteY96" fmla="*/ 199023 h 1502868"/>
              <a:gd name="connsiteX97" fmla="*/ 3094835 w 4035240"/>
              <a:gd name="connsiteY97" fmla="*/ 199023 h 1502868"/>
              <a:gd name="connsiteX98" fmla="*/ 3164204 w 4035240"/>
              <a:gd name="connsiteY98" fmla="*/ -158 h 1502868"/>
              <a:gd name="connsiteX99" fmla="*/ 3127904 w 4035240"/>
              <a:gd name="connsiteY99" fmla="*/ 104175 h 1502868"/>
              <a:gd name="connsiteX100" fmla="*/ 3762867 w 4035240"/>
              <a:gd name="connsiteY100" fmla="*/ 104175 h 1502868"/>
              <a:gd name="connsiteX101" fmla="*/ 3762867 w 4035240"/>
              <a:gd name="connsiteY101" fmla="*/ -158 h 1502868"/>
              <a:gd name="connsiteX102" fmla="*/ 2090411 w 4035240"/>
              <a:gd name="connsiteY102" fmla="*/ 1498442 h 1502868"/>
              <a:gd name="connsiteX103" fmla="*/ 2613054 w 4035240"/>
              <a:gd name="connsiteY103" fmla="*/ 1498442 h 1502868"/>
              <a:gd name="connsiteX104" fmla="*/ 2613054 w 4035240"/>
              <a:gd name="connsiteY104" fmla="*/ 1394109 h 1502868"/>
              <a:gd name="connsiteX105" fmla="*/ 2090411 w 4035240"/>
              <a:gd name="connsiteY105" fmla="*/ 1394109 h 1502868"/>
              <a:gd name="connsiteX106" fmla="*/ 2090411 w 4035240"/>
              <a:gd name="connsiteY106" fmla="*/ 1299261 h 1502868"/>
              <a:gd name="connsiteX107" fmla="*/ 2613054 w 4035240"/>
              <a:gd name="connsiteY107" fmla="*/ 1299261 h 1502868"/>
              <a:gd name="connsiteX108" fmla="*/ 2613054 w 4035240"/>
              <a:gd name="connsiteY108" fmla="*/ 1194928 h 1502868"/>
              <a:gd name="connsiteX109" fmla="*/ 2090411 w 4035240"/>
              <a:gd name="connsiteY109" fmla="*/ 1194928 h 1502868"/>
              <a:gd name="connsiteX110" fmla="*/ 2299468 w 4035240"/>
              <a:gd name="connsiteY110" fmla="*/ 1100080 h 1502868"/>
              <a:gd name="connsiteX111" fmla="*/ 2613054 w 4035240"/>
              <a:gd name="connsiteY111" fmla="*/ 1100080 h 1502868"/>
              <a:gd name="connsiteX112" fmla="*/ 2613054 w 4035240"/>
              <a:gd name="connsiteY112" fmla="*/ 995747 h 1502868"/>
              <a:gd name="connsiteX113" fmla="*/ 2299468 w 4035240"/>
              <a:gd name="connsiteY113" fmla="*/ 995747 h 1502868"/>
              <a:gd name="connsiteX114" fmla="*/ 2299468 w 4035240"/>
              <a:gd name="connsiteY114" fmla="*/ 900899 h 1502868"/>
              <a:gd name="connsiteX115" fmla="*/ 2613054 w 4035240"/>
              <a:gd name="connsiteY115" fmla="*/ 900899 h 1502868"/>
              <a:gd name="connsiteX116" fmla="*/ 2613054 w 4035240"/>
              <a:gd name="connsiteY116" fmla="*/ 796566 h 1502868"/>
              <a:gd name="connsiteX117" fmla="*/ 2299468 w 4035240"/>
              <a:gd name="connsiteY117" fmla="*/ 796566 h 1502868"/>
              <a:gd name="connsiteX118" fmla="*/ 3553810 w 4035240"/>
              <a:gd name="connsiteY118" fmla="*/ 398204 h 1502868"/>
              <a:gd name="connsiteX119" fmla="*/ 3025371 w 4035240"/>
              <a:gd name="connsiteY119" fmla="*/ 398204 h 1502868"/>
              <a:gd name="connsiteX120" fmla="*/ 2989071 w 4035240"/>
              <a:gd name="connsiteY120" fmla="*/ 502537 h 1502868"/>
              <a:gd name="connsiteX121" fmla="*/ 3553810 w 4035240"/>
              <a:gd name="connsiteY121" fmla="*/ 502537 h 1502868"/>
              <a:gd name="connsiteX122" fmla="*/ 3240225 w 4035240"/>
              <a:gd name="connsiteY122" fmla="*/ 701718 h 1502868"/>
              <a:gd name="connsiteX123" fmla="*/ 3553810 w 4035240"/>
              <a:gd name="connsiteY123" fmla="*/ 701718 h 1502868"/>
              <a:gd name="connsiteX124" fmla="*/ 3553810 w 4035240"/>
              <a:gd name="connsiteY124" fmla="*/ 597385 h 1502868"/>
              <a:gd name="connsiteX125" fmla="*/ 2956002 w 4035240"/>
              <a:gd name="connsiteY125" fmla="*/ 597385 h 1502868"/>
              <a:gd name="connsiteX126" fmla="*/ 2926639 w 4035240"/>
              <a:gd name="connsiteY126" fmla="*/ 681705 h 1502868"/>
              <a:gd name="connsiteX127" fmla="*/ 2897276 w 4035240"/>
              <a:gd name="connsiteY127" fmla="*/ 597385 h 1502868"/>
              <a:gd name="connsiteX128" fmla="*/ 2299468 w 4035240"/>
              <a:gd name="connsiteY128" fmla="*/ 597385 h 1502868"/>
              <a:gd name="connsiteX129" fmla="*/ 2299468 w 4035240"/>
              <a:gd name="connsiteY129" fmla="*/ 701718 h 1502868"/>
              <a:gd name="connsiteX130" fmla="*/ 2613054 w 4035240"/>
              <a:gd name="connsiteY130" fmla="*/ 701718 h 1502868"/>
              <a:gd name="connsiteX131" fmla="*/ 2613054 w 4035240"/>
              <a:gd name="connsiteY131" fmla="*/ 605827 h 1502868"/>
              <a:gd name="connsiteX132" fmla="*/ 2646788 w 4035240"/>
              <a:gd name="connsiteY132" fmla="*/ 701718 h 1502868"/>
              <a:gd name="connsiteX133" fmla="*/ 3206491 w 4035240"/>
              <a:gd name="connsiteY133" fmla="*/ 701718 h 1502868"/>
              <a:gd name="connsiteX134" fmla="*/ 3240225 w 4035240"/>
              <a:gd name="connsiteY134" fmla="*/ 605827 h 1502868"/>
              <a:gd name="connsiteX135" fmla="*/ 3553810 w 4035240"/>
              <a:gd name="connsiteY135" fmla="*/ 796566 h 1502868"/>
              <a:gd name="connsiteX136" fmla="*/ 3240225 w 4035240"/>
              <a:gd name="connsiteY136" fmla="*/ 796566 h 1502868"/>
              <a:gd name="connsiteX137" fmla="*/ 3240225 w 4035240"/>
              <a:gd name="connsiteY137" fmla="*/ 900899 h 1502868"/>
              <a:gd name="connsiteX138" fmla="*/ 3553810 w 4035240"/>
              <a:gd name="connsiteY138" fmla="*/ 900899 h 1502868"/>
              <a:gd name="connsiteX139" fmla="*/ 3240225 w 4035240"/>
              <a:gd name="connsiteY139" fmla="*/ 1100080 h 1502868"/>
              <a:gd name="connsiteX140" fmla="*/ 3553810 w 4035240"/>
              <a:gd name="connsiteY140" fmla="*/ 1100080 h 1502868"/>
              <a:gd name="connsiteX141" fmla="*/ 3553810 w 4035240"/>
              <a:gd name="connsiteY141" fmla="*/ 995747 h 1502868"/>
              <a:gd name="connsiteX142" fmla="*/ 3240225 w 4035240"/>
              <a:gd name="connsiteY142" fmla="*/ 995747 h 1502868"/>
              <a:gd name="connsiteX143" fmla="*/ 3240225 w 4035240"/>
              <a:gd name="connsiteY143" fmla="*/ 1299261 h 1502868"/>
              <a:gd name="connsiteX144" fmla="*/ 3762867 w 4035240"/>
              <a:gd name="connsiteY144" fmla="*/ 1299261 h 1502868"/>
              <a:gd name="connsiteX145" fmla="*/ 3762867 w 4035240"/>
              <a:gd name="connsiteY145" fmla="*/ 1194928 h 1502868"/>
              <a:gd name="connsiteX146" fmla="*/ 3240225 w 4035240"/>
              <a:gd name="connsiteY146" fmla="*/ 1194928 h 1502868"/>
              <a:gd name="connsiteX147" fmla="*/ 3240225 w 4035240"/>
              <a:gd name="connsiteY147" fmla="*/ 1498442 h 1502868"/>
              <a:gd name="connsiteX148" fmla="*/ 3762867 w 4035240"/>
              <a:gd name="connsiteY148" fmla="*/ 1498442 h 1502868"/>
              <a:gd name="connsiteX149" fmla="*/ 3762867 w 4035240"/>
              <a:gd name="connsiteY149" fmla="*/ 1394109 h 1502868"/>
              <a:gd name="connsiteX150" fmla="*/ 3240225 w 4035240"/>
              <a:gd name="connsiteY150" fmla="*/ 1394109 h 1502868"/>
              <a:gd name="connsiteX151" fmla="*/ 2794838 w 4035240"/>
              <a:gd name="connsiteY151" fmla="*/ 303356 h 1502868"/>
              <a:gd name="connsiteX152" fmla="*/ 2758443 w 4035240"/>
              <a:gd name="connsiteY152" fmla="*/ 199023 h 1502868"/>
              <a:gd name="connsiteX153" fmla="*/ 2090411 w 4035240"/>
              <a:gd name="connsiteY153" fmla="*/ 199023 h 1502868"/>
              <a:gd name="connsiteX154" fmla="*/ 2090411 w 4035240"/>
              <a:gd name="connsiteY154" fmla="*/ 303356 h 1502868"/>
              <a:gd name="connsiteX155" fmla="*/ 2725469 w 4035240"/>
              <a:gd name="connsiteY155" fmla="*/ 104175 h 1502868"/>
              <a:gd name="connsiteX156" fmla="*/ 2689075 w 4035240"/>
              <a:gd name="connsiteY156" fmla="*/ -158 h 1502868"/>
              <a:gd name="connsiteX157" fmla="*/ 2090411 w 4035240"/>
              <a:gd name="connsiteY157" fmla="*/ -158 h 1502868"/>
              <a:gd name="connsiteX158" fmla="*/ 2090411 w 4035240"/>
              <a:gd name="connsiteY158" fmla="*/ 104175 h 1502868"/>
              <a:gd name="connsiteX159" fmla="*/ 3875283 w 4035240"/>
              <a:gd name="connsiteY159" fmla="*/ 1420572 h 1502868"/>
              <a:gd name="connsiteX160" fmla="*/ 3957540 w 4035240"/>
              <a:gd name="connsiteY160" fmla="*/ 1343211 h 1502868"/>
              <a:gd name="connsiteX161" fmla="*/ 4035046 w 4035240"/>
              <a:gd name="connsiteY161" fmla="*/ 1425315 h 1502868"/>
              <a:gd name="connsiteX162" fmla="*/ 3955105 w 4035240"/>
              <a:gd name="connsiteY162" fmla="*/ 1502711 h 1502868"/>
              <a:gd name="connsiteX163" fmla="*/ 3875445 w 4035240"/>
              <a:gd name="connsiteY163" fmla="*/ 1422311 h 1502868"/>
              <a:gd name="connsiteX164" fmla="*/ 3875474 w 4035240"/>
              <a:gd name="connsiteY164" fmla="*/ 1420572 h 1502868"/>
              <a:gd name="connsiteX165" fmla="*/ 4016206 w 4035240"/>
              <a:gd name="connsiteY165" fmla="*/ 1425789 h 1502868"/>
              <a:gd name="connsiteX166" fmla="*/ 4016206 w 4035240"/>
              <a:gd name="connsiteY166" fmla="*/ 1415450 h 1502868"/>
              <a:gd name="connsiteX167" fmla="*/ 3952743 w 4035240"/>
              <a:gd name="connsiteY167" fmla="*/ 1356915 h 1502868"/>
              <a:gd name="connsiteX168" fmla="*/ 3894098 w 4035240"/>
              <a:gd name="connsiteY168" fmla="*/ 1415450 h 1502868"/>
              <a:gd name="connsiteX169" fmla="*/ 3894098 w 4035240"/>
              <a:gd name="connsiteY169" fmla="*/ 1425789 h 1502868"/>
              <a:gd name="connsiteX170" fmla="*/ 3957561 w 4035240"/>
              <a:gd name="connsiteY170" fmla="*/ 1484324 h 1502868"/>
              <a:gd name="connsiteX171" fmla="*/ 4016206 w 4035240"/>
              <a:gd name="connsiteY171" fmla="*/ 1425789 h 1502868"/>
              <a:gd name="connsiteX172" fmla="*/ 3943416 w 4035240"/>
              <a:gd name="connsiteY172" fmla="*/ 1462874 h 1502868"/>
              <a:gd name="connsiteX173" fmla="*/ 3923081 w 4035240"/>
              <a:gd name="connsiteY173" fmla="*/ 1462874 h 1502868"/>
              <a:gd name="connsiteX174" fmla="*/ 3923081 w 4035240"/>
              <a:gd name="connsiteY174" fmla="*/ 1379598 h 1502868"/>
              <a:gd name="connsiteX175" fmla="*/ 3961091 w 4035240"/>
              <a:gd name="connsiteY175" fmla="*/ 1379598 h 1502868"/>
              <a:gd name="connsiteX176" fmla="*/ 3989418 w 4035240"/>
              <a:gd name="connsiteY176" fmla="*/ 1401360 h 1502868"/>
              <a:gd name="connsiteX177" fmla="*/ 3989599 w 4035240"/>
              <a:gd name="connsiteY177" fmla="*/ 1405871 h 1502868"/>
              <a:gd name="connsiteX178" fmla="*/ 3974489 w 4035240"/>
              <a:gd name="connsiteY178" fmla="*/ 1431005 h 1502868"/>
              <a:gd name="connsiteX179" fmla="*/ 3993495 w 4035240"/>
              <a:gd name="connsiteY179" fmla="*/ 1462874 h 1502868"/>
              <a:gd name="connsiteX180" fmla="*/ 3971164 w 4035240"/>
              <a:gd name="connsiteY180" fmla="*/ 1462874 h 1502868"/>
              <a:gd name="connsiteX181" fmla="*/ 3955580 w 4035240"/>
              <a:gd name="connsiteY181" fmla="*/ 1434420 h 1502868"/>
              <a:gd name="connsiteX182" fmla="*/ 3943416 w 4035240"/>
              <a:gd name="connsiteY182" fmla="*/ 1434420 h 1502868"/>
              <a:gd name="connsiteX183" fmla="*/ 3958620 w 4035240"/>
              <a:gd name="connsiteY183" fmla="*/ 1419055 h 1502868"/>
              <a:gd name="connsiteX184" fmla="*/ 3968123 w 4035240"/>
              <a:gd name="connsiteY184" fmla="*/ 1410234 h 1502868"/>
              <a:gd name="connsiteX185" fmla="*/ 3968123 w 4035240"/>
              <a:gd name="connsiteY185" fmla="*/ 1404258 h 1502868"/>
              <a:gd name="connsiteX186" fmla="*/ 3958620 w 4035240"/>
              <a:gd name="connsiteY186" fmla="*/ 1395532 h 1502868"/>
              <a:gd name="connsiteX187" fmla="*/ 3943416 w 4035240"/>
              <a:gd name="connsiteY187" fmla="*/ 1395532 h 1502868"/>
              <a:gd name="connsiteX188" fmla="*/ 3943416 w 4035240"/>
              <a:gd name="connsiteY188" fmla="*/ 1419055 h 1502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4035240" h="1502868">
                <a:moveTo>
                  <a:pt x="-158" y="1394109"/>
                </a:moveTo>
                <a:lnTo>
                  <a:pt x="731541" y="1394109"/>
                </a:lnTo>
                <a:lnTo>
                  <a:pt x="731541" y="1498442"/>
                </a:lnTo>
                <a:lnTo>
                  <a:pt x="-158" y="1498442"/>
                </a:lnTo>
                <a:close/>
                <a:moveTo>
                  <a:pt x="-158" y="1299261"/>
                </a:moveTo>
                <a:lnTo>
                  <a:pt x="731541" y="1299261"/>
                </a:lnTo>
                <a:lnTo>
                  <a:pt x="731541" y="1194928"/>
                </a:lnTo>
                <a:lnTo>
                  <a:pt x="-158" y="1194928"/>
                </a:lnTo>
                <a:close/>
                <a:moveTo>
                  <a:pt x="208899" y="1100080"/>
                </a:moveTo>
                <a:lnTo>
                  <a:pt x="522484" y="1100080"/>
                </a:lnTo>
                <a:lnTo>
                  <a:pt x="522484" y="995747"/>
                </a:lnTo>
                <a:lnTo>
                  <a:pt x="208899" y="995747"/>
                </a:lnTo>
                <a:close/>
                <a:moveTo>
                  <a:pt x="208899" y="900899"/>
                </a:moveTo>
                <a:lnTo>
                  <a:pt x="522484" y="900899"/>
                </a:lnTo>
                <a:lnTo>
                  <a:pt x="522484" y="796566"/>
                </a:lnTo>
                <a:lnTo>
                  <a:pt x="208899" y="796566"/>
                </a:lnTo>
                <a:close/>
                <a:moveTo>
                  <a:pt x="208899" y="701718"/>
                </a:moveTo>
                <a:lnTo>
                  <a:pt x="522484" y="701718"/>
                </a:lnTo>
                <a:lnTo>
                  <a:pt x="522484" y="597385"/>
                </a:lnTo>
                <a:lnTo>
                  <a:pt x="208899" y="597385"/>
                </a:lnTo>
                <a:close/>
                <a:moveTo>
                  <a:pt x="522484" y="398204"/>
                </a:moveTo>
                <a:lnTo>
                  <a:pt x="208899" y="398204"/>
                </a:lnTo>
                <a:lnTo>
                  <a:pt x="208899" y="502537"/>
                </a:lnTo>
                <a:lnTo>
                  <a:pt x="522484" y="502537"/>
                </a:lnTo>
                <a:close/>
                <a:moveTo>
                  <a:pt x="-158" y="303356"/>
                </a:moveTo>
                <a:lnTo>
                  <a:pt x="731541" y="303356"/>
                </a:lnTo>
                <a:lnTo>
                  <a:pt x="731541" y="199023"/>
                </a:lnTo>
                <a:lnTo>
                  <a:pt x="-158" y="199023"/>
                </a:lnTo>
                <a:close/>
                <a:moveTo>
                  <a:pt x="-158" y="104175"/>
                </a:moveTo>
                <a:lnTo>
                  <a:pt x="731541" y="104175"/>
                </a:lnTo>
                <a:lnTo>
                  <a:pt x="731541" y="-158"/>
                </a:lnTo>
                <a:lnTo>
                  <a:pt x="-158" y="-158"/>
                </a:lnTo>
                <a:close/>
                <a:moveTo>
                  <a:pt x="836070" y="1299261"/>
                </a:moveTo>
                <a:lnTo>
                  <a:pt x="1951389" y="1299261"/>
                </a:lnTo>
                <a:cubicBezTo>
                  <a:pt x="1970288" y="1266654"/>
                  <a:pt x="1984432" y="1231523"/>
                  <a:pt x="1993390" y="1194928"/>
                </a:cubicBezTo>
                <a:lnTo>
                  <a:pt x="836070" y="1194928"/>
                </a:lnTo>
                <a:close/>
                <a:moveTo>
                  <a:pt x="1864060" y="796566"/>
                </a:moveTo>
                <a:lnTo>
                  <a:pt x="1045127" y="796566"/>
                </a:lnTo>
                <a:lnTo>
                  <a:pt x="1045127" y="900899"/>
                </a:lnTo>
                <a:lnTo>
                  <a:pt x="1951293" y="900899"/>
                </a:lnTo>
                <a:cubicBezTo>
                  <a:pt x="1928348" y="861440"/>
                  <a:pt x="1898850" y="826160"/>
                  <a:pt x="1864060" y="796566"/>
                </a:cubicBezTo>
                <a:close/>
                <a:moveTo>
                  <a:pt x="1045127" y="597385"/>
                </a:moveTo>
                <a:lnTo>
                  <a:pt x="1045127" y="701718"/>
                </a:lnTo>
                <a:lnTo>
                  <a:pt x="1864060" y="701718"/>
                </a:lnTo>
                <a:cubicBezTo>
                  <a:pt x="1898850" y="672125"/>
                  <a:pt x="1928348" y="636845"/>
                  <a:pt x="1951293" y="597385"/>
                </a:cubicBezTo>
                <a:close/>
                <a:moveTo>
                  <a:pt x="1951389" y="199023"/>
                </a:moveTo>
                <a:lnTo>
                  <a:pt x="836070" y="199023"/>
                </a:lnTo>
                <a:lnTo>
                  <a:pt x="836070" y="303356"/>
                </a:lnTo>
                <a:lnTo>
                  <a:pt x="1993390" y="303356"/>
                </a:lnTo>
                <a:cubicBezTo>
                  <a:pt x="1984432" y="266762"/>
                  <a:pt x="1970289" y="231630"/>
                  <a:pt x="1951389" y="199023"/>
                </a:cubicBezTo>
                <a:close/>
                <a:moveTo>
                  <a:pt x="1605779" y="-158"/>
                </a:moveTo>
                <a:lnTo>
                  <a:pt x="836070" y="-158"/>
                </a:lnTo>
                <a:lnTo>
                  <a:pt x="836070" y="104175"/>
                </a:lnTo>
                <a:lnTo>
                  <a:pt x="1874988" y="104175"/>
                </a:lnTo>
                <a:cubicBezTo>
                  <a:pt x="1801525" y="36948"/>
                  <a:pt x="1705445" y="-288"/>
                  <a:pt x="1605779" y="-158"/>
                </a:cubicBezTo>
                <a:close/>
                <a:moveTo>
                  <a:pt x="1045127" y="502537"/>
                </a:moveTo>
                <a:lnTo>
                  <a:pt x="1358712" y="502537"/>
                </a:lnTo>
                <a:lnTo>
                  <a:pt x="1358712" y="398204"/>
                </a:lnTo>
                <a:lnTo>
                  <a:pt x="1045127" y="398204"/>
                </a:lnTo>
                <a:close/>
                <a:moveTo>
                  <a:pt x="1653292" y="502537"/>
                </a:moveTo>
                <a:lnTo>
                  <a:pt x="1990919" y="502537"/>
                </a:lnTo>
                <a:cubicBezTo>
                  <a:pt x="2000179" y="468529"/>
                  <a:pt x="2004876" y="433446"/>
                  <a:pt x="2004888" y="398204"/>
                </a:cubicBezTo>
                <a:lnTo>
                  <a:pt x="1653292" y="398204"/>
                </a:lnTo>
                <a:close/>
                <a:moveTo>
                  <a:pt x="1045127" y="1100080"/>
                </a:moveTo>
                <a:lnTo>
                  <a:pt x="1358712" y="1100080"/>
                </a:lnTo>
                <a:lnTo>
                  <a:pt x="1358712" y="995747"/>
                </a:lnTo>
                <a:lnTo>
                  <a:pt x="1045127" y="995747"/>
                </a:lnTo>
                <a:close/>
                <a:moveTo>
                  <a:pt x="1653292" y="995747"/>
                </a:moveTo>
                <a:lnTo>
                  <a:pt x="1653292" y="1100080"/>
                </a:lnTo>
                <a:lnTo>
                  <a:pt x="2004888" y="1100080"/>
                </a:lnTo>
                <a:cubicBezTo>
                  <a:pt x="2004876" y="1064839"/>
                  <a:pt x="2000179" y="1029755"/>
                  <a:pt x="1990919" y="995747"/>
                </a:cubicBezTo>
                <a:close/>
                <a:moveTo>
                  <a:pt x="836070" y="1498442"/>
                </a:moveTo>
                <a:lnTo>
                  <a:pt x="1605779" y="1498442"/>
                </a:lnTo>
                <a:cubicBezTo>
                  <a:pt x="1705471" y="1498712"/>
                  <a:pt x="1801600" y="1461457"/>
                  <a:pt x="1874988" y="1394109"/>
                </a:cubicBezTo>
                <a:lnTo>
                  <a:pt x="836070" y="1394109"/>
                </a:lnTo>
                <a:close/>
                <a:moveTo>
                  <a:pt x="2926639" y="1498442"/>
                </a:moveTo>
                <a:lnTo>
                  <a:pt x="2962939" y="1394109"/>
                </a:lnTo>
                <a:lnTo>
                  <a:pt x="2890339" y="1394109"/>
                </a:lnTo>
                <a:close/>
                <a:moveTo>
                  <a:pt x="2856985" y="1299261"/>
                </a:moveTo>
                <a:lnTo>
                  <a:pt x="2996293" y="1299261"/>
                </a:lnTo>
                <a:lnTo>
                  <a:pt x="3033068" y="1194928"/>
                </a:lnTo>
                <a:lnTo>
                  <a:pt x="2820210" y="1194928"/>
                </a:lnTo>
                <a:close/>
                <a:moveTo>
                  <a:pt x="2786856" y="1100080"/>
                </a:moveTo>
                <a:lnTo>
                  <a:pt x="3066422" y="1100080"/>
                </a:lnTo>
                <a:lnTo>
                  <a:pt x="3103102" y="995747"/>
                </a:lnTo>
                <a:lnTo>
                  <a:pt x="2750176" y="995747"/>
                </a:lnTo>
                <a:close/>
                <a:moveTo>
                  <a:pt x="2716822" y="900899"/>
                </a:moveTo>
                <a:lnTo>
                  <a:pt x="3136456" y="900899"/>
                </a:lnTo>
                <a:lnTo>
                  <a:pt x="3173136" y="796566"/>
                </a:lnTo>
                <a:lnTo>
                  <a:pt x="2680142" y="796566"/>
                </a:lnTo>
                <a:close/>
                <a:moveTo>
                  <a:pt x="2299468" y="502537"/>
                </a:moveTo>
                <a:lnTo>
                  <a:pt x="2864207" y="502537"/>
                </a:lnTo>
                <a:lnTo>
                  <a:pt x="2827907" y="398204"/>
                </a:lnTo>
                <a:lnTo>
                  <a:pt x="2299468" y="398204"/>
                </a:lnTo>
                <a:close/>
                <a:moveTo>
                  <a:pt x="3058440" y="303356"/>
                </a:moveTo>
                <a:lnTo>
                  <a:pt x="3762867" y="303356"/>
                </a:lnTo>
                <a:lnTo>
                  <a:pt x="3762867" y="199023"/>
                </a:lnTo>
                <a:lnTo>
                  <a:pt x="3094835" y="199023"/>
                </a:lnTo>
                <a:close/>
                <a:moveTo>
                  <a:pt x="3164204" y="-158"/>
                </a:moveTo>
                <a:lnTo>
                  <a:pt x="3127904" y="104175"/>
                </a:lnTo>
                <a:lnTo>
                  <a:pt x="3762867" y="104175"/>
                </a:lnTo>
                <a:lnTo>
                  <a:pt x="3762867" y="-158"/>
                </a:lnTo>
                <a:close/>
                <a:moveTo>
                  <a:pt x="2090411" y="1498442"/>
                </a:moveTo>
                <a:lnTo>
                  <a:pt x="2613054" y="1498442"/>
                </a:lnTo>
                <a:lnTo>
                  <a:pt x="2613054" y="1394109"/>
                </a:lnTo>
                <a:lnTo>
                  <a:pt x="2090411" y="1394109"/>
                </a:lnTo>
                <a:close/>
                <a:moveTo>
                  <a:pt x="2090411" y="1299261"/>
                </a:moveTo>
                <a:lnTo>
                  <a:pt x="2613054" y="1299261"/>
                </a:lnTo>
                <a:lnTo>
                  <a:pt x="2613054" y="1194928"/>
                </a:lnTo>
                <a:lnTo>
                  <a:pt x="2090411" y="1194928"/>
                </a:lnTo>
                <a:close/>
                <a:moveTo>
                  <a:pt x="2299468" y="1100080"/>
                </a:moveTo>
                <a:lnTo>
                  <a:pt x="2613054" y="1100080"/>
                </a:lnTo>
                <a:lnTo>
                  <a:pt x="2613054" y="995747"/>
                </a:lnTo>
                <a:lnTo>
                  <a:pt x="2299468" y="995747"/>
                </a:lnTo>
                <a:close/>
                <a:moveTo>
                  <a:pt x="2299468" y="900899"/>
                </a:moveTo>
                <a:lnTo>
                  <a:pt x="2613054" y="900899"/>
                </a:lnTo>
                <a:lnTo>
                  <a:pt x="2613054" y="796566"/>
                </a:lnTo>
                <a:lnTo>
                  <a:pt x="2299468" y="796566"/>
                </a:lnTo>
                <a:close/>
                <a:moveTo>
                  <a:pt x="3553810" y="398204"/>
                </a:moveTo>
                <a:lnTo>
                  <a:pt x="3025371" y="398204"/>
                </a:lnTo>
                <a:lnTo>
                  <a:pt x="2989071" y="502537"/>
                </a:lnTo>
                <a:lnTo>
                  <a:pt x="3553810" y="502537"/>
                </a:lnTo>
                <a:close/>
                <a:moveTo>
                  <a:pt x="3240225" y="701718"/>
                </a:moveTo>
                <a:lnTo>
                  <a:pt x="3553810" y="701718"/>
                </a:lnTo>
                <a:lnTo>
                  <a:pt x="3553810" y="597385"/>
                </a:lnTo>
                <a:lnTo>
                  <a:pt x="2956002" y="597385"/>
                </a:lnTo>
                <a:lnTo>
                  <a:pt x="2926639" y="681705"/>
                </a:lnTo>
                <a:lnTo>
                  <a:pt x="2897276" y="597385"/>
                </a:lnTo>
                <a:lnTo>
                  <a:pt x="2299468" y="597385"/>
                </a:lnTo>
                <a:lnTo>
                  <a:pt x="2299468" y="701718"/>
                </a:lnTo>
                <a:lnTo>
                  <a:pt x="2613054" y="701718"/>
                </a:lnTo>
                <a:lnTo>
                  <a:pt x="2613054" y="605827"/>
                </a:lnTo>
                <a:lnTo>
                  <a:pt x="2646788" y="701718"/>
                </a:lnTo>
                <a:lnTo>
                  <a:pt x="3206491" y="701718"/>
                </a:lnTo>
                <a:lnTo>
                  <a:pt x="3240225" y="605827"/>
                </a:lnTo>
                <a:close/>
                <a:moveTo>
                  <a:pt x="3553810" y="796566"/>
                </a:moveTo>
                <a:lnTo>
                  <a:pt x="3240225" y="796566"/>
                </a:lnTo>
                <a:lnTo>
                  <a:pt x="3240225" y="900899"/>
                </a:lnTo>
                <a:lnTo>
                  <a:pt x="3553810" y="900899"/>
                </a:lnTo>
                <a:close/>
                <a:moveTo>
                  <a:pt x="3240225" y="1100080"/>
                </a:moveTo>
                <a:lnTo>
                  <a:pt x="3553810" y="1100080"/>
                </a:lnTo>
                <a:lnTo>
                  <a:pt x="3553810" y="995747"/>
                </a:lnTo>
                <a:lnTo>
                  <a:pt x="3240225" y="995747"/>
                </a:lnTo>
                <a:close/>
                <a:moveTo>
                  <a:pt x="3240225" y="1299261"/>
                </a:moveTo>
                <a:lnTo>
                  <a:pt x="3762867" y="1299261"/>
                </a:lnTo>
                <a:lnTo>
                  <a:pt x="3762867" y="1194928"/>
                </a:lnTo>
                <a:lnTo>
                  <a:pt x="3240225" y="1194928"/>
                </a:lnTo>
                <a:close/>
                <a:moveTo>
                  <a:pt x="3240225" y="1498442"/>
                </a:moveTo>
                <a:lnTo>
                  <a:pt x="3762867" y="1498442"/>
                </a:lnTo>
                <a:lnTo>
                  <a:pt x="3762867" y="1394109"/>
                </a:lnTo>
                <a:lnTo>
                  <a:pt x="3240225" y="1394109"/>
                </a:lnTo>
                <a:close/>
                <a:moveTo>
                  <a:pt x="2794838" y="303356"/>
                </a:moveTo>
                <a:lnTo>
                  <a:pt x="2758443" y="199023"/>
                </a:lnTo>
                <a:lnTo>
                  <a:pt x="2090411" y="199023"/>
                </a:lnTo>
                <a:lnTo>
                  <a:pt x="2090411" y="303356"/>
                </a:lnTo>
                <a:close/>
                <a:moveTo>
                  <a:pt x="2725469" y="104175"/>
                </a:moveTo>
                <a:lnTo>
                  <a:pt x="2689075" y="-158"/>
                </a:lnTo>
                <a:lnTo>
                  <a:pt x="2090411" y="-158"/>
                </a:lnTo>
                <a:lnTo>
                  <a:pt x="2090411" y="104175"/>
                </a:lnTo>
                <a:close/>
                <a:moveTo>
                  <a:pt x="3875283" y="1420572"/>
                </a:moveTo>
                <a:cubicBezTo>
                  <a:pt x="3876595" y="1376537"/>
                  <a:pt x="3913423" y="1341902"/>
                  <a:pt x="3957540" y="1343211"/>
                </a:cubicBezTo>
                <a:cubicBezTo>
                  <a:pt x="4001657" y="1344521"/>
                  <a:pt x="4036358" y="1381280"/>
                  <a:pt x="4035046" y="1425315"/>
                </a:cubicBezTo>
                <a:cubicBezTo>
                  <a:pt x="4033761" y="1468450"/>
                  <a:pt x="3998340" y="1502743"/>
                  <a:pt x="3955105" y="1502711"/>
                </a:cubicBezTo>
                <a:cubicBezTo>
                  <a:pt x="3910864" y="1502465"/>
                  <a:pt x="3875199" y="1466469"/>
                  <a:pt x="3875445" y="1422311"/>
                </a:cubicBezTo>
                <a:cubicBezTo>
                  <a:pt x="3875449" y="1421731"/>
                  <a:pt x="3875458" y="1421152"/>
                  <a:pt x="3875474" y="1420572"/>
                </a:cubicBezTo>
                <a:close/>
                <a:moveTo>
                  <a:pt x="4016206" y="1425789"/>
                </a:moveTo>
                <a:lnTo>
                  <a:pt x="4016206" y="1415450"/>
                </a:lnTo>
                <a:cubicBezTo>
                  <a:pt x="4014875" y="1381794"/>
                  <a:pt x="3986462" y="1355587"/>
                  <a:pt x="3952743" y="1356915"/>
                </a:cubicBezTo>
                <a:cubicBezTo>
                  <a:pt x="3920889" y="1358170"/>
                  <a:pt x="3895355" y="1383656"/>
                  <a:pt x="3894098" y="1415450"/>
                </a:cubicBezTo>
                <a:lnTo>
                  <a:pt x="3894098" y="1425789"/>
                </a:lnTo>
                <a:cubicBezTo>
                  <a:pt x="3895428" y="1459445"/>
                  <a:pt x="3923842" y="1485652"/>
                  <a:pt x="3957561" y="1484324"/>
                </a:cubicBezTo>
                <a:cubicBezTo>
                  <a:pt x="3989415" y="1483070"/>
                  <a:pt x="4014949" y="1457583"/>
                  <a:pt x="4016206" y="1425789"/>
                </a:cubicBezTo>
                <a:close/>
                <a:moveTo>
                  <a:pt x="3943416" y="1462874"/>
                </a:moveTo>
                <a:lnTo>
                  <a:pt x="3923081" y="1462874"/>
                </a:lnTo>
                <a:lnTo>
                  <a:pt x="3923081" y="1379598"/>
                </a:lnTo>
                <a:lnTo>
                  <a:pt x="3961091" y="1379598"/>
                </a:lnTo>
                <a:cubicBezTo>
                  <a:pt x="3974934" y="1377799"/>
                  <a:pt x="3987617" y="1387543"/>
                  <a:pt x="3989418" y="1401360"/>
                </a:cubicBezTo>
                <a:cubicBezTo>
                  <a:pt x="3989613" y="1402855"/>
                  <a:pt x="3989674" y="1404365"/>
                  <a:pt x="3989599" y="1405871"/>
                </a:cubicBezTo>
                <a:cubicBezTo>
                  <a:pt x="3990607" y="1416644"/>
                  <a:pt x="3984488" y="1426824"/>
                  <a:pt x="3974489" y="1431005"/>
                </a:cubicBezTo>
                <a:lnTo>
                  <a:pt x="3993495" y="1462874"/>
                </a:lnTo>
                <a:lnTo>
                  <a:pt x="3971164" y="1462874"/>
                </a:lnTo>
                <a:lnTo>
                  <a:pt x="3955580" y="1434420"/>
                </a:lnTo>
                <a:lnTo>
                  <a:pt x="3943416" y="1434420"/>
                </a:lnTo>
                <a:close/>
                <a:moveTo>
                  <a:pt x="3958620" y="1419055"/>
                </a:moveTo>
                <a:cubicBezTo>
                  <a:pt x="3964987" y="1419055"/>
                  <a:pt x="3968123" y="1416209"/>
                  <a:pt x="3968123" y="1410234"/>
                </a:cubicBezTo>
                <a:lnTo>
                  <a:pt x="3968123" y="1404258"/>
                </a:lnTo>
                <a:cubicBezTo>
                  <a:pt x="3968123" y="1398283"/>
                  <a:pt x="3964512" y="1395532"/>
                  <a:pt x="3958620" y="1395532"/>
                </a:cubicBezTo>
                <a:lnTo>
                  <a:pt x="3943416" y="1395532"/>
                </a:lnTo>
                <a:lnTo>
                  <a:pt x="3943416" y="1419055"/>
                </a:lnTo>
                <a:close/>
              </a:path>
            </a:pathLst>
          </a:custGeom>
          <a:solidFill>
            <a:schemeClr val="tx1"/>
          </a:solidFill>
          <a:ln w="9503" cap="flat">
            <a:noFill/>
            <a:prstDash val="solid"/>
            <a:miter/>
          </a:ln>
        </p:spPr>
        <p:txBody>
          <a:bodyPr rtlCol="0" anchor="ctr"/>
          <a:lstStyle/>
          <a:p>
            <a:endParaRPr lang="ja-JP" altLang="en-US"/>
          </a:p>
        </p:txBody>
      </p:sp>
      <p:sp>
        <p:nvSpPr>
          <p:cNvPr id="10" name="テキスト プレースホルダー 3">
            <a:extLst>
              <a:ext uri="{FF2B5EF4-FFF2-40B4-BE49-F238E27FC236}">
                <a16:creationId xmlns:a16="http://schemas.microsoft.com/office/drawing/2014/main" id="{639D17A7-8332-8C7F-7EE7-F494C12197A6}"/>
              </a:ext>
            </a:extLst>
          </p:cNvPr>
          <p:cNvSpPr>
            <a:spLocks noGrp="1"/>
          </p:cNvSpPr>
          <p:nvPr>
            <p:ph type="body" sz="quarter" idx="10"/>
          </p:nvPr>
        </p:nvSpPr>
        <p:spPr>
          <a:xfrm>
            <a:off x="289560" y="301752"/>
            <a:ext cx="5522976" cy="548640"/>
          </a:xfrm>
        </p:spPr>
        <p:txBody>
          <a:bodyPr/>
          <a:lstStyle>
            <a:lvl1pPr>
              <a:defRPr sz="1800">
                <a:latin typeface="+mn-lt"/>
                <a:ea typeface="+mn-ea"/>
              </a:defRPr>
            </a:lvl1pPr>
            <a:lvl2pPr>
              <a:defRPr sz="1400"/>
            </a:lvl2pPr>
            <a:lvl3pPr>
              <a:defRPr sz="1400"/>
            </a:lvl3pPr>
            <a:lvl4pPr>
              <a:defRPr sz="1400"/>
            </a:lvl4pPr>
            <a:lvl5pPr>
              <a:defRPr sz="1400"/>
            </a:lvl5pPr>
          </a:lstStyle>
          <a:p>
            <a:pPr lvl="0"/>
            <a:r>
              <a:rPr kumimoji="1" lang="ja-JP" altLang="en-US"/>
              <a:t>マスター テキストの書式設定</a:t>
            </a:r>
          </a:p>
        </p:txBody>
      </p:sp>
      <p:sp>
        <p:nvSpPr>
          <p:cNvPr id="2" name="テキスト プレースホルダー 6">
            <a:extLst>
              <a:ext uri="{FF2B5EF4-FFF2-40B4-BE49-F238E27FC236}">
                <a16:creationId xmlns:a16="http://schemas.microsoft.com/office/drawing/2014/main" id="{35C65A5E-0ADC-60B7-96F3-C3BD1F98317E}"/>
              </a:ext>
            </a:extLst>
          </p:cNvPr>
          <p:cNvSpPr>
            <a:spLocks noGrp="1"/>
          </p:cNvSpPr>
          <p:nvPr>
            <p:ph type="body" sz="quarter" idx="17"/>
          </p:nvPr>
        </p:nvSpPr>
        <p:spPr>
          <a:xfrm>
            <a:off x="289560" y="2569464"/>
            <a:ext cx="5527675" cy="550863"/>
          </a:xfrm>
        </p:spPr>
        <p:txBody>
          <a:bodyPr/>
          <a:lstStyle>
            <a:lvl1pPr>
              <a:defRPr sz="1400">
                <a:latin typeface="+mj-lt"/>
                <a:ea typeface="+mj-ea"/>
              </a:defRPr>
            </a:lvl1pPr>
          </a:lstStyle>
          <a:p>
            <a:pPr lvl="0"/>
            <a:r>
              <a:rPr kumimoji="1" lang="ja-JP" altLang="en-US"/>
              <a:t>マスター テキストの書式設定</a:t>
            </a:r>
          </a:p>
        </p:txBody>
      </p:sp>
    </p:spTree>
    <p:extLst>
      <p:ext uri="{BB962C8B-B14F-4D97-AF65-F5344CB8AC3E}">
        <p14:creationId xmlns:p14="http://schemas.microsoft.com/office/powerpoint/2010/main" val="2224878651"/>
      </p:ext>
    </p:extLst>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4 columns, short dividers">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7DA3BD0-C0A1-6ADF-602A-13E61E27711F}"/>
              </a:ext>
            </a:extLst>
          </p:cNvPr>
          <p:cNvSpPr>
            <a:spLocks noGrp="1"/>
          </p:cNvSpPr>
          <p:nvPr>
            <p:ph type="sldNum" sz="quarter" idx="10"/>
          </p:nvPr>
        </p:nvSpPr>
        <p:spPr>
          <a:xfrm>
            <a:off x="11770048" y="6450369"/>
            <a:ext cx="134652" cy="123111"/>
          </a:xfrm>
          <a:prstGeom prst="rect">
            <a:avLst/>
          </a:prstGeom>
        </p:spPr>
        <p:txBody>
          <a:bodyPr/>
          <a:lstStyle/>
          <a:p>
            <a:fld id="{86CB4B4D-7CA3-9044-876B-883B54F8677D}" type="slidenum">
              <a:rPr lang="en-US" smtClean="0"/>
              <a:t>‹#›</a:t>
            </a:fld>
            <a:endParaRPr lang="en-US" dirty="0"/>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3333316" y="1714500"/>
            <a:ext cx="2478024" cy="4286250"/>
          </a:xfrm>
          <a:prstGeom prst="rect">
            <a:avLst/>
          </a:prstGeom>
        </p:spPr>
        <p:txBody>
          <a:bodyPr/>
          <a:lstStyle>
            <a:lvl1pPr>
              <a:lnSpc>
                <a:spcPct val="120000"/>
              </a:lnSpc>
              <a:spcBef>
                <a:spcPts val="0"/>
              </a:spcBef>
              <a:defRPr sz="1000" b="0" i="0">
                <a:solidFill>
                  <a:schemeClr val="tx1"/>
                </a:solidFill>
                <a:latin typeface="IBM Plex Sans" panose="020B0503050203000203" pitchFamily="34" charset="0"/>
                <a:ea typeface="IBM Plex Sans JP" panose="020B0503050203000203" pitchFamily="34" charset="-128"/>
              </a:defRPr>
            </a:lvl1pPr>
            <a:lvl2pPr marL="91422" indent="-91422">
              <a:lnSpc>
                <a:spcPct val="120000"/>
              </a:lnSpc>
              <a:spcBef>
                <a:spcPts val="0"/>
              </a:spcBef>
              <a:defRPr sz="1000" b="0" i="0">
                <a:solidFill>
                  <a:schemeClr val="tx1"/>
                </a:solidFill>
                <a:latin typeface="IBM Plex Sans" panose="020B0503050203000203" pitchFamily="34" charset="0"/>
                <a:ea typeface="IBM Plex Sans JP" panose="020B0503050203000203" pitchFamily="34" charset="-128"/>
              </a:defRPr>
            </a:lvl2pPr>
            <a:lvl3pPr marL="182843" indent="-91422">
              <a:lnSpc>
                <a:spcPct val="120000"/>
              </a:lnSpc>
              <a:spcBef>
                <a:spcPts val="0"/>
              </a:spcBef>
              <a:defRPr sz="1000" b="0" i="0">
                <a:solidFill>
                  <a:schemeClr val="tx1"/>
                </a:solidFill>
                <a:latin typeface="IBM Plex Sans" panose="020B0503050203000203" pitchFamily="34" charset="0"/>
                <a:ea typeface="IBM Plex Sans JP" panose="020B0503050203000203" pitchFamily="34" charset="-128"/>
              </a:defRPr>
            </a:lvl3pPr>
            <a:lvl4pPr marL="274265" indent="-91422">
              <a:lnSpc>
                <a:spcPct val="120000"/>
              </a:lnSpc>
              <a:spcBef>
                <a:spcPts val="0"/>
              </a:spcBef>
              <a:defRPr sz="1000" b="0" i="0">
                <a:solidFill>
                  <a:schemeClr val="tx1"/>
                </a:solidFill>
                <a:latin typeface="IBM Plex Sans" panose="020B0503050203000203" pitchFamily="34" charset="0"/>
                <a:ea typeface="IBM Plex Sans JP" panose="020B0503050203000203" pitchFamily="34" charset="-128"/>
              </a:defRPr>
            </a:lvl4pPr>
            <a:lvl5pPr>
              <a:lnSpc>
                <a:spcPct val="110000"/>
              </a:lnSpc>
              <a:spcBef>
                <a:spcPts val="0"/>
              </a:spcBef>
              <a:defRPr sz="1000" b="0" i="0">
                <a:solidFill>
                  <a:schemeClr val="tx1"/>
                </a:solidFill>
                <a:latin typeface="IBM Plex Sans" panose="020B0503050203000203" pitchFamily="34" charset="0"/>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6380919" y="1714500"/>
            <a:ext cx="2478024" cy="4286250"/>
          </a:xfrm>
          <a:prstGeom prst="rect">
            <a:avLst/>
          </a:prstGeom>
        </p:spPr>
        <p:txBody>
          <a:bodyPr/>
          <a:lstStyle>
            <a:lvl1pPr>
              <a:lnSpc>
                <a:spcPct val="120000"/>
              </a:lnSpc>
              <a:spcBef>
                <a:spcPts val="0"/>
              </a:spcBef>
              <a:defRPr sz="1000" b="0" i="0">
                <a:solidFill>
                  <a:schemeClr val="tx1"/>
                </a:solidFill>
                <a:latin typeface="IBM Plex Sans" panose="020B0503050203000203" pitchFamily="34" charset="0"/>
                <a:ea typeface="IBM Plex Sans JP" panose="020B0503050203000203" pitchFamily="34" charset="-128"/>
              </a:defRPr>
            </a:lvl1pPr>
            <a:lvl2pPr marL="91422" indent="-91422">
              <a:lnSpc>
                <a:spcPct val="120000"/>
              </a:lnSpc>
              <a:spcBef>
                <a:spcPts val="0"/>
              </a:spcBef>
              <a:defRPr sz="1000" b="0" i="0">
                <a:solidFill>
                  <a:schemeClr val="tx1"/>
                </a:solidFill>
                <a:latin typeface="IBM Plex Sans" panose="020B0503050203000203" pitchFamily="34" charset="0"/>
                <a:ea typeface="IBM Plex Sans JP" panose="020B0503050203000203" pitchFamily="34" charset="-128"/>
              </a:defRPr>
            </a:lvl2pPr>
            <a:lvl3pPr marL="182843" indent="-91422">
              <a:lnSpc>
                <a:spcPct val="120000"/>
              </a:lnSpc>
              <a:spcBef>
                <a:spcPts val="0"/>
              </a:spcBef>
              <a:defRPr sz="1000" b="0" i="0">
                <a:solidFill>
                  <a:schemeClr val="tx1"/>
                </a:solidFill>
                <a:latin typeface="IBM Plex Sans" panose="020B0503050203000203" pitchFamily="34" charset="0"/>
                <a:ea typeface="IBM Plex Sans JP" panose="020B0503050203000203" pitchFamily="34" charset="-128"/>
              </a:defRPr>
            </a:lvl3pPr>
            <a:lvl4pPr marL="274265" indent="-91422">
              <a:lnSpc>
                <a:spcPct val="120000"/>
              </a:lnSpc>
              <a:spcBef>
                <a:spcPts val="0"/>
              </a:spcBef>
              <a:defRPr sz="1000" b="0" i="0">
                <a:solidFill>
                  <a:schemeClr val="tx1"/>
                </a:solidFill>
                <a:latin typeface="IBM Plex Sans" panose="020B0503050203000203" pitchFamily="34" charset="0"/>
                <a:ea typeface="IBM Plex Sans JP" panose="020B0503050203000203" pitchFamily="34" charset="-128"/>
              </a:defRPr>
            </a:lvl4pPr>
            <a:lvl5pPr>
              <a:lnSpc>
                <a:spcPct val="110000"/>
              </a:lnSpc>
              <a:spcBef>
                <a:spcPts val="0"/>
              </a:spcBef>
              <a:defRPr sz="1000" b="0" i="0">
                <a:solidFill>
                  <a:schemeClr val="tx1"/>
                </a:solidFill>
                <a:latin typeface="IBM Plex Sans" panose="020B0503050203000203" pitchFamily="34" charset="0"/>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9428522" y="1714500"/>
            <a:ext cx="2478024" cy="4286250"/>
          </a:xfrm>
          <a:prstGeom prst="rect">
            <a:avLst/>
          </a:prstGeom>
        </p:spPr>
        <p:txBody>
          <a:bodyPr/>
          <a:lstStyle>
            <a:lvl1pPr>
              <a:lnSpc>
                <a:spcPct val="120000"/>
              </a:lnSpc>
              <a:spcBef>
                <a:spcPts val="0"/>
              </a:spcBef>
              <a:defRPr sz="1000" b="0" i="0">
                <a:solidFill>
                  <a:schemeClr val="tx1"/>
                </a:solidFill>
                <a:latin typeface="IBM Plex Sans" panose="020B0503050203000203" pitchFamily="34" charset="0"/>
                <a:ea typeface="IBM Plex Sans JP" panose="020B0503050203000203" pitchFamily="34" charset="-128"/>
              </a:defRPr>
            </a:lvl1pPr>
            <a:lvl2pPr marL="91422" indent="-91422">
              <a:lnSpc>
                <a:spcPct val="120000"/>
              </a:lnSpc>
              <a:spcBef>
                <a:spcPts val="0"/>
              </a:spcBef>
              <a:defRPr sz="1000" b="0" i="0">
                <a:solidFill>
                  <a:schemeClr val="tx1"/>
                </a:solidFill>
                <a:latin typeface="IBM Plex Sans" panose="020B0503050203000203" pitchFamily="34" charset="0"/>
                <a:ea typeface="IBM Plex Sans JP" panose="020B0503050203000203" pitchFamily="34" charset="-128"/>
              </a:defRPr>
            </a:lvl2pPr>
            <a:lvl3pPr marL="182843" indent="-91422">
              <a:lnSpc>
                <a:spcPct val="120000"/>
              </a:lnSpc>
              <a:spcBef>
                <a:spcPts val="0"/>
              </a:spcBef>
              <a:defRPr sz="1000" b="0" i="0">
                <a:solidFill>
                  <a:schemeClr val="tx1"/>
                </a:solidFill>
                <a:latin typeface="IBM Plex Sans" panose="020B0503050203000203" pitchFamily="34" charset="0"/>
                <a:ea typeface="IBM Plex Sans JP" panose="020B0503050203000203" pitchFamily="34" charset="-128"/>
              </a:defRPr>
            </a:lvl3pPr>
            <a:lvl4pPr marL="274265" indent="-91422">
              <a:lnSpc>
                <a:spcPct val="120000"/>
              </a:lnSpc>
              <a:spcBef>
                <a:spcPts val="0"/>
              </a:spcBef>
              <a:defRPr sz="1000" b="0" i="0">
                <a:solidFill>
                  <a:schemeClr val="tx1"/>
                </a:solidFill>
                <a:latin typeface="IBM Plex Sans" panose="020B0503050203000203" pitchFamily="34" charset="0"/>
                <a:ea typeface="IBM Plex Sans JP" panose="020B0503050203000203" pitchFamily="34" charset="-128"/>
              </a:defRPr>
            </a:lvl4pPr>
            <a:lvl5pPr>
              <a:lnSpc>
                <a:spcPct val="110000"/>
              </a:lnSpc>
              <a:spcBef>
                <a:spcPts val="0"/>
              </a:spcBef>
              <a:defRPr sz="1000" b="0" i="0">
                <a:solidFill>
                  <a:schemeClr val="tx1"/>
                </a:solidFill>
                <a:latin typeface="IBM Plex Sans" panose="020B0503050203000203" pitchFamily="34" charset="0"/>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9429117" y="274040"/>
            <a:ext cx="2477765" cy="762794"/>
          </a:xfrm>
          <a:prstGeom prst="rect">
            <a:avLst/>
          </a:prstGeom>
        </p:spPr>
        <p:txBody>
          <a:bodyPr/>
          <a:lstStyle>
            <a:lvl1pPr>
              <a:lnSpc>
                <a:spcPct val="120000"/>
              </a:lnSpc>
              <a:spcBef>
                <a:spcPts val="0"/>
              </a:spcBef>
              <a:defRPr sz="1000" b="0" i="0">
                <a:solidFill>
                  <a:schemeClr val="tx1"/>
                </a:solidFill>
                <a:latin typeface="IBM Plex Sans" panose="020B0503050203000203" pitchFamily="34" charset="0"/>
                <a:ea typeface="IBM Plex Sans JP" panose="020B0503050203000203" pitchFamily="34" charset="-128"/>
              </a:defRPr>
            </a:lvl1pPr>
            <a:lvl2pPr marL="91422" indent="-91422">
              <a:lnSpc>
                <a:spcPct val="120000"/>
              </a:lnSpc>
              <a:spcBef>
                <a:spcPts val="0"/>
              </a:spcBef>
              <a:defRPr sz="1000" b="0" i="0">
                <a:solidFill>
                  <a:schemeClr val="tx1"/>
                </a:solidFill>
                <a:latin typeface="IBM Plex Sans" panose="020B0503050203000203" pitchFamily="34" charset="0"/>
                <a:ea typeface="IBM Plex Sans JP" panose="020B0503050203000203" pitchFamily="34" charset="-128"/>
              </a:defRPr>
            </a:lvl2pPr>
            <a:lvl3pPr marL="182843" indent="-91422">
              <a:lnSpc>
                <a:spcPct val="120000"/>
              </a:lnSpc>
              <a:spcBef>
                <a:spcPts val="0"/>
              </a:spcBef>
              <a:defRPr sz="1000" b="0" i="0">
                <a:solidFill>
                  <a:schemeClr val="tx1"/>
                </a:solidFill>
                <a:latin typeface="IBM Plex Sans" panose="020B0503050203000203" pitchFamily="34" charset="0"/>
                <a:ea typeface="IBM Plex Sans JP" panose="020B0503050203000203" pitchFamily="34" charset="-128"/>
              </a:defRPr>
            </a:lvl3pPr>
            <a:lvl4pPr marL="274265" indent="-91422">
              <a:lnSpc>
                <a:spcPct val="120000"/>
              </a:lnSpc>
              <a:spcBef>
                <a:spcPts val="0"/>
              </a:spcBef>
              <a:defRPr sz="1000" b="0" i="0">
                <a:solidFill>
                  <a:schemeClr val="tx1"/>
                </a:solidFill>
                <a:latin typeface="IBM Plex Sans" panose="020B0503050203000203" pitchFamily="34" charset="0"/>
                <a:ea typeface="IBM Plex Sans JP" panose="020B0503050203000203" pitchFamily="34" charset="-128"/>
              </a:defRPr>
            </a:lvl4pPr>
            <a:lvl5pPr>
              <a:lnSpc>
                <a:spcPct val="110000"/>
              </a:lnSpc>
              <a:spcBef>
                <a:spcPts val="0"/>
              </a:spcBef>
              <a:defRPr sz="1000" b="0" i="0">
                <a:solidFill>
                  <a:schemeClr val="tx1"/>
                </a:solidFill>
                <a:latin typeface="IBM Plex Sans" panose="020B0503050203000203" pitchFamily="34" charset="0"/>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4" name="Text Placeholder 6">
            <a:extLst>
              <a:ext uri="{FF2B5EF4-FFF2-40B4-BE49-F238E27FC236}">
                <a16:creationId xmlns:a16="http://schemas.microsoft.com/office/drawing/2014/main" id="{1239EA8E-6B4C-405F-E7F6-ABB450E07109}"/>
              </a:ext>
            </a:extLst>
          </p:cNvPr>
          <p:cNvSpPr>
            <a:spLocks noGrp="1"/>
          </p:cNvSpPr>
          <p:nvPr>
            <p:ph type="body" sz="quarter" idx="19"/>
          </p:nvPr>
        </p:nvSpPr>
        <p:spPr>
          <a:xfrm>
            <a:off x="286507" y="1714500"/>
            <a:ext cx="2478024" cy="4286250"/>
          </a:xfrm>
          <a:prstGeom prst="rect">
            <a:avLst/>
          </a:prstGeom>
        </p:spPr>
        <p:txBody>
          <a:bodyPr/>
          <a:lstStyle>
            <a:lvl1pPr>
              <a:lnSpc>
                <a:spcPct val="120000"/>
              </a:lnSpc>
              <a:spcBef>
                <a:spcPts val="0"/>
              </a:spcBef>
              <a:defRPr sz="1000" b="0" i="0">
                <a:solidFill>
                  <a:schemeClr val="tx1"/>
                </a:solidFill>
                <a:latin typeface="IBM Plex Sans" panose="020B0503050203000203" pitchFamily="34" charset="0"/>
                <a:ea typeface="IBM Plex Sans JP" panose="020B0503050203000203" pitchFamily="34" charset="-128"/>
              </a:defRPr>
            </a:lvl1pPr>
            <a:lvl2pPr marL="91422" indent="-91422">
              <a:lnSpc>
                <a:spcPct val="120000"/>
              </a:lnSpc>
              <a:spcBef>
                <a:spcPts val="0"/>
              </a:spcBef>
              <a:defRPr sz="1000" b="0" i="0">
                <a:solidFill>
                  <a:schemeClr val="tx1"/>
                </a:solidFill>
                <a:latin typeface="IBM Plex Sans" panose="020B0503050203000203" pitchFamily="34" charset="0"/>
                <a:ea typeface="IBM Plex Sans JP" panose="020B0503050203000203" pitchFamily="34" charset="-128"/>
              </a:defRPr>
            </a:lvl2pPr>
            <a:lvl3pPr marL="182843" indent="-91422">
              <a:lnSpc>
                <a:spcPct val="120000"/>
              </a:lnSpc>
              <a:spcBef>
                <a:spcPts val="0"/>
              </a:spcBef>
              <a:defRPr sz="1000" b="0" i="0">
                <a:solidFill>
                  <a:schemeClr val="tx1"/>
                </a:solidFill>
                <a:latin typeface="IBM Plex Sans" panose="020B0503050203000203" pitchFamily="34" charset="0"/>
                <a:ea typeface="IBM Plex Sans JP" panose="020B0503050203000203" pitchFamily="34" charset="-128"/>
              </a:defRPr>
            </a:lvl3pPr>
            <a:lvl4pPr marL="274265" indent="-91422">
              <a:lnSpc>
                <a:spcPct val="120000"/>
              </a:lnSpc>
              <a:spcBef>
                <a:spcPts val="0"/>
              </a:spcBef>
              <a:defRPr sz="1000" b="0" i="0">
                <a:solidFill>
                  <a:schemeClr val="tx1"/>
                </a:solidFill>
                <a:latin typeface="IBM Plex Sans" panose="020B0503050203000203" pitchFamily="34" charset="0"/>
                <a:ea typeface="IBM Plex Sans JP" panose="020B0503050203000203" pitchFamily="34" charset="-128"/>
              </a:defRPr>
            </a:lvl4pPr>
            <a:lvl5pPr>
              <a:lnSpc>
                <a:spcPct val="110000"/>
              </a:lnSpc>
              <a:spcBef>
                <a:spcPts val="0"/>
              </a:spcBef>
              <a:defRPr sz="1000" b="0" i="0">
                <a:solidFill>
                  <a:schemeClr val="tx1"/>
                </a:solidFill>
                <a:latin typeface="IBM Plex Sans" panose="020B0503050203000203" pitchFamily="34" charset="0"/>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cxnSp>
        <p:nvCxnSpPr>
          <p:cNvPr id="20" name="Straight Connector 19">
            <a:extLst>
              <a:ext uri="{FF2B5EF4-FFF2-40B4-BE49-F238E27FC236}">
                <a16:creationId xmlns:a16="http://schemas.microsoft.com/office/drawing/2014/main" id="{ABAB2974-AD95-0BF2-C41A-265AEF03B4F7}"/>
              </a:ext>
            </a:extLst>
          </p:cNvPr>
          <p:cNvCxnSpPr>
            <a:cxnSpLocks/>
          </p:cNvCxnSpPr>
          <p:nvPr userDrawn="1"/>
        </p:nvCxnSpPr>
        <p:spPr bwMode="auto">
          <a:xfrm>
            <a:off x="3047603" y="1714500"/>
            <a:ext cx="0" cy="4286250"/>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CDB8CB8D-C4DB-E357-4948-59CD6A18A9DC}"/>
              </a:ext>
            </a:extLst>
          </p:cNvPr>
          <p:cNvCxnSpPr>
            <a:cxnSpLocks/>
          </p:cNvCxnSpPr>
          <p:nvPr userDrawn="1"/>
        </p:nvCxnSpPr>
        <p:spPr bwMode="auto">
          <a:xfrm>
            <a:off x="6096000" y="1714500"/>
            <a:ext cx="0" cy="4288536"/>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8B5887E5-28C4-AA99-EBD5-E34B88F46F25}"/>
              </a:ext>
            </a:extLst>
          </p:cNvPr>
          <p:cNvCxnSpPr/>
          <p:nvPr userDrawn="1"/>
        </p:nvCxnSpPr>
        <p:spPr bwMode="auto">
          <a:xfrm>
            <a:off x="9142810" y="1714500"/>
            <a:ext cx="0" cy="4288536"/>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5" name="フッター プレースホルダー 4">
            <a:extLst>
              <a:ext uri="{FF2B5EF4-FFF2-40B4-BE49-F238E27FC236}">
                <a16:creationId xmlns:a16="http://schemas.microsoft.com/office/drawing/2014/main" id="{C6440C1F-E9AF-5AAE-C8E3-23EE453C9F9D}"/>
              </a:ext>
            </a:extLst>
          </p:cNvPr>
          <p:cNvSpPr>
            <a:spLocks noGrp="1"/>
          </p:cNvSpPr>
          <p:nvPr>
            <p:ph type="ftr" sz="quarter" idx="20"/>
          </p:nvPr>
        </p:nvSpPr>
        <p:spPr/>
        <p:txBody>
          <a:bodyPr/>
          <a:lstStyle/>
          <a:p>
            <a:r>
              <a:rPr kumimoji="1" lang="ja-JP" altLang="en-US"/>
              <a:t>フッター</a:t>
            </a:r>
            <a:r>
              <a:rPr kumimoji="1" lang="en-US" altLang="ja-JP"/>
              <a:t>(Optional)</a:t>
            </a:r>
            <a:endParaRPr kumimoji="1" lang="ja-JP" altLang="en-US"/>
          </a:p>
        </p:txBody>
      </p:sp>
      <p:sp>
        <p:nvSpPr>
          <p:cNvPr id="8" name="タイトル 7">
            <a:extLst>
              <a:ext uri="{FF2B5EF4-FFF2-40B4-BE49-F238E27FC236}">
                <a16:creationId xmlns:a16="http://schemas.microsoft.com/office/drawing/2014/main" id="{5D7B6D9A-DCB1-E62E-15CC-547D399453E8}"/>
              </a:ext>
            </a:extLst>
          </p:cNvPr>
          <p:cNvSpPr>
            <a:spLocks noGrp="1"/>
          </p:cNvSpPr>
          <p:nvPr>
            <p:ph type="title"/>
          </p:nvPr>
        </p:nvSpPr>
        <p:spPr>
          <a:xfrm>
            <a:off x="289559" y="301750"/>
            <a:ext cx="8567099" cy="758952"/>
          </a:xfrm>
        </p:spPr>
        <p:txBody>
          <a:bodyPr/>
          <a:lstStyle>
            <a:lvl1pPr>
              <a:defRPr sz="3200"/>
            </a:lvl1pPr>
          </a:lstStyle>
          <a:p>
            <a:r>
              <a:rPr kumimoji="1" lang="ja-JP" altLang="en-US"/>
              <a:t>マスター タイトルの書式設定</a:t>
            </a:r>
          </a:p>
        </p:txBody>
      </p:sp>
    </p:spTree>
    <p:extLst>
      <p:ext uri="{BB962C8B-B14F-4D97-AF65-F5344CB8AC3E}">
        <p14:creationId xmlns:p14="http://schemas.microsoft.com/office/powerpoint/2010/main" val="3152310234"/>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4 columns, dividers, headlines">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7DA3BD0-C0A1-6ADF-602A-13E61E27711F}"/>
              </a:ext>
            </a:extLst>
          </p:cNvPr>
          <p:cNvSpPr>
            <a:spLocks noGrp="1"/>
          </p:cNvSpPr>
          <p:nvPr>
            <p:ph type="sldNum" sz="quarter" idx="10"/>
          </p:nvPr>
        </p:nvSpPr>
        <p:spPr>
          <a:xfrm>
            <a:off x="11770048" y="6450369"/>
            <a:ext cx="134652" cy="123111"/>
          </a:xfrm>
          <a:prstGeom prst="rect">
            <a:avLst/>
          </a:prstGeom>
        </p:spPr>
        <p:txBody>
          <a:bodyPr/>
          <a:lstStyle/>
          <a:p>
            <a:fld id="{86CB4B4D-7CA3-9044-876B-883B54F8677D}" type="slidenum">
              <a:rPr lang="en-US" smtClean="0"/>
              <a:t>‹#›</a:t>
            </a:fld>
            <a:endParaRPr lang="en-US" dirty="0"/>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3333316" y="1714500"/>
            <a:ext cx="2478024" cy="4286250"/>
          </a:xfrm>
          <a:prstGeom prst="rect">
            <a:avLst/>
          </a:prstGeom>
        </p:spPr>
        <p:txBody>
          <a:bodyPr/>
          <a:lstStyle>
            <a:lvl1pPr>
              <a:lnSpc>
                <a:spcPct val="120000"/>
              </a:lnSpc>
              <a:spcBef>
                <a:spcPts val="0"/>
              </a:spcBef>
              <a:defRPr sz="1000" b="0" i="0">
                <a:solidFill>
                  <a:schemeClr val="tx1"/>
                </a:solidFill>
                <a:latin typeface="IBM Plex Sans" panose="020B0503050203000203" pitchFamily="34" charset="0"/>
                <a:ea typeface="IBM Plex Sans JP" panose="020B0503050203000203" pitchFamily="34" charset="-128"/>
              </a:defRPr>
            </a:lvl1pPr>
            <a:lvl2pPr marL="91422" indent="-91422">
              <a:lnSpc>
                <a:spcPct val="120000"/>
              </a:lnSpc>
              <a:spcBef>
                <a:spcPts val="0"/>
              </a:spcBef>
              <a:defRPr sz="1000" b="0" i="0">
                <a:solidFill>
                  <a:schemeClr val="tx1"/>
                </a:solidFill>
                <a:latin typeface="IBM Plex Sans" panose="020B0503050203000203" pitchFamily="34" charset="0"/>
                <a:ea typeface="IBM Plex Sans JP" panose="020B0503050203000203" pitchFamily="34" charset="-128"/>
              </a:defRPr>
            </a:lvl2pPr>
            <a:lvl3pPr marL="182843" indent="-91422">
              <a:lnSpc>
                <a:spcPct val="120000"/>
              </a:lnSpc>
              <a:spcBef>
                <a:spcPts val="0"/>
              </a:spcBef>
              <a:defRPr sz="1000" b="0" i="0">
                <a:solidFill>
                  <a:schemeClr val="tx1"/>
                </a:solidFill>
                <a:latin typeface="IBM Plex Sans" panose="020B0503050203000203" pitchFamily="34" charset="0"/>
                <a:ea typeface="IBM Plex Sans JP" panose="020B0503050203000203" pitchFamily="34" charset="-128"/>
              </a:defRPr>
            </a:lvl3pPr>
            <a:lvl4pPr marL="274265" indent="-91422">
              <a:lnSpc>
                <a:spcPct val="120000"/>
              </a:lnSpc>
              <a:spcBef>
                <a:spcPts val="0"/>
              </a:spcBef>
              <a:defRPr sz="1000" b="0" i="0">
                <a:solidFill>
                  <a:schemeClr val="tx1"/>
                </a:solidFill>
                <a:latin typeface="IBM Plex Sans" panose="020B0503050203000203" pitchFamily="34" charset="0"/>
                <a:ea typeface="IBM Plex Sans JP" panose="020B0503050203000203" pitchFamily="34" charset="-128"/>
              </a:defRPr>
            </a:lvl4pPr>
            <a:lvl5pPr>
              <a:spcBef>
                <a:spcPts val="0"/>
              </a:spcBef>
              <a:defRPr sz="1000" b="0" i="0">
                <a:solidFill>
                  <a:schemeClr val="tx1"/>
                </a:solidFill>
                <a:latin typeface="IBM Plex Sans" panose="020B0503050203000203" pitchFamily="34" charset="0"/>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6380919" y="1714500"/>
            <a:ext cx="2478024" cy="4286250"/>
          </a:xfrm>
          <a:prstGeom prst="rect">
            <a:avLst/>
          </a:prstGeom>
        </p:spPr>
        <p:txBody>
          <a:bodyPr/>
          <a:lstStyle>
            <a:lvl1pPr>
              <a:lnSpc>
                <a:spcPct val="120000"/>
              </a:lnSpc>
              <a:spcBef>
                <a:spcPts val="0"/>
              </a:spcBef>
              <a:defRPr sz="1000" b="0" i="0">
                <a:solidFill>
                  <a:schemeClr val="tx1"/>
                </a:solidFill>
                <a:latin typeface="IBM Plex Sans" panose="020B0503050203000203" pitchFamily="34" charset="0"/>
                <a:ea typeface="IBM Plex Sans JP" panose="020B0503050203000203" pitchFamily="34" charset="-128"/>
              </a:defRPr>
            </a:lvl1pPr>
            <a:lvl2pPr marL="91422" indent="-91422">
              <a:lnSpc>
                <a:spcPct val="120000"/>
              </a:lnSpc>
              <a:spcBef>
                <a:spcPts val="0"/>
              </a:spcBef>
              <a:defRPr sz="1000" b="0" i="0">
                <a:solidFill>
                  <a:schemeClr val="tx1"/>
                </a:solidFill>
                <a:latin typeface="IBM Plex Sans" panose="020B0503050203000203" pitchFamily="34" charset="0"/>
                <a:ea typeface="IBM Plex Sans JP" panose="020B0503050203000203" pitchFamily="34" charset="-128"/>
              </a:defRPr>
            </a:lvl2pPr>
            <a:lvl3pPr marL="182843" indent="-91422">
              <a:lnSpc>
                <a:spcPct val="120000"/>
              </a:lnSpc>
              <a:spcBef>
                <a:spcPts val="0"/>
              </a:spcBef>
              <a:defRPr sz="1000" b="0" i="0">
                <a:solidFill>
                  <a:schemeClr val="tx1"/>
                </a:solidFill>
                <a:latin typeface="IBM Plex Sans" panose="020B0503050203000203" pitchFamily="34" charset="0"/>
                <a:ea typeface="IBM Plex Sans JP" panose="020B0503050203000203" pitchFamily="34" charset="-128"/>
              </a:defRPr>
            </a:lvl3pPr>
            <a:lvl4pPr marL="274265" indent="-91422">
              <a:lnSpc>
                <a:spcPct val="120000"/>
              </a:lnSpc>
              <a:spcBef>
                <a:spcPts val="0"/>
              </a:spcBef>
              <a:defRPr sz="1000" b="0" i="0">
                <a:solidFill>
                  <a:schemeClr val="tx1"/>
                </a:solidFill>
                <a:latin typeface="IBM Plex Sans" panose="020B0503050203000203" pitchFamily="34" charset="0"/>
                <a:ea typeface="IBM Plex Sans JP" panose="020B0503050203000203" pitchFamily="34" charset="-128"/>
              </a:defRPr>
            </a:lvl4pPr>
            <a:lvl5pPr>
              <a:spcBef>
                <a:spcPts val="0"/>
              </a:spcBef>
              <a:defRPr sz="1000" b="0" i="0">
                <a:solidFill>
                  <a:schemeClr val="tx1"/>
                </a:solidFill>
                <a:latin typeface="IBM Plex Sans" panose="020B0503050203000203" pitchFamily="34" charset="0"/>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9428522" y="1714500"/>
            <a:ext cx="2478024" cy="4286250"/>
          </a:xfrm>
          <a:prstGeom prst="rect">
            <a:avLst/>
          </a:prstGeom>
        </p:spPr>
        <p:txBody>
          <a:bodyPr/>
          <a:lstStyle>
            <a:lvl1pPr>
              <a:lnSpc>
                <a:spcPct val="120000"/>
              </a:lnSpc>
              <a:spcBef>
                <a:spcPts val="0"/>
              </a:spcBef>
              <a:defRPr sz="1000" b="0" i="0">
                <a:solidFill>
                  <a:schemeClr val="tx1"/>
                </a:solidFill>
                <a:latin typeface="IBM Plex Sans" panose="020B0503050203000203" pitchFamily="34" charset="0"/>
                <a:ea typeface="IBM Plex Sans JP" panose="020B0503050203000203" pitchFamily="34" charset="-128"/>
              </a:defRPr>
            </a:lvl1pPr>
            <a:lvl2pPr marL="91422" indent="-91422">
              <a:lnSpc>
                <a:spcPct val="120000"/>
              </a:lnSpc>
              <a:spcBef>
                <a:spcPts val="0"/>
              </a:spcBef>
              <a:defRPr sz="1000" b="0" i="0">
                <a:solidFill>
                  <a:schemeClr val="tx1"/>
                </a:solidFill>
                <a:latin typeface="IBM Plex Sans" panose="020B0503050203000203" pitchFamily="34" charset="0"/>
                <a:ea typeface="IBM Plex Sans JP" panose="020B0503050203000203" pitchFamily="34" charset="-128"/>
              </a:defRPr>
            </a:lvl2pPr>
            <a:lvl3pPr marL="182843" indent="-91422">
              <a:lnSpc>
                <a:spcPct val="120000"/>
              </a:lnSpc>
              <a:spcBef>
                <a:spcPts val="0"/>
              </a:spcBef>
              <a:defRPr sz="1000" b="0" i="0">
                <a:solidFill>
                  <a:schemeClr val="tx1"/>
                </a:solidFill>
                <a:latin typeface="IBM Plex Sans" panose="020B0503050203000203" pitchFamily="34" charset="0"/>
                <a:ea typeface="IBM Plex Sans JP" panose="020B0503050203000203" pitchFamily="34" charset="-128"/>
              </a:defRPr>
            </a:lvl3pPr>
            <a:lvl4pPr marL="274265" indent="-91422">
              <a:lnSpc>
                <a:spcPct val="120000"/>
              </a:lnSpc>
              <a:spcBef>
                <a:spcPts val="0"/>
              </a:spcBef>
              <a:defRPr sz="1000" b="0" i="0">
                <a:solidFill>
                  <a:schemeClr val="tx1"/>
                </a:solidFill>
                <a:latin typeface="IBM Plex Sans" panose="020B0503050203000203" pitchFamily="34" charset="0"/>
                <a:ea typeface="IBM Plex Sans JP" panose="020B0503050203000203" pitchFamily="34" charset="-128"/>
              </a:defRPr>
            </a:lvl4pPr>
            <a:lvl5pPr>
              <a:spcBef>
                <a:spcPts val="0"/>
              </a:spcBef>
              <a:defRPr sz="1000" b="0" i="0">
                <a:solidFill>
                  <a:schemeClr val="tx1"/>
                </a:solidFill>
                <a:latin typeface="IBM Plex Sans" panose="020B0503050203000203" pitchFamily="34" charset="0"/>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3333316" y="274042"/>
            <a:ext cx="2478024" cy="762794"/>
          </a:xfrm>
          <a:prstGeom prst="rect">
            <a:avLst/>
          </a:prstGeom>
        </p:spPr>
        <p:txBody>
          <a:bodyPr/>
          <a:lstStyle>
            <a:lvl1pPr>
              <a:lnSpc>
                <a:spcPct val="120000"/>
              </a:lnSpc>
              <a:spcBef>
                <a:spcPts val="0"/>
              </a:spcBef>
              <a:defRPr sz="1400">
                <a:solidFill>
                  <a:schemeClr val="tx1"/>
                </a:solidFill>
              </a:defRPr>
            </a:lvl1pPr>
            <a:lvl2pPr marL="127990" indent="-127990">
              <a:lnSpc>
                <a:spcPct val="120000"/>
              </a:lnSpc>
              <a:spcBef>
                <a:spcPts val="0"/>
              </a:spcBef>
              <a:defRPr sz="1400">
                <a:solidFill>
                  <a:schemeClr val="tx1"/>
                </a:solidFill>
              </a:defRPr>
            </a:lvl2pPr>
            <a:lvl3pPr marL="255981" indent="-127990">
              <a:lnSpc>
                <a:spcPct val="120000"/>
              </a:lnSpc>
              <a:spcBef>
                <a:spcPts val="0"/>
              </a:spcBef>
              <a:defRPr sz="1400">
                <a:solidFill>
                  <a:schemeClr val="tx1"/>
                </a:solidFill>
              </a:defRPr>
            </a:lvl3pPr>
            <a:lvl4pPr marL="383971" indent="-127990">
              <a:lnSpc>
                <a:spcPct val="12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6380919" y="274042"/>
            <a:ext cx="2478024" cy="762794"/>
          </a:xfrm>
          <a:prstGeom prst="rect">
            <a:avLst/>
          </a:prstGeom>
        </p:spPr>
        <p:txBody>
          <a:bodyPr/>
          <a:lstStyle>
            <a:lvl1pPr>
              <a:lnSpc>
                <a:spcPct val="120000"/>
              </a:lnSpc>
              <a:spcBef>
                <a:spcPts val="0"/>
              </a:spcBef>
              <a:defRPr sz="1400">
                <a:solidFill>
                  <a:schemeClr val="tx1"/>
                </a:solidFill>
              </a:defRPr>
            </a:lvl1pPr>
            <a:lvl2pPr marL="127990" indent="-127990">
              <a:lnSpc>
                <a:spcPct val="120000"/>
              </a:lnSpc>
              <a:spcBef>
                <a:spcPts val="0"/>
              </a:spcBef>
              <a:defRPr sz="1400">
                <a:solidFill>
                  <a:schemeClr val="tx1"/>
                </a:solidFill>
              </a:defRPr>
            </a:lvl2pPr>
            <a:lvl3pPr marL="255981" indent="-127990">
              <a:lnSpc>
                <a:spcPct val="120000"/>
              </a:lnSpc>
              <a:spcBef>
                <a:spcPts val="0"/>
              </a:spcBef>
              <a:defRPr sz="1400">
                <a:solidFill>
                  <a:schemeClr val="tx1"/>
                </a:solidFill>
              </a:defRPr>
            </a:lvl3pPr>
            <a:lvl4pPr marL="383971" indent="-127990">
              <a:lnSpc>
                <a:spcPct val="12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9428522" y="274042"/>
            <a:ext cx="2478024" cy="762794"/>
          </a:xfrm>
          <a:prstGeom prst="rect">
            <a:avLst/>
          </a:prstGeom>
        </p:spPr>
        <p:txBody>
          <a:bodyPr/>
          <a:lstStyle>
            <a:lvl1pPr>
              <a:lnSpc>
                <a:spcPct val="120000"/>
              </a:lnSpc>
              <a:spcBef>
                <a:spcPts val="0"/>
              </a:spcBef>
              <a:defRPr sz="1400">
                <a:solidFill>
                  <a:schemeClr val="tx1"/>
                </a:solidFill>
              </a:defRPr>
            </a:lvl1pPr>
            <a:lvl2pPr marL="127990" indent="-127990">
              <a:lnSpc>
                <a:spcPct val="120000"/>
              </a:lnSpc>
              <a:spcBef>
                <a:spcPts val="0"/>
              </a:spcBef>
              <a:defRPr sz="1400">
                <a:solidFill>
                  <a:schemeClr val="tx1"/>
                </a:solidFill>
              </a:defRPr>
            </a:lvl2pPr>
            <a:lvl3pPr marL="255981" indent="-127990">
              <a:lnSpc>
                <a:spcPct val="120000"/>
              </a:lnSpc>
              <a:spcBef>
                <a:spcPts val="0"/>
              </a:spcBef>
              <a:defRPr sz="1400">
                <a:solidFill>
                  <a:schemeClr val="tx1"/>
                </a:solidFill>
              </a:defRPr>
            </a:lvl3pPr>
            <a:lvl4pPr marL="383971" indent="-127990">
              <a:lnSpc>
                <a:spcPct val="12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cxnSp>
        <p:nvCxnSpPr>
          <p:cNvPr id="14" name="Straight Connector 13">
            <a:extLst>
              <a:ext uri="{FF2B5EF4-FFF2-40B4-BE49-F238E27FC236}">
                <a16:creationId xmlns:a16="http://schemas.microsoft.com/office/drawing/2014/main" id="{C6EB28FF-C21F-A83D-2D19-2242B76C6B09}"/>
              </a:ext>
            </a:extLst>
          </p:cNvPr>
          <p:cNvCxnSpPr/>
          <p:nvPr userDrawn="1"/>
        </p:nvCxnSpPr>
        <p:spPr bwMode="auto">
          <a:xfrm>
            <a:off x="3047603" y="284957"/>
            <a:ext cx="0" cy="5715794"/>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3D7A0E74-695D-C6F5-07CD-01209D58A70A}"/>
              </a:ext>
            </a:extLst>
          </p:cNvPr>
          <p:cNvCxnSpPr/>
          <p:nvPr userDrawn="1"/>
        </p:nvCxnSpPr>
        <p:spPr bwMode="auto">
          <a:xfrm>
            <a:off x="6093683" y="283464"/>
            <a:ext cx="0" cy="5715794"/>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19E1AC9A-B000-435B-E4BC-54B09FB7957C}"/>
              </a:ext>
            </a:extLst>
          </p:cNvPr>
          <p:cNvCxnSpPr/>
          <p:nvPr userDrawn="1"/>
        </p:nvCxnSpPr>
        <p:spPr bwMode="auto">
          <a:xfrm>
            <a:off x="9142810" y="284957"/>
            <a:ext cx="0" cy="5715794"/>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5" name="フッター プレースホルダー 4">
            <a:extLst>
              <a:ext uri="{FF2B5EF4-FFF2-40B4-BE49-F238E27FC236}">
                <a16:creationId xmlns:a16="http://schemas.microsoft.com/office/drawing/2014/main" id="{583A3D4F-25C2-C03F-9D53-4C8C2BD63E85}"/>
              </a:ext>
            </a:extLst>
          </p:cNvPr>
          <p:cNvSpPr>
            <a:spLocks noGrp="1"/>
          </p:cNvSpPr>
          <p:nvPr>
            <p:ph type="ftr" sz="quarter" idx="18"/>
          </p:nvPr>
        </p:nvSpPr>
        <p:spPr/>
        <p:txBody>
          <a:bodyPr/>
          <a:lstStyle/>
          <a:p>
            <a:r>
              <a:rPr kumimoji="1" lang="ja-JP" altLang="en-US"/>
              <a:t>フッター</a:t>
            </a:r>
            <a:r>
              <a:rPr kumimoji="1" lang="en-US" altLang="ja-JP"/>
              <a:t>(Optional)</a:t>
            </a:r>
            <a:endParaRPr kumimoji="1" lang="ja-JP" altLang="en-US"/>
          </a:p>
        </p:txBody>
      </p:sp>
      <p:sp>
        <p:nvSpPr>
          <p:cNvPr id="4" name="タイトル 3">
            <a:extLst>
              <a:ext uri="{FF2B5EF4-FFF2-40B4-BE49-F238E27FC236}">
                <a16:creationId xmlns:a16="http://schemas.microsoft.com/office/drawing/2014/main" id="{4FD152BA-FACD-B7C2-12B6-B1665FE07005}"/>
              </a:ext>
            </a:extLst>
          </p:cNvPr>
          <p:cNvSpPr>
            <a:spLocks noGrp="1"/>
          </p:cNvSpPr>
          <p:nvPr>
            <p:ph type="title"/>
          </p:nvPr>
        </p:nvSpPr>
        <p:spPr>
          <a:xfrm>
            <a:off x="289560" y="301750"/>
            <a:ext cx="2478024" cy="758952"/>
          </a:xfrm>
        </p:spPr>
        <p:txBody>
          <a:bodyPr/>
          <a:lstStyle>
            <a:lvl1pPr>
              <a:defRPr sz="3200"/>
            </a:lvl1pPr>
          </a:lstStyle>
          <a:p>
            <a:r>
              <a:rPr kumimoji="1" lang="ja-JP" altLang="en-US"/>
              <a:t>マスター タイトルの書式設定</a:t>
            </a:r>
          </a:p>
        </p:txBody>
      </p:sp>
    </p:spTree>
    <p:extLst>
      <p:ext uri="{BB962C8B-B14F-4D97-AF65-F5344CB8AC3E}">
        <p14:creationId xmlns:p14="http://schemas.microsoft.com/office/powerpoint/2010/main" val="599707034"/>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4 columns, dividers, pictograms">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6676393-AEDE-7EDE-3939-625DBAB04E98}"/>
              </a:ext>
            </a:extLst>
          </p:cNvPr>
          <p:cNvSpPr>
            <a:spLocks noGrp="1"/>
          </p:cNvSpPr>
          <p:nvPr>
            <p:ph type="sldNum" sz="quarter" idx="10"/>
          </p:nvPr>
        </p:nvSpPr>
        <p:spPr>
          <a:xfrm>
            <a:off x="11770048" y="6450369"/>
            <a:ext cx="134652" cy="123111"/>
          </a:xfrm>
          <a:prstGeom prst="rect">
            <a:avLst/>
          </a:prstGeom>
        </p:spPr>
        <p:txBody>
          <a:bodyPr/>
          <a:lstStyle/>
          <a:p>
            <a:fld id="{86CB4B4D-7CA3-9044-876B-883B54F8677D}" type="slidenum">
              <a:rPr lang="en-US" smtClean="0"/>
              <a:t>‹#›</a:t>
            </a:fld>
            <a:endParaRPr lang="en-US" dirty="0"/>
          </a:p>
        </p:txBody>
      </p:sp>
      <p:sp>
        <p:nvSpPr>
          <p:cNvPr id="5" name="Text Placeholder 4">
            <a:extLst>
              <a:ext uri="{FF2B5EF4-FFF2-40B4-BE49-F238E27FC236}">
                <a16:creationId xmlns:a16="http://schemas.microsoft.com/office/drawing/2014/main" id="{A59C4772-2960-241E-274D-18A4B5568DAB}"/>
              </a:ext>
            </a:extLst>
          </p:cNvPr>
          <p:cNvSpPr>
            <a:spLocks noGrp="1"/>
          </p:cNvSpPr>
          <p:nvPr>
            <p:ph type="body" sz="quarter" idx="11"/>
          </p:nvPr>
        </p:nvSpPr>
        <p:spPr>
          <a:xfrm>
            <a:off x="292608" y="301752"/>
            <a:ext cx="2478024" cy="914400"/>
          </a:xfrm>
          <a:prstGeom prst="rect">
            <a:avLst/>
          </a:prstGeom>
        </p:spPr>
        <p:txBody>
          <a:bodyPr/>
          <a:lstStyle>
            <a:lvl1pPr>
              <a:lnSpc>
                <a:spcPct val="120000"/>
              </a:lnSpc>
              <a:spcBef>
                <a:spcPts val="0"/>
              </a:spcBef>
              <a:defRPr sz="1200">
                <a:solidFill>
                  <a:schemeClr val="tx1"/>
                </a:solidFill>
              </a:defRPr>
            </a:lvl1pPr>
          </a:lstStyle>
          <a:p>
            <a:pPr lvl="0"/>
            <a:r>
              <a:rPr lang="ja-JP" altLang="en-US"/>
              <a:t>マスター テキストの書式設定</a:t>
            </a:r>
          </a:p>
        </p:txBody>
      </p:sp>
      <p:sp>
        <p:nvSpPr>
          <p:cNvPr id="10" name="Text Placeholder 9">
            <a:extLst>
              <a:ext uri="{FF2B5EF4-FFF2-40B4-BE49-F238E27FC236}">
                <a16:creationId xmlns:a16="http://schemas.microsoft.com/office/drawing/2014/main" id="{627CF39F-F0FC-7815-2582-A13E0599BC21}"/>
              </a:ext>
            </a:extLst>
          </p:cNvPr>
          <p:cNvSpPr>
            <a:spLocks noGrp="1"/>
          </p:cNvSpPr>
          <p:nvPr>
            <p:ph type="body" sz="quarter" idx="12"/>
          </p:nvPr>
        </p:nvSpPr>
        <p:spPr>
          <a:xfrm>
            <a:off x="3333316" y="1714500"/>
            <a:ext cx="2478024" cy="4286250"/>
          </a:xfrm>
          <a:prstGeom prst="rect">
            <a:avLst/>
          </a:prstGeom>
        </p:spPr>
        <p:txBody>
          <a:bodyPr/>
          <a:lstStyle>
            <a:lvl1pPr>
              <a:lnSpc>
                <a:spcPct val="120000"/>
              </a:lnSpc>
              <a:spcBef>
                <a:spcPts val="0"/>
              </a:spcBef>
              <a:defRPr sz="1200">
                <a:solidFill>
                  <a:schemeClr val="tx1"/>
                </a:solidFill>
              </a:defRPr>
            </a:lvl1pPr>
            <a:lvl2pPr marL="109706" indent="-109706">
              <a:lnSpc>
                <a:spcPct val="120000"/>
              </a:lnSpc>
              <a:spcBef>
                <a:spcPts val="0"/>
              </a:spcBef>
              <a:defRPr sz="1200">
                <a:solidFill>
                  <a:schemeClr val="tx1"/>
                </a:solidFill>
              </a:defRPr>
            </a:lvl2pPr>
            <a:lvl3pPr marL="219412" indent="-109706">
              <a:lnSpc>
                <a:spcPct val="120000"/>
              </a:lnSpc>
              <a:spcBef>
                <a:spcPts val="0"/>
              </a:spcBef>
              <a:defRPr sz="1200">
                <a:solidFill>
                  <a:schemeClr val="tx1"/>
                </a:solidFill>
              </a:defRPr>
            </a:lvl3pPr>
            <a:lvl4pPr marL="329118" indent="-109706">
              <a:lnSpc>
                <a:spcPct val="120000"/>
              </a:lnSpc>
              <a:spcBef>
                <a:spcPts val="0"/>
              </a:spcBef>
              <a:defRPr sz="1200">
                <a:solidFill>
                  <a:schemeClr val="tx1"/>
                </a:solidFill>
              </a:defRPr>
            </a:lvl4pPr>
            <a:lvl5pPr>
              <a:lnSpc>
                <a:spcPct val="110000"/>
              </a:lnSpc>
              <a:spcBef>
                <a:spcPts val="0"/>
              </a:spcBef>
              <a:defRPr sz="1200">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1" name="Text Placeholder 9">
            <a:extLst>
              <a:ext uri="{FF2B5EF4-FFF2-40B4-BE49-F238E27FC236}">
                <a16:creationId xmlns:a16="http://schemas.microsoft.com/office/drawing/2014/main" id="{68C92137-8AC3-46D8-C9A2-F6F058938BEF}"/>
              </a:ext>
            </a:extLst>
          </p:cNvPr>
          <p:cNvSpPr>
            <a:spLocks noGrp="1"/>
          </p:cNvSpPr>
          <p:nvPr>
            <p:ph type="body" sz="quarter" idx="13"/>
          </p:nvPr>
        </p:nvSpPr>
        <p:spPr>
          <a:xfrm>
            <a:off x="6386359" y="1714500"/>
            <a:ext cx="2478024" cy="4286250"/>
          </a:xfrm>
          <a:prstGeom prst="rect">
            <a:avLst/>
          </a:prstGeom>
        </p:spPr>
        <p:txBody>
          <a:bodyPr/>
          <a:lstStyle>
            <a:lvl1pPr>
              <a:lnSpc>
                <a:spcPct val="120000"/>
              </a:lnSpc>
              <a:spcBef>
                <a:spcPts val="0"/>
              </a:spcBef>
              <a:defRPr sz="1200">
                <a:solidFill>
                  <a:schemeClr val="tx1"/>
                </a:solidFill>
              </a:defRPr>
            </a:lvl1pPr>
            <a:lvl2pPr marL="109706" indent="-109706">
              <a:lnSpc>
                <a:spcPct val="120000"/>
              </a:lnSpc>
              <a:spcBef>
                <a:spcPts val="0"/>
              </a:spcBef>
              <a:defRPr sz="1200">
                <a:solidFill>
                  <a:schemeClr val="tx1"/>
                </a:solidFill>
              </a:defRPr>
            </a:lvl2pPr>
            <a:lvl3pPr marL="219412" indent="-109706">
              <a:lnSpc>
                <a:spcPct val="120000"/>
              </a:lnSpc>
              <a:spcBef>
                <a:spcPts val="0"/>
              </a:spcBef>
              <a:defRPr sz="1200">
                <a:solidFill>
                  <a:schemeClr val="tx1"/>
                </a:solidFill>
              </a:defRPr>
            </a:lvl3pPr>
            <a:lvl4pPr marL="329118" indent="-109706">
              <a:lnSpc>
                <a:spcPct val="120000"/>
              </a:lnSpc>
              <a:spcBef>
                <a:spcPts val="0"/>
              </a:spcBef>
              <a:defRPr sz="1200">
                <a:solidFill>
                  <a:schemeClr val="tx1"/>
                </a:solidFill>
              </a:defRPr>
            </a:lvl4pPr>
            <a:lvl5pPr>
              <a:lnSpc>
                <a:spcPct val="110000"/>
              </a:lnSpc>
              <a:spcBef>
                <a:spcPts val="0"/>
              </a:spcBef>
              <a:defRPr sz="1200">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2" name="Text Placeholder 9">
            <a:extLst>
              <a:ext uri="{FF2B5EF4-FFF2-40B4-BE49-F238E27FC236}">
                <a16:creationId xmlns:a16="http://schemas.microsoft.com/office/drawing/2014/main" id="{AC380211-AA5F-2F8D-309F-DC766DF1EF52}"/>
              </a:ext>
            </a:extLst>
          </p:cNvPr>
          <p:cNvSpPr>
            <a:spLocks noGrp="1"/>
          </p:cNvSpPr>
          <p:nvPr>
            <p:ph type="body" sz="quarter" idx="14"/>
          </p:nvPr>
        </p:nvSpPr>
        <p:spPr>
          <a:xfrm>
            <a:off x="9428522" y="1714500"/>
            <a:ext cx="2478024" cy="4286250"/>
          </a:xfrm>
          <a:prstGeom prst="rect">
            <a:avLst/>
          </a:prstGeom>
        </p:spPr>
        <p:txBody>
          <a:bodyPr/>
          <a:lstStyle>
            <a:lvl1pPr>
              <a:lnSpc>
                <a:spcPct val="120000"/>
              </a:lnSpc>
              <a:spcBef>
                <a:spcPts val="0"/>
              </a:spcBef>
              <a:defRPr sz="1200">
                <a:solidFill>
                  <a:schemeClr val="tx1"/>
                </a:solidFill>
              </a:defRPr>
            </a:lvl1pPr>
            <a:lvl2pPr marL="109706" indent="-109706">
              <a:lnSpc>
                <a:spcPct val="120000"/>
              </a:lnSpc>
              <a:spcBef>
                <a:spcPts val="0"/>
              </a:spcBef>
              <a:defRPr sz="1200">
                <a:solidFill>
                  <a:schemeClr val="tx1"/>
                </a:solidFill>
              </a:defRPr>
            </a:lvl2pPr>
            <a:lvl3pPr marL="219412" indent="-109706">
              <a:lnSpc>
                <a:spcPct val="120000"/>
              </a:lnSpc>
              <a:spcBef>
                <a:spcPts val="0"/>
              </a:spcBef>
              <a:defRPr sz="1200">
                <a:solidFill>
                  <a:schemeClr val="tx1"/>
                </a:solidFill>
              </a:defRPr>
            </a:lvl3pPr>
            <a:lvl4pPr marL="329118" indent="-109706">
              <a:lnSpc>
                <a:spcPct val="120000"/>
              </a:lnSpc>
              <a:spcBef>
                <a:spcPts val="0"/>
              </a:spcBef>
              <a:defRPr sz="1200">
                <a:solidFill>
                  <a:schemeClr val="tx1"/>
                </a:solidFill>
              </a:defRPr>
            </a:lvl4pPr>
            <a:lvl5pPr>
              <a:lnSpc>
                <a:spcPct val="110000"/>
              </a:lnSpc>
              <a:spcBef>
                <a:spcPts val="0"/>
              </a:spcBef>
              <a:defRPr sz="1200">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4" name="Picture Placeholder 13">
            <a:extLst>
              <a:ext uri="{FF2B5EF4-FFF2-40B4-BE49-F238E27FC236}">
                <a16:creationId xmlns:a16="http://schemas.microsoft.com/office/drawing/2014/main" id="{637C5D5A-A533-DB2D-8BBE-C9DAA013CA01}"/>
              </a:ext>
            </a:extLst>
          </p:cNvPr>
          <p:cNvSpPr>
            <a:spLocks noGrp="1"/>
          </p:cNvSpPr>
          <p:nvPr>
            <p:ph type="pic" sz="quarter" idx="15" hasCustomPrompt="1"/>
          </p:nvPr>
        </p:nvSpPr>
        <p:spPr>
          <a:xfrm>
            <a:off x="3333316" y="284957"/>
            <a:ext cx="571426" cy="570706"/>
          </a:xfrm>
          <a:prstGeom prst="rect">
            <a:avLst/>
          </a:prstGeom>
        </p:spPr>
        <p:txBody>
          <a:bodyPr anchor="ctr"/>
          <a:lstStyle>
            <a:lvl1pPr algn="ctr">
              <a:lnSpc>
                <a:spcPct val="120000"/>
              </a:lnSpc>
              <a:defRPr sz="800" b="0" i="0">
                <a:solidFill>
                  <a:schemeClr val="tx1"/>
                </a:solidFill>
                <a:latin typeface="IBM Plex Sans" panose="020B0503050203000203" pitchFamily="34" charset="0"/>
                <a:ea typeface="IBM Plex Sans JP" panose="020B0503050203000203" pitchFamily="34" charset="-128"/>
              </a:defRPr>
            </a:lvl1pPr>
          </a:lstStyle>
          <a:p>
            <a:r>
              <a:rPr lang="en-US" dirty="0"/>
              <a:t>Pictogram</a:t>
            </a:r>
          </a:p>
        </p:txBody>
      </p:sp>
      <p:sp>
        <p:nvSpPr>
          <p:cNvPr id="15" name="Picture Placeholder 13">
            <a:extLst>
              <a:ext uri="{FF2B5EF4-FFF2-40B4-BE49-F238E27FC236}">
                <a16:creationId xmlns:a16="http://schemas.microsoft.com/office/drawing/2014/main" id="{81413BEF-DDD1-548F-409B-224DE030B67E}"/>
              </a:ext>
            </a:extLst>
          </p:cNvPr>
          <p:cNvSpPr>
            <a:spLocks noGrp="1"/>
          </p:cNvSpPr>
          <p:nvPr>
            <p:ph type="pic" sz="quarter" idx="16" hasCustomPrompt="1"/>
          </p:nvPr>
        </p:nvSpPr>
        <p:spPr>
          <a:xfrm>
            <a:off x="6387345" y="284957"/>
            <a:ext cx="571426" cy="570706"/>
          </a:xfrm>
          <a:prstGeom prst="rect">
            <a:avLst/>
          </a:prstGeom>
        </p:spPr>
        <p:txBody>
          <a:bodyPr anchor="ctr"/>
          <a:lstStyle>
            <a:lvl1pPr algn="ctr">
              <a:lnSpc>
                <a:spcPct val="120000"/>
              </a:lnSpc>
              <a:defRPr sz="800" b="0" i="0">
                <a:solidFill>
                  <a:schemeClr val="tx1"/>
                </a:solidFill>
                <a:latin typeface="IBM Plex Sans" panose="020B0503050203000203" pitchFamily="34" charset="0"/>
                <a:ea typeface="IBM Plex Sans JP" panose="020B0503050203000203" pitchFamily="34" charset="-128"/>
              </a:defRPr>
            </a:lvl1pPr>
          </a:lstStyle>
          <a:p>
            <a:r>
              <a:rPr lang="en-US" dirty="0"/>
              <a:t>Pictogram</a:t>
            </a:r>
          </a:p>
        </p:txBody>
      </p:sp>
      <p:sp>
        <p:nvSpPr>
          <p:cNvPr id="16" name="Picture Placeholder 13">
            <a:extLst>
              <a:ext uri="{FF2B5EF4-FFF2-40B4-BE49-F238E27FC236}">
                <a16:creationId xmlns:a16="http://schemas.microsoft.com/office/drawing/2014/main" id="{B37C3DBB-1177-5FC6-7F7F-E6C5931C9620}"/>
              </a:ext>
            </a:extLst>
          </p:cNvPr>
          <p:cNvSpPr>
            <a:spLocks noGrp="1"/>
          </p:cNvSpPr>
          <p:nvPr>
            <p:ph type="pic" sz="quarter" idx="17" hasCustomPrompt="1"/>
          </p:nvPr>
        </p:nvSpPr>
        <p:spPr>
          <a:xfrm>
            <a:off x="9428522" y="286147"/>
            <a:ext cx="571426" cy="570706"/>
          </a:xfrm>
          <a:prstGeom prst="rect">
            <a:avLst/>
          </a:prstGeom>
        </p:spPr>
        <p:txBody>
          <a:bodyPr anchor="ctr"/>
          <a:lstStyle>
            <a:lvl1pPr algn="ctr">
              <a:lnSpc>
                <a:spcPct val="120000"/>
              </a:lnSpc>
              <a:defRPr sz="800" b="0" i="0">
                <a:solidFill>
                  <a:schemeClr val="tx1"/>
                </a:solidFill>
                <a:latin typeface="IBM Plex Sans" panose="020B0503050203000203" pitchFamily="34" charset="0"/>
                <a:ea typeface="IBM Plex Sans JP" panose="020B0503050203000203" pitchFamily="34" charset="-128"/>
              </a:defRPr>
            </a:lvl1pPr>
          </a:lstStyle>
          <a:p>
            <a:r>
              <a:rPr lang="en-US" dirty="0"/>
              <a:t>Pictogram</a:t>
            </a:r>
          </a:p>
        </p:txBody>
      </p:sp>
      <p:cxnSp>
        <p:nvCxnSpPr>
          <p:cNvPr id="17" name="Straight Connector 16">
            <a:extLst>
              <a:ext uri="{FF2B5EF4-FFF2-40B4-BE49-F238E27FC236}">
                <a16:creationId xmlns:a16="http://schemas.microsoft.com/office/drawing/2014/main" id="{4D695107-5427-4D2D-F88F-89BA74127CBF}"/>
              </a:ext>
            </a:extLst>
          </p:cNvPr>
          <p:cNvCxnSpPr/>
          <p:nvPr userDrawn="1"/>
        </p:nvCxnSpPr>
        <p:spPr bwMode="auto">
          <a:xfrm>
            <a:off x="3047603" y="284957"/>
            <a:ext cx="0" cy="5715794"/>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43B07B4A-5DB5-8126-EA79-502787053E82}"/>
              </a:ext>
            </a:extLst>
          </p:cNvPr>
          <p:cNvCxnSpPr/>
          <p:nvPr userDrawn="1"/>
        </p:nvCxnSpPr>
        <p:spPr bwMode="auto">
          <a:xfrm>
            <a:off x="6093683" y="283464"/>
            <a:ext cx="0" cy="5715794"/>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4D829559-0A72-8826-E06A-C6CCD39750A4}"/>
              </a:ext>
            </a:extLst>
          </p:cNvPr>
          <p:cNvCxnSpPr/>
          <p:nvPr userDrawn="1"/>
        </p:nvCxnSpPr>
        <p:spPr bwMode="auto">
          <a:xfrm>
            <a:off x="9142810" y="284957"/>
            <a:ext cx="0" cy="5715794"/>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6" name="フッター プレースホルダー 5">
            <a:extLst>
              <a:ext uri="{FF2B5EF4-FFF2-40B4-BE49-F238E27FC236}">
                <a16:creationId xmlns:a16="http://schemas.microsoft.com/office/drawing/2014/main" id="{29A429D2-816B-6BE8-25DD-31C22369BA35}"/>
              </a:ext>
            </a:extLst>
          </p:cNvPr>
          <p:cNvSpPr>
            <a:spLocks noGrp="1"/>
          </p:cNvSpPr>
          <p:nvPr>
            <p:ph type="ftr" sz="quarter" idx="18"/>
          </p:nvPr>
        </p:nvSpPr>
        <p:spPr/>
        <p:txBody>
          <a:bodyPr/>
          <a:lstStyle/>
          <a:p>
            <a:r>
              <a:rPr kumimoji="1" lang="ja-JP" altLang="en-US"/>
              <a:t>フッター</a:t>
            </a:r>
            <a:r>
              <a:rPr kumimoji="1" lang="en-US" altLang="ja-JP"/>
              <a:t>(Optional)</a:t>
            </a:r>
            <a:endParaRPr kumimoji="1" lang="ja-JP" altLang="en-US"/>
          </a:p>
        </p:txBody>
      </p:sp>
      <p:sp>
        <p:nvSpPr>
          <p:cNvPr id="2" name="タイトル 1">
            <a:extLst>
              <a:ext uri="{FF2B5EF4-FFF2-40B4-BE49-F238E27FC236}">
                <a16:creationId xmlns:a16="http://schemas.microsoft.com/office/drawing/2014/main" id="{3718E75D-284A-57F7-F3F6-06E7EC3CAB33}"/>
              </a:ext>
            </a:extLst>
          </p:cNvPr>
          <p:cNvSpPr>
            <a:spLocks noGrp="1"/>
          </p:cNvSpPr>
          <p:nvPr>
            <p:ph type="title"/>
          </p:nvPr>
        </p:nvSpPr>
        <p:spPr>
          <a:xfrm>
            <a:off x="289560" y="1714500"/>
            <a:ext cx="2479616" cy="2578100"/>
          </a:xfrm>
        </p:spPr>
        <p:txBody>
          <a:bodyPr/>
          <a:lstStyle/>
          <a:p>
            <a:r>
              <a:rPr kumimoji="1" lang="ja-JP" altLang="en-US"/>
              <a:t>マスター タイトルの書式設定</a:t>
            </a:r>
          </a:p>
        </p:txBody>
      </p:sp>
    </p:spTree>
    <p:extLst>
      <p:ext uri="{BB962C8B-B14F-4D97-AF65-F5344CB8AC3E}">
        <p14:creationId xmlns:p14="http://schemas.microsoft.com/office/powerpoint/2010/main" val="1595899409"/>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1 wide column, divider">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7DA3BD0-C0A1-6ADF-602A-13E61E27711F}"/>
              </a:ext>
            </a:extLst>
          </p:cNvPr>
          <p:cNvSpPr>
            <a:spLocks noGrp="1"/>
          </p:cNvSpPr>
          <p:nvPr>
            <p:ph type="sldNum" sz="quarter" idx="10"/>
          </p:nvPr>
        </p:nvSpPr>
        <p:spPr>
          <a:xfrm>
            <a:off x="11770048" y="6450369"/>
            <a:ext cx="134652" cy="123111"/>
          </a:xfrm>
          <a:prstGeom prst="rect">
            <a:avLst/>
          </a:prstGeom>
        </p:spPr>
        <p:txBody>
          <a:bodyPr/>
          <a:lstStyle/>
          <a:p>
            <a:fld id="{86CB4B4D-7CA3-9044-876B-883B54F8677D}" type="slidenum">
              <a:rPr lang="en-US" smtClean="0"/>
              <a:t>‹#›</a:t>
            </a:fld>
            <a:endParaRPr lang="en-US" dirty="0"/>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3333316" y="1714500"/>
            <a:ext cx="2475384" cy="4286250"/>
          </a:xfrm>
          <a:prstGeom prst="rect">
            <a:avLst/>
          </a:prstGeom>
        </p:spPr>
        <p:txBody>
          <a:bodyPr/>
          <a:lstStyle>
            <a:lvl1pPr>
              <a:lnSpc>
                <a:spcPct val="120000"/>
              </a:lnSpc>
              <a:spcBef>
                <a:spcPts val="0"/>
              </a:spcBef>
              <a:defRPr sz="1400" b="0" i="0">
                <a:solidFill>
                  <a:schemeClr val="tx1"/>
                </a:solidFill>
                <a:latin typeface="IBM Plex Sans Light" panose="020B0403050203000203" pitchFamily="34" charset="0"/>
              </a:defRPr>
            </a:lvl1pPr>
            <a:lvl2pPr marL="127990" indent="-127990">
              <a:lnSpc>
                <a:spcPct val="120000"/>
              </a:lnSpc>
              <a:spcBef>
                <a:spcPts val="0"/>
              </a:spcBef>
              <a:defRPr sz="1400" b="0" i="0">
                <a:solidFill>
                  <a:schemeClr val="tx1"/>
                </a:solidFill>
                <a:latin typeface="IBM Plex Sans Light" panose="020B0403050203000203" pitchFamily="34" charset="0"/>
              </a:defRPr>
            </a:lvl2pPr>
            <a:lvl3pPr marL="255981" indent="-127990">
              <a:lnSpc>
                <a:spcPct val="120000"/>
              </a:lnSpc>
              <a:spcBef>
                <a:spcPts val="0"/>
              </a:spcBef>
              <a:defRPr sz="1400" b="0" i="0">
                <a:solidFill>
                  <a:schemeClr val="tx1"/>
                </a:solidFill>
                <a:latin typeface="IBM Plex Sans Light" panose="020B0403050203000203" pitchFamily="34" charset="0"/>
              </a:defRPr>
            </a:lvl3pPr>
            <a:lvl4pPr marL="383971" indent="-127990">
              <a:lnSpc>
                <a:spcPct val="120000"/>
              </a:lnSpc>
              <a:spcBef>
                <a:spcPts val="0"/>
              </a:spcBef>
              <a:defRPr sz="1400" b="0" i="0">
                <a:solidFill>
                  <a:schemeClr val="tx1"/>
                </a:solidFill>
                <a:latin typeface="IBM Plex Sans Light" panose="020B0403050203000203" pitchFamily="34" charset="0"/>
              </a:defRPr>
            </a:lvl4pPr>
            <a:lvl5pPr>
              <a:spcBef>
                <a:spcPts val="0"/>
              </a:spcBef>
              <a:defRPr sz="1400" b="0" i="0">
                <a:solidFill>
                  <a:schemeClr val="tx1"/>
                </a:solidFill>
                <a:latin typeface="IBM Plex Sans Light" panose="020B0403050203000203" pitchFamily="34" charset="0"/>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6380919" y="1714500"/>
            <a:ext cx="5047593" cy="4286250"/>
          </a:xfrm>
          <a:prstGeom prst="rect">
            <a:avLst/>
          </a:prstGeom>
        </p:spPr>
        <p:txBody>
          <a:bodyPr/>
          <a:lstStyle>
            <a:lvl1pPr>
              <a:lnSpc>
                <a:spcPct val="120000"/>
              </a:lnSpc>
              <a:spcBef>
                <a:spcPts val="0"/>
              </a:spcBef>
              <a:defRPr sz="1400" b="0" i="0">
                <a:solidFill>
                  <a:schemeClr val="tx1"/>
                </a:solidFill>
                <a:latin typeface="IBM Plex Sans Light" panose="020B0403050203000203" pitchFamily="34" charset="0"/>
              </a:defRPr>
            </a:lvl1pPr>
            <a:lvl2pPr marL="127990" indent="-127990">
              <a:lnSpc>
                <a:spcPct val="120000"/>
              </a:lnSpc>
              <a:spcBef>
                <a:spcPts val="0"/>
              </a:spcBef>
              <a:defRPr sz="1400" b="0" i="0">
                <a:solidFill>
                  <a:schemeClr val="tx1"/>
                </a:solidFill>
                <a:latin typeface="IBM Plex Sans Light" panose="020B0403050203000203" pitchFamily="34" charset="0"/>
              </a:defRPr>
            </a:lvl2pPr>
            <a:lvl3pPr marL="255981" indent="-127990">
              <a:lnSpc>
                <a:spcPct val="120000"/>
              </a:lnSpc>
              <a:spcBef>
                <a:spcPts val="0"/>
              </a:spcBef>
              <a:defRPr sz="1400" b="0" i="0">
                <a:solidFill>
                  <a:schemeClr val="tx1"/>
                </a:solidFill>
                <a:latin typeface="IBM Plex Sans Light" panose="020B0403050203000203" pitchFamily="34" charset="0"/>
              </a:defRPr>
            </a:lvl3pPr>
            <a:lvl4pPr marL="383971" indent="-127990">
              <a:lnSpc>
                <a:spcPct val="120000"/>
              </a:lnSpc>
              <a:spcBef>
                <a:spcPts val="0"/>
              </a:spcBef>
              <a:defRPr sz="1400" b="0" i="0">
                <a:solidFill>
                  <a:schemeClr val="tx1"/>
                </a:solidFill>
                <a:latin typeface="IBM Plex Sans Light" panose="020B0403050203000203" pitchFamily="34" charset="0"/>
              </a:defRPr>
            </a:lvl4pPr>
            <a:lvl5pPr>
              <a:spcBef>
                <a:spcPts val="0"/>
              </a:spcBef>
              <a:defRPr sz="1400" b="0" i="0">
                <a:solidFill>
                  <a:schemeClr val="tx1"/>
                </a:solidFill>
                <a:latin typeface="IBM Plex Sans Light" panose="020B0403050203000203" pitchFamily="34" charset="0"/>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3333315" y="301752"/>
            <a:ext cx="2478024" cy="570706"/>
          </a:xfrm>
          <a:prstGeom prst="rect">
            <a:avLst/>
          </a:prstGeom>
        </p:spPr>
        <p:txBody>
          <a:bodyPr/>
          <a:lstStyle>
            <a:lvl1pPr>
              <a:lnSpc>
                <a:spcPct val="110000"/>
              </a:lnSpc>
              <a:spcBef>
                <a:spcPts val="0"/>
              </a:spcBef>
              <a:defRPr sz="3200">
                <a:solidFill>
                  <a:schemeClr val="tx1"/>
                </a:solidFill>
              </a:defRPr>
            </a:lvl1pPr>
            <a:lvl2pPr>
              <a:spcBef>
                <a:spcPts val="0"/>
              </a:spcBef>
              <a:defRPr sz="1400"/>
            </a:lvl2pPr>
            <a:lvl3pPr>
              <a:spcBef>
                <a:spcPts val="0"/>
              </a:spcBef>
              <a:defRPr sz="1400"/>
            </a:lvl3pPr>
            <a:lvl4pPr>
              <a:spcBef>
                <a:spcPts val="0"/>
              </a:spcBef>
              <a:defRPr sz="1400"/>
            </a:lvl4pPr>
            <a:lvl5pPr>
              <a:spcBef>
                <a:spcPts val="0"/>
              </a:spcBef>
              <a:defRPr sz="1400"/>
            </a:lvl5pPr>
          </a:lstStyle>
          <a:p>
            <a:pPr lvl="0"/>
            <a:r>
              <a:rPr lang="ja-JP" altLang="en-US"/>
              <a:t>マスター テキストの書式設定</a:t>
            </a:r>
          </a:p>
        </p:txBody>
      </p:sp>
      <p:sp>
        <p:nvSpPr>
          <p:cNvPr id="5" name="フッター プレースホルダー 4">
            <a:extLst>
              <a:ext uri="{FF2B5EF4-FFF2-40B4-BE49-F238E27FC236}">
                <a16:creationId xmlns:a16="http://schemas.microsoft.com/office/drawing/2014/main" id="{6FE93165-8BA2-952D-E9E4-C35C21EF2EB8}"/>
              </a:ext>
            </a:extLst>
          </p:cNvPr>
          <p:cNvSpPr>
            <a:spLocks noGrp="1"/>
          </p:cNvSpPr>
          <p:nvPr>
            <p:ph type="ftr" sz="quarter" idx="16"/>
          </p:nvPr>
        </p:nvSpPr>
        <p:spPr/>
        <p:txBody>
          <a:bodyPr/>
          <a:lstStyle/>
          <a:p>
            <a:r>
              <a:rPr kumimoji="1" lang="ja-JP" altLang="en-US"/>
              <a:t>フッター</a:t>
            </a:r>
            <a:r>
              <a:rPr kumimoji="1" lang="en-US" altLang="ja-JP"/>
              <a:t>(Optional)</a:t>
            </a:r>
            <a:endParaRPr kumimoji="1" lang="ja-JP" altLang="en-US"/>
          </a:p>
        </p:txBody>
      </p:sp>
      <p:sp>
        <p:nvSpPr>
          <p:cNvPr id="8" name="タイトル 7">
            <a:extLst>
              <a:ext uri="{FF2B5EF4-FFF2-40B4-BE49-F238E27FC236}">
                <a16:creationId xmlns:a16="http://schemas.microsoft.com/office/drawing/2014/main" id="{E3AAFF6F-6160-CF2F-3AB0-BC13C99A3EA8}"/>
              </a:ext>
            </a:extLst>
          </p:cNvPr>
          <p:cNvSpPr>
            <a:spLocks noGrp="1"/>
          </p:cNvSpPr>
          <p:nvPr>
            <p:ph type="title"/>
          </p:nvPr>
        </p:nvSpPr>
        <p:spPr>
          <a:xfrm>
            <a:off x="289560" y="301750"/>
            <a:ext cx="2478024" cy="758952"/>
          </a:xfrm>
        </p:spPr>
        <p:txBody>
          <a:bodyPr/>
          <a:lstStyle>
            <a:lvl1pPr>
              <a:lnSpc>
                <a:spcPct val="110000"/>
              </a:lnSpc>
              <a:defRPr/>
            </a:lvl1pPr>
          </a:lstStyle>
          <a:p>
            <a:r>
              <a:rPr kumimoji="1" lang="ja-JP" altLang="en-US"/>
              <a:t>マスター タイトルの書式設定</a:t>
            </a:r>
          </a:p>
        </p:txBody>
      </p:sp>
    </p:spTree>
    <p:extLst>
      <p:ext uri="{BB962C8B-B14F-4D97-AF65-F5344CB8AC3E}">
        <p14:creationId xmlns:p14="http://schemas.microsoft.com/office/powerpoint/2010/main" val="3553649678"/>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2 wide columns">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5734B11-1656-9EAF-DD45-A5D6A33842D4}"/>
              </a:ext>
            </a:extLst>
          </p:cNvPr>
          <p:cNvSpPr>
            <a:spLocks noGrp="1"/>
          </p:cNvSpPr>
          <p:nvPr>
            <p:ph type="sldNum" sz="quarter" idx="10"/>
          </p:nvPr>
        </p:nvSpPr>
        <p:spPr>
          <a:xfrm>
            <a:off x="11770048" y="6450369"/>
            <a:ext cx="134652" cy="123111"/>
          </a:xfrm>
          <a:prstGeom prst="rect">
            <a:avLst/>
          </a:prstGeom>
        </p:spPr>
        <p:txBody>
          <a:bodyPr/>
          <a:lstStyle/>
          <a:p>
            <a:fld id="{86CB4B4D-7CA3-9044-876B-883B54F8677D}" type="slidenum">
              <a:rPr lang="en-US" smtClean="0"/>
              <a:t>‹#›</a:t>
            </a:fld>
            <a:endParaRPr lang="en-US" dirty="0"/>
          </a:p>
        </p:txBody>
      </p:sp>
      <p:sp>
        <p:nvSpPr>
          <p:cNvPr id="5" name="Text Placeholder 4">
            <a:extLst>
              <a:ext uri="{FF2B5EF4-FFF2-40B4-BE49-F238E27FC236}">
                <a16:creationId xmlns:a16="http://schemas.microsoft.com/office/drawing/2014/main" id="{DABBA43D-8D00-4EDB-B803-D1EEE6CE2CB5}"/>
              </a:ext>
            </a:extLst>
          </p:cNvPr>
          <p:cNvSpPr>
            <a:spLocks noGrp="1"/>
          </p:cNvSpPr>
          <p:nvPr>
            <p:ph type="body" sz="quarter" idx="11"/>
          </p:nvPr>
        </p:nvSpPr>
        <p:spPr>
          <a:xfrm>
            <a:off x="284126" y="1714500"/>
            <a:ext cx="5047488" cy="4286250"/>
          </a:xfrm>
          <a:prstGeom prst="rect">
            <a:avLst/>
          </a:prstGeom>
        </p:spPr>
        <p:txBody>
          <a:bodyPr/>
          <a:lstStyle>
            <a:lvl1pPr>
              <a:lnSpc>
                <a:spcPct val="120000"/>
              </a:lnSpc>
              <a:spcBef>
                <a:spcPts val="0"/>
              </a:spcBef>
              <a:defRPr>
                <a:solidFill>
                  <a:schemeClr val="tx1"/>
                </a:solidFill>
              </a:defRPr>
            </a:lvl1pPr>
            <a:lvl2pPr>
              <a:lnSpc>
                <a:spcPct val="120000"/>
              </a:lnSpc>
              <a:spcBef>
                <a:spcPts val="0"/>
              </a:spcBef>
              <a:defRPr>
                <a:solidFill>
                  <a:schemeClr val="tx1"/>
                </a:solidFill>
              </a:defRPr>
            </a:lvl2pPr>
            <a:lvl3pPr>
              <a:lnSpc>
                <a:spcPct val="120000"/>
              </a:lnSpc>
              <a:spcBef>
                <a:spcPts val="0"/>
              </a:spcBef>
              <a:defRPr>
                <a:solidFill>
                  <a:schemeClr val="tx1"/>
                </a:solidFill>
              </a:defRPr>
            </a:lvl3pPr>
            <a:lvl4pPr>
              <a:lnSpc>
                <a:spcPct val="120000"/>
              </a:lnSpc>
              <a:spcBef>
                <a:spcPts val="0"/>
              </a:spcBef>
              <a:defRPr>
                <a:solidFill>
                  <a:schemeClr val="tx1"/>
                </a:solidFill>
              </a:defRPr>
            </a:lvl4pPr>
            <a:lvl5pPr>
              <a:lnSpc>
                <a:spcPct val="110000"/>
              </a:lnSpc>
              <a:spcBef>
                <a:spcPts val="0"/>
              </a:spcBef>
              <a:defRPr>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6" name="Text Placeholder 4">
            <a:extLst>
              <a:ext uri="{FF2B5EF4-FFF2-40B4-BE49-F238E27FC236}">
                <a16:creationId xmlns:a16="http://schemas.microsoft.com/office/drawing/2014/main" id="{D32DCE7C-29C5-BC86-B154-7DD0C4F0553A}"/>
              </a:ext>
            </a:extLst>
          </p:cNvPr>
          <p:cNvSpPr>
            <a:spLocks noGrp="1"/>
          </p:cNvSpPr>
          <p:nvPr>
            <p:ph type="body" sz="quarter" idx="12"/>
          </p:nvPr>
        </p:nvSpPr>
        <p:spPr>
          <a:xfrm>
            <a:off x="6380918" y="1714500"/>
            <a:ext cx="5047488" cy="4286250"/>
          </a:xfrm>
          <a:prstGeom prst="rect">
            <a:avLst/>
          </a:prstGeom>
        </p:spPr>
        <p:txBody>
          <a:bodyPr/>
          <a:lstStyle>
            <a:lvl1pPr>
              <a:lnSpc>
                <a:spcPct val="120000"/>
              </a:lnSpc>
              <a:spcBef>
                <a:spcPts val="0"/>
              </a:spcBef>
              <a:defRPr>
                <a:solidFill>
                  <a:schemeClr val="tx1"/>
                </a:solidFill>
              </a:defRPr>
            </a:lvl1pPr>
            <a:lvl2pPr>
              <a:lnSpc>
                <a:spcPct val="120000"/>
              </a:lnSpc>
              <a:spcBef>
                <a:spcPts val="0"/>
              </a:spcBef>
              <a:defRPr>
                <a:solidFill>
                  <a:schemeClr val="tx1"/>
                </a:solidFill>
              </a:defRPr>
            </a:lvl2pPr>
            <a:lvl3pPr>
              <a:lnSpc>
                <a:spcPct val="120000"/>
              </a:lnSpc>
              <a:spcBef>
                <a:spcPts val="0"/>
              </a:spcBef>
              <a:defRPr>
                <a:solidFill>
                  <a:schemeClr val="tx1"/>
                </a:solidFill>
              </a:defRPr>
            </a:lvl3pPr>
            <a:lvl4pPr>
              <a:lnSpc>
                <a:spcPct val="120000"/>
              </a:lnSpc>
              <a:spcBef>
                <a:spcPts val="0"/>
              </a:spcBef>
              <a:defRPr>
                <a:solidFill>
                  <a:schemeClr val="tx1"/>
                </a:solidFill>
              </a:defRPr>
            </a:lvl4pPr>
            <a:lvl5pPr>
              <a:lnSpc>
                <a:spcPct val="110000"/>
              </a:lnSpc>
              <a:spcBef>
                <a:spcPts val="0"/>
              </a:spcBef>
              <a:defRPr>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7" name="フッター プレースホルダー 6">
            <a:extLst>
              <a:ext uri="{FF2B5EF4-FFF2-40B4-BE49-F238E27FC236}">
                <a16:creationId xmlns:a16="http://schemas.microsoft.com/office/drawing/2014/main" id="{BE2A7FAA-96C3-5DA5-D258-62F7D6012145}"/>
              </a:ext>
            </a:extLst>
          </p:cNvPr>
          <p:cNvSpPr>
            <a:spLocks noGrp="1"/>
          </p:cNvSpPr>
          <p:nvPr>
            <p:ph type="ftr" sz="quarter" idx="13"/>
          </p:nvPr>
        </p:nvSpPr>
        <p:spPr/>
        <p:txBody>
          <a:bodyPr/>
          <a:lstStyle/>
          <a:p>
            <a:r>
              <a:rPr kumimoji="1" lang="ja-JP" altLang="en-US"/>
              <a:t>フッター</a:t>
            </a:r>
            <a:r>
              <a:rPr kumimoji="1" lang="en-US" altLang="ja-JP"/>
              <a:t>(Optional)</a:t>
            </a:r>
            <a:endParaRPr kumimoji="1" lang="ja-JP" altLang="en-US"/>
          </a:p>
        </p:txBody>
      </p:sp>
      <p:sp>
        <p:nvSpPr>
          <p:cNvPr id="2" name="タイトル 1">
            <a:extLst>
              <a:ext uri="{FF2B5EF4-FFF2-40B4-BE49-F238E27FC236}">
                <a16:creationId xmlns:a16="http://schemas.microsoft.com/office/drawing/2014/main" id="{CAF7B5C0-187D-1815-1A45-54F95E8A6DBC}"/>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3874945124"/>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2 columns, large title">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084A615-A6A2-86F8-03A2-CEF572275C38}"/>
              </a:ext>
            </a:extLst>
          </p:cNvPr>
          <p:cNvSpPr>
            <a:spLocks noGrp="1"/>
          </p:cNvSpPr>
          <p:nvPr>
            <p:ph type="sldNum" sz="quarter" idx="10"/>
          </p:nvPr>
        </p:nvSpPr>
        <p:spPr>
          <a:xfrm>
            <a:off x="11770048" y="6450369"/>
            <a:ext cx="134652" cy="123111"/>
          </a:xfrm>
          <a:prstGeom prst="rect">
            <a:avLst/>
          </a:prstGeom>
        </p:spPr>
        <p:txBody>
          <a:bodyPr/>
          <a:lstStyle/>
          <a:p>
            <a:fld id="{86CB4B4D-7CA3-9044-876B-883B54F8677D}" type="slidenum">
              <a:rPr lang="en-US" smtClean="0"/>
              <a:t>‹#›</a:t>
            </a:fld>
            <a:endParaRPr lang="en-US" dirty="0"/>
          </a:p>
        </p:txBody>
      </p:sp>
      <p:sp>
        <p:nvSpPr>
          <p:cNvPr id="5" name="Text Placeholder 4">
            <a:extLst>
              <a:ext uri="{FF2B5EF4-FFF2-40B4-BE49-F238E27FC236}">
                <a16:creationId xmlns:a16="http://schemas.microsoft.com/office/drawing/2014/main" id="{CDE09569-73DF-2226-A7D7-ABBE84A47048}"/>
              </a:ext>
            </a:extLst>
          </p:cNvPr>
          <p:cNvSpPr>
            <a:spLocks noGrp="1"/>
          </p:cNvSpPr>
          <p:nvPr>
            <p:ph type="body" sz="quarter" idx="11"/>
          </p:nvPr>
        </p:nvSpPr>
        <p:spPr>
          <a:xfrm>
            <a:off x="6380919" y="274040"/>
            <a:ext cx="2478024" cy="5715794"/>
          </a:xfrm>
          <a:prstGeom prst="rect">
            <a:avLst/>
          </a:prstGeom>
        </p:spPr>
        <p:txBody>
          <a:bodyPr/>
          <a:lstStyle>
            <a:lvl1pPr>
              <a:spcBef>
                <a:spcPts val="0"/>
              </a:spcBef>
              <a:defRPr sz="1400">
                <a:solidFill>
                  <a:schemeClr val="tx1"/>
                </a:solidFill>
              </a:defRPr>
            </a:lvl1pPr>
            <a:lvl2pPr marL="127990" indent="-127990">
              <a:spcBef>
                <a:spcPts val="0"/>
              </a:spcBef>
              <a:defRPr sz="1400">
                <a:solidFill>
                  <a:schemeClr val="tx1"/>
                </a:solidFill>
              </a:defRPr>
            </a:lvl2pPr>
            <a:lvl3pPr marL="255981" indent="-127990">
              <a:spcBef>
                <a:spcPts val="0"/>
              </a:spcBef>
              <a:defRPr sz="1400">
                <a:solidFill>
                  <a:schemeClr val="tx1"/>
                </a:solidFill>
              </a:defRPr>
            </a:lvl3pPr>
            <a:lvl4pPr marL="383971" indent="-127990">
              <a:spcBef>
                <a:spcPts val="0"/>
              </a:spcBef>
              <a:defRPr sz="1400">
                <a:solidFill>
                  <a:schemeClr val="tx1"/>
                </a:solidFill>
              </a:defRPr>
            </a:lvl4pPr>
            <a:lvl5pPr>
              <a:spcBef>
                <a:spcPts val="0"/>
              </a:spcBef>
              <a:defRPr sz="1400">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6" name="Text Placeholder 4">
            <a:extLst>
              <a:ext uri="{FF2B5EF4-FFF2-40B4-BE49-F238E27FC236}">
                <a16:creationId xmlns:a16="http://schemas.microsoft.com/office/drawing/2014/main" id="{9B0D0BB0-9896-0353-D972-26B687C3D8DD}"/>
              </a:ext>
            </a:extLst>
          </p:cNvPr>
          <p:cNvSpPr>
            <a:spLocks noGrp="1"/>
          </p:cNvSpPr>
          <p:nvPr>
            <p:ph type="body" sz="quarter" idx="12"/>
          </p:nvPr>
        </p:nvSpPr>
        <p:spPr>
          <a:xfrm>
            <a:off x="9428522" y="274040"/>
            <a:ext cx="2478024" cy="5715794"/>
          </a:xfrm>
          <a:prstGeom prst="rect">
            <a:avLst/>
          </a:prstGeom>
        </p:spPr>
        <p:txBody>
          <a:bodyPr/>
          <a:lstStyle>
            <a:lvl1pPr>
              <a:spcBef>
                <a:spcPts val="0"/>
              </a:spcBef>
              <a:defRPr sz="1400">
                <a:solidFill>
                  <a:schemeClr val="tx1"/>
                </a:solidFill>
              </a:defRPr>
            </a:lvl1pPr>
            <a:lvl2pPr marL="127990" indent="-127990">
              <a:spcBef>
                <a:spcPts val="0"/>
              </a:spcBef>
              <a:defRPr sz="1400">
                <a:solidFill>
                  <a:schemeClr val="tx1"/>
                </a:solidFill>
              </a:defRPr>
            </a:lvl2pPr>
            <a:lvl3pPr marL="255981" indent="-127990">
              <a:spcBef>
                <a:spcPts val="0"/>
              </a:spcBef>
              <a:defRPr sz="1400">
                <a:solidFill>
                  <a:schemeClr val="tx1"/>
                </a:solidFill>
              </a:defRPr>
            </a:lvl3pPr>
            <a:lvl4pPr marL="383971" indent="-127990">
              <a:spcBef>
                <a:spcPts val="0"/>
              </a:spcBef>
              <a:defRPr sz="1400">
                <a:solidFill>
                  <a:schemeClr val="tx1"/>
                </a:solidFill>
              </a:defRPr>
            </a:lvl4pPr>
            <a:lvl5pPr>
              <a:spcBef>
                <a:spcPts val="0"/>
              </a:spcBef>
              <a:defRPr sz="1400">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7" name="フッター プレースホルダー 6">
            <a:extLst>
              <a:ext uri="{FF2B5EF4-FFF2-40B4-BE49-F238E27FC236}">
                <a16:creationId xmlns:a16="http://schemas.microsoft.com/office/drawing/2014/main" id="{294C9628-5CD7-C04E-596B-966BC2A658B7}"/>
              </a:ext>
            </a:extLst>
          </p:cNvPr>
          <p:cNvSpPr>
            <a:spLocks noGrp="1"/>
          </p:cNvSpPr>
          <p:nvPr>
            <p:ph type="ftr" sz="quarter" idx="13"/>
          </p:nvPr>
        </p:nvSpPr>
        <p:spPr/>
        <p:txBody>
          <a:bodyPr/>
          <a:lstStyle/>
          <a:p>
            <a:r>
              <a:rPr kumimoji="1" lang="ja-JP" altLang="en-US"/>
              <a:t>フッター</a:t>
            </a:r>
            <a:r>
              <a:rPr kumimoji="1" lang="en-US" altLang="ja-JP"/>
              <a:t>(Optional)</a:t>
            </a:r>
            <a:endParaRPr kumimoji="1" lang="ja-JP" altLang="en-US"/>
          </a:p>
        </p:txBody>
      </p:sp>
      <p:sp>
        <p:nvSpPr>
          <p:cNvPr id="4" name="タイトル 3">
            <a:extLst>
              <a:ext uri="{FF2B5EF4-FFF2-40B4-BE49-F238E27FC236}">
                <a16:creationId xmlns:a16="http://schemas.microsoft.com/office/drawing/2014/main" id="{A28D5DBA-5EBC-55F6-ADE4-FC40E17BCC70}"/>
              </a:ext>
            </a:extLst>
          </p:cNvPr>
          <p:cNvSpPr>
            <a:spLocks noGrp="1"/>
          </p:cNvSpPr>
          <p:nvPr>
            <p:ph type="title"/>
          </p:nvPr>
        </p:nvSpPr>
        <p:spPr>
          <a:xfrm>
            <a:off x="289560" y="301750"/>
            <a:ext cx="5522976" cy="2286000"/>
          </a:xfrm>
        </p:spPr>
        <p:txBody>
          <a:bodyPr/>
          <a:lstStyle/>
          <a:p>
            <a:r>
              <a:rPr kumimoji="1" lang="ja-JP" altLang="en-US"/>
              <a:t>マスター タイトルの書式設定</a:t>
            </a:r>
          </a:p>
        </p:txBody>
      </p:sp>
    </p:spTree>
    <p:extLst>
      <p:ext uri="{BB962C8B-B14F-4D97-AF65-F5344CB8AC3E}">
        <p14:creationId xmlns:p14="http://schemas.microsoft.com/office/powerpoint/2010/main" val="1559821703"/>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2 columns, small title">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084A615-A6A2-86F8-03A2-CEF572275C38}"/>
              </a:ext>
            </a:extLst>
          </p:cNvPr>
          <p:cNvSpPr>
            <a:spLocks noGrp="1"/>
          </p:cNvSpPr>
          <p:nvPr>
            <p:ph type="sldNum" sz="quarter" idx="10"/>
          </p:nvPr>
        </p:nvSpPr>
        <p:spPr>
          <a:xfrm>
            <a:off x="11770048" y="6450369"/>
            <a:ext cx="134652" cy="123111"/>
          </a:xfrm>
          <a:prstGeom prst="rect">
            <a:avLst/>
          </a:prstGeom>
        </p:spPr>
        <p:txBody>
          <a:bodyPr/>
          <a:lstStyle/>
          <a:p>
            <a:fld id="{86CB4B4D-7CA3-9044-876B-883B54F8677D}" type="slidenum">
              <a:rPr lang="en-US" smtClean="0"/>
              <a:t>‹#›</a:t>
            </a:fld>
            <a:endParaRPr lang="en-US" dirty="0"/>
          </a:p>
        </p:txBody>
      </p:sp>
      <p:sp>
        <p:nvSpPr>
          <p:cNvPr id="5" name="Text Placeholder 4">
            <a:extLst>
              <a:ext uri="{FF2B5EF4-FFF2-40B4-BE49-F238E27FC236}">
                <a16:creationId xmlns:a16="http://schemas.microsoft.com/office/drawing/2014/main" id="{CDE09569-73DF-2226-A7D7-ABBE84A47048}"/>
              </a:ext>
            </a:extLst>
          </p:cNvPr>
          <p:cNvSpPr>
            <a:spLocks noGrp="1"/>
          </p:cNvSpPr>
          <p:nvPr>
            <p:ph type="body" sz="quarter" idx="11"/>
          </p:nvPr>
        </p:nvSpPr>
        <p:spPr>
          <a:xfrm>
            <a:off x="6380919" y="274040"/>
            <a:ext cx="2478024" cy="5715794"/>
          </a:xfrm>
          <a:prstGeom prst="rect">
            <a:avLst/>
          </a:prstGeom>
        </p:spPr>
        <p:txBody>
          <a:bodyPr/>
          <a:lstStyle>
            <a:lvl1pPr>
              <a:spcBef>
                <a:spcPts val="0"/>
              </a:spcBef>
              <a:defRPr sz="1400">
                <a:solidFill>
                  <a:schemeClr val="tx1"/>
                </a:solidFill>
              </a:defRPr>
            </a:lvl1pPr>
            <a:lvl2pPr marL="127990" indent="-127990">
              <a:spcBef>
                <a:spcPts val="0"/>
              </a:spcBef>
              <a:defRPr sz="1400">
                <a:solidFill>
                  <a:schemeClr val="tx1"/>
                </a:solidFill>
              </a:defRPr>
            </a:lvl2pPr>
            <a:lvl3pPr marL="255981" indent="-127990">
              <a:spcBef>
                <a:spcPts val="0"/>
              </a:spcBef>
              <a:defRPr sz="1400">
                <a:solidFill>
                  <a:schemeClr val="tx1"/>
                </a:solidFill>
              </a:defRPr>
            </a:lvl3pPr>
            <a:lvl4pPr marL="383971" indent="-127990">
              <a:spcBef>
                <a:spcPts val="0"/>
              </a:spcBef>
              <a:defRPr sz="1400">
                <a:solidFill>
                  <a:schemeClr val="tx1"/>
                </a:solidFill>
              </a:defRPr>
            </a:lvl4pPr>
            <a:lvl5pPr>
              <a:spcBef>
                <a:spcPts val="0"/>
              </a:spcBef>
              <a:defRPr sz="1400">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6" name="Text Placeholder 4">
            <a:extLst>
              <a:ext uri="{FF2B5EF4-FFF2-40B4-BE49-F238E27FC236}">
                <a16:creationId xmlns:a16="http://schemas.microsoft.com/office/drawing/2014/main" id="{9B0D0BB0-9896-0353-D972-26B687C3D8DD}"/>
              </a:ext>
            </a:extLst>
          </p:cNvPr>
          <p:cNvSpPr>
            <a:spLocks noGrp="1"/>
          </p:cNvSpPr>
          <p:nvPr>
            <p:ph type="body" sz="quarter" idx="12"/>
          </p:nvPr>
        </p:nvSpPr>
        <p:spPr>
          <a:xfrm>
            <a:off x="9428522" y="274040"/>
            <a:ext cx="2478024" cy="5715794"/>
          </a:xfrm>
          <a:prstGeom prst="rect">
            <a:avLst/>
          </a:prstGeom>
        </p:spPr>
        <p:txBody>
          <a:bodyPr/>
          <a:lstStyle>
            <a:lvl1pPr>
              <a:spcBef>
                <a:spcPts val="0"/>
              </a:spcBef>
              <a:defRPr sz="1400">
                <a:solidFill>
                  <a:schemeClr val="tx1"/>
                </a:solidFill>
              </a:defRPr>
            </a:lvl1pPr>
            <a:lvl2pPr marL="127990" indent="-127990">
              <a:spcBef>
                <a:spcPts val="0"/>
              </a:spcBef>
              <a:defRPr sz="1400">
                <a:solidFill>
                  <a:schemeClr val="tx1"/>
                </a:solidFill>
              </a:defRPr>
            </a:lvl2pPr>
            <a:lvl3pPr marL="255981" indent="-127990">
              <a:spcBef>
                <a:spcPts val="0"/>
              </a:spcBef>
              <a:defRPr sz="1400">
                <a:solidFill>
                  <a:schemeClr val="tx1"/>
                </a:solidFill>
              </a:defRPr>
            </a:lvl3pPr>
            <a:lvl4pPr marL="383971" indent="-127990">
              <a:spcBef>
                <a:spcPts val="0"/>
              </a:spcBef>
              <a:defRPr sz="1400">
                <a:solidFill>
                  <a:schemeClr val="tx1"/>
                </a:solidFill>
              </a:defRPr>
            </a:lvl4pPr>
            <a:lvl5pPr>
              <a:spcBef>
                <a:spcPts val="0"/>
              </a:spcBef>
              <a:defRPr sz="1400">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7" name="フッター プレースホルダー 6">
            <a:extLst>
              <a:ext uri="{FF2B5EF4-FFF2-40B4-BE49-F238E27FC236}">
                <a16:creationId xmlns:a16="http://schemas.microsoft.com/office/drawing/2014/main" id="{BB1FEC29-8774-042E-2CBC-49D7FDEBC720}"/>
              </a:ext>
            </a:extLst>
          </p:cNvPr>
          <p:cNvSpPr>
            <a:spLocks noGrp="1"/>
          </p:cNvSpPr>
          <p:nvPr>
            <p:ph type="ftr" sz="quarter" idx="13"/>
          </p:nvPr>
        </p:nvSpPr>
        <p:spPr/>
        <p:txBody>
          <a:bodyPr/>
          <a:lstStyle/>
          <a:p>
            <a:r>
              <a:rPr kumimoji="1" lang="ja-JP" altLang="en-US"/>
              <a:t>フッター</a:t>
            </a:r>
            <a:r>
              <a:rPr kumimoji="1" lang="en-US" altLang="ja-JP"/>
              <a:t>(Optional)</a:t>
            </a:r>
            <a:endParaRPr kumimoji="1" lang="ja-JP" altLang="en-US"/>
          </a:p>
        </p:txBody>
      </p:sp>
      <p:sp>
        <p:nvSpPr>
          <p:cNvPr id="4" name="タイトル 3">
            <a:extLst>
              <a:ext uri="{FF2B5EF4-FFF2-40B4-BE49-F238E27FC236}">
                <a16:creationId xmlns:a16="http://schemas.microsoft.com/office/drawing/2014/main" id="{1ECF47AC-BD75-E85D-CD3D-8165474B41C4}"/>
              </a:ext>
            </a:extLst>
          </p:cNvPr>
          <p:cNvSpPr>
            <a:spLocks noGrp="1"/>
          </p:cNvSpPr>
          <p:nvPr>
            <p:ph type="title"/>
          </p:nvPr>
        </p:nvSpPr>
        <p:spPr>
          <a:xfrm>
            <a:off x="289560" y="301750"/>
            <a:ext cx="5521522" cy="2286000"/>
          </a:xfrm>
        </p:spPr>
        <p:txBody>
          <a:bodyPr/>
          <a:lstStyle>
            <a:lvl1pPr>
              <a:defRPr sz="2400"/>
            </a:lvl1pPr>
          </a:lstStyle>
          <a:p>
            <a:r>
              <a:rPr kumimoji="1" lang="ja-JP" altLang="en-US"/>
              <a:t>マスター タイトルの書式設定</a:t>
            </a:r>
          </a:p>
        </p:txBody>
      </p:sp>
    </p:spTree>
    <p:extLst>
      <p:ext uri="{BB962C8B-B14F-4D97-AF65-F5344CB8AC3E}">
        <p14:creationId xmlns:p14="http://schemas.microsoft.com/office/powerpoint/2010/main" val="2204956051"/>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2 columns, dividers, large title">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4551101-FB7D-9102-EFD1-3EDEE9F317AE}"/>
              </a:ext>
            </a:extLst>
          </p:cNvPr>
          <p:cNvSpPr>
            <a:spLocks noGrp="1"/>
          </p:cNvSpPr>
          <p:nvPr>
            <p:ph type="sldNum" sz="quarter" idx="10"/>
          </p:nvPr>
        </p:nvSpPr>
        <p:spPr>
          <a:xfrm>
            <a:off x="11770048" y="6450369"/>
            <a:ext cx="134652" cy="123111"/>
          </a:xfrm>
          <a:prstGeom prst="rect">
            <a:avLst/>
          </a:prstGeom>
        </p:spPr>
        <p:txBody>
          <a:bodyPr/>
          <a:lstStyle/>
          <a:p>
            <a:fld id="{86CB4B4D-7CA3-9044-876B-883B54F8677D}" type="slidenum">
              <a:rPr lang="en-US" smtClean="0"/>
              <a:t>‹#›</a:t>
            </a:fld>
            <a:endParaRPr lang="en-US" dirty="0"/>
          </a:p>
        </p:txBody>
      </p:sp>
      <p:sp>
        <p:nvSpPr>
          <p:cNvPr id="4" name="Text Placeholder 9">
            <a:extLst>
              <a:ext uri="{FF2B5EF4-FFF2-40B4-BE49-F238E27FC236}">
                <a16:creationId xmlns:a16="http://schemas.microsoft.com/office/drawing/2014/main" id="{8AF10F27-0178-9C93-8741-F0241501B4B0}"/>
              </a:ext>
            </a:extLst>
          </p:cNvPr>
          <p:cNvSpPr>
            <a:spLocks noGrp="1"/>
          </p:cNvSpPr>
          <p:nvPr>
            <p:ph type="body" sz="quarter" idx="16"/>
          </p:nvPr>
        </p:nvSpPr>
        <p:spPr>
          <a:xfrm>
            <a:off x="6380919" y="274040"/>
            <a:ext cx="2478024" cy="762794"/>
          </a:xfrm>
          <a:prstGeom prst="rect">
            <a:avLst/>
          </a:prstGeom>
        </p:spPr>
        <p:txBody>
          <a:bodyPr/>
          <a:lstStyle>
            <a:lvl1pPr>
              <a:lnSpc>
                <a:spcPct val="120000"/>
              </a:lnSpc>
              <a:spcBef>
                <a:spcPts val="0"/>
              </a:spcBef>
              <a:defRPr sz="1400">
                <a:solidFill>
                  <a:schemeClr val="tx1"/>
                </a:solidFill>
              </a:defRPr>
            </a:lvl1pPr>
            <a:lvl2pPr marL="127990" indent="-127990">
              <a:lnSpc>
                <a:spcPct val="120000"/>
              </a:lnSpc>
              <a:spcBef>
                <a:spcPts val="0"/>
              </a:spcBef>
              <a:defRPr sz="1400">
                <a:solidFill>
                  <a:schemeClr val="tx1"/>
                </a:solidFill>
              </a:defRPr>
            </a:lvl2pPr>
            <a:lvl3pPr marL="255981" indent="-127990">
              <a:lnSpc>
                <a:spcPct val="120000"/>
              </a:lnSpc>
              <a:spcBef>
                <a:spcPts val="0"/>
              </a:spcBef>
              <a:defRPr sz="1400">
                <a:solidFill>
                  <a:schemeClr val="tx1"/>
                </a:solidFill>
              </a:defRPr>
            </a:lvl3pPr>
            <a:lvl4pPr marL="383971" indent="-127990">
              <a:lnSpc>
                <a:spcPct val="12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5" name="Text Placeholder 12">
            <a:extLst>
              <a:ext uri="{FF2B5EF4-FFF2-40B4-BE49-F238E27FC236}">
                <a16:creationId xmlns:a16="http://schemas.microsoft.com/office/drawing/2014/main" id="{17CD3DC6-7946-2D82-C3E4-10BC579C88DE}"/>
              </a:ext>
            </a:extLst>
          </p:cNvPr>
          <p:cNvSpPr>
            <a:spLocks noGrp="1"/>
          </p:cNvSpPr>
          <p:nvPr>
            <p:ph type="body" sz="quarter" idx="17"/>
          </p:nvPr>
        </p:nvSpPr>
        <p:spPr>
          <a:xfrm>
            <a:off x="9428522" y="274040"/>
            <a:ext cx="2478024" cy="762794"/>
          </a:xfrm>
          <a:prstGeom prst="rect">
            <a:avLst/>
          </a:prstGeom>
        </p:spPr>
        <p:txBody>
          <a:bodyPr/>
          <a:lstStyle>
            <a:lvl1pPr>
              <a:lnSpc>
                <a:spcPct val="120000"/>
              </a:lnSpc>
              <a:spcBef>
                <a:spcPts val="0"/>
              </a:spcBef>
              <a:defRPr sz="1400">
                <a:solidFill>
                  <a:schemeClr val="tx1"/>
                </a:solidFill>
              </a:defRPr>
            </a:lvl1pPr>
            <a:lvl2pPr marL="127990" indent="-127990">
              <a:lnSpc>
                <a:spcPct val="120000"/>
              </a:lnSpc>
              <a:spcBef>
                <a:spcPts val="0"/>
              </a:spcBef>
              <a:defRPr sz="1400">
                <a:solidFill>
                  <a:schemeClr val="tx1"/>
                </a:solidFill>
              </a:defRPr>
            </a:lvl2pPr>
            <a:lvl3pPr marL="255981" indent="-127990">
              <a:lnSpc>
                <a:spcPct val="120000"/>
              </a:lnSpc>
              <a:spcBef>
                <a:spcPts val="0"/>
              </a:spcBef>
              <a:defRPr sz="1400">
                <a:solidFill>
                  <a:schemeClr val="tx1"/>
                </a:solidFill>
              </a:defRPr>
            </a:lvl3pPr>
            <a:lvl4pPr marL="383971" indent="-127990">
              <a:lnSpc>
                <a:spcPct val="12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Text Placeholder 8">
            <a:extLst>
              <a:ext uri="{FF2B5EF4-FFF2-40B4-BE49-F238E27FC236}">
                <a16:creationId xmlns:a16="http://schemas.microsoft.com/office/drawing/2014/main" id="{5898D950-EA52-ABF9-D15D-C6C8FE946495}"/>
              </a:ext>
            </a:extLst>
          </p:cNvPr>
          <p:cNvSpPr>
            <a:spLocks noGrp="1"/>
          </p:cNvSpPr>
          <p:nvPr>
            <p:ph type="body" sz="quarter" idx="18"/>
          </p:nvPr>
        </p:nvSpPr>
        <p:spPr>
          <a:xfrm>
            <a:off x="6380919" y="1714500"/>
            <a:ext cx="2478024" cy="4286250"/>
          </a:xfrm>
          <a:prstGeom prst="rect">
            <a:avLst/>
          </a:prstGeom>
        </p:spPr>
        <p:txBody>
          <a:bodyPr/>
          <a:lstStyle>
            <a:lvl1pPr>
              <a:lnSpc>
                <a:spcPct val="120000"/>
              </a:lnSpc>
              <a:spcBef>
                <a:spcPts val="0"/>
              </a:spcBef>
              <a:defRPr sz="1000" b="0" i="0">
                <a:solidFill>
                  <a:schemeClr val="tx1"/>
                </a:solidFill>
                <a:latin typeface="IBM Plex Sans" panose="020B0503050203000203" pitchFamily="34" charset="0"/>
                <a:ea typeface="IBM Plex Sans JP" panose="020B0503050203000203" pitchFamily="34" charset="-128"/>
              </a:defRPr>
            </a:lvl1pPr>
            <a:lvl2pPr marL="91422" indent="-91422">
              <a:lnSpc>
                <a:spcPct val="120000"/>
              </a:lnSpc>
              <a:spcBef>
                <a:spcPts val="0"/>
              </a:spcBef>
              <a:defRPr sz="1000" b="0" i="0">
                <a:solidFill>
                  <a:schemeClr val="tx1"/>
                </a:solidFill>
                <a:latin typeface="IBM Plex Sans" panose="020B0503050203000203" pitchFamily="34" charset="0"/>
                <a:ea typeface="IBM Plex Sans JP" panose="020B0503050203000203" pitchFamily="34" charset="-128"/>
              </a:defRPr>
            </a:lvl2pPr>
            <a:lvl3pPr marL="182843" indent="-91422">
              <a:lnSpc>
                <a:spcPct val="120000"/>
              </a:lnSpc>
              <a:spcBef>
                <a:spcPts val="0"/>
              </a:spcBef>
              <a:defRPr sz="1000" b="0" i="0">
                <a:solidFill>
                  <a:schemeClr val="tx1"/>
                </a:solidFill>
                <a:latin typeface="IBM Plex Sans" panose="020B0503050203000203" pitchFamily="34" charset="0"/>
                <a:ea typeface="IBM Plex Sans JP" panose="020B0503050203000203" pitchFamily="34" charset="-128"/>
              </a:defRPr>
            </a:lvl3pPr>
            <a:lvl4pPr marL="274265" indent="-91422">
              <a:lnSpc>
                <a:spcPct val="120000"/>
              </a:lnSpc>
              <a:spcBef>
                <a:spcPts val="0"/>
              </a:spcBef>
              <a:defRPr sz="1000" b="0" i="0">
                <a:solidFill>
                  <a:schemeClr val="tx1"/>
                </a:solidFill>
                <a:latin typeface="IBM Plex Sans" panose="020B0503050203000203" pitchFamily="34" charset="0"/>
                <a:ea typeface="IBM Plex Sans JP" panose="020B0503050203000203" pitchFamily="34" charset="-128"/>
              </a:defRPr>
            </a:lvl4pPr>
            <a:lvl5pPr>
              <a:lnSpc>
                <a:spcPct val="110000"/>
              </a:lnSpc>
              <a:spcBef>
                <a:spcPts val="0"/>
              </a:spcBef>
              <a:defRPr sz="1000" b="0" i="0">
                <a:solidFill>
                  <a:schemeClr val="tx1"/>
                </a:solidFill>
                <a:latin typeface="IBM Plex Sans" panose="020B0503050203000203" pitchFamily="34" charset="0"/>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Text Placeholder 8">
            <a:extLst>
              <a:ext uri="{FF2B5EF4-FFF2-40B4-BE49-F238E27FC236}">
                <a16:creationId xmlns:a16="http://schemas.microsoft.com/office/drawing/2014/main" id="{A501ADC5-5846-FF23-F5DB-93E8D05863E8}"/>
              </a:ext>
            </a:extLst>
          </p:cNvPr>
          <p:cNvSpPr>
            <a:spLocks noGrp="1"/>
          </p:cNvSpPr>
          <p:nvPr>
            <p:ph type="body" sz="quarter" idx="19"/>
          </p:nvPr>
        </p:nvSpPr>
        <p:spPr>
          <a:xfrm>
            <a:off x="9431697" y="1714500"/>
            <a:ext cx="2478024" cy="4286250"/>
          </a:xfrm>
          <a:prstGeom prst="rect">
            <a:avLst/>
          </a:prstGeom>
        </p:spPr>
        <p:txBody>
          <a:bodyPr/>
          <a:lstStyle>
            <a:lvl1pPr>
              <a:lnSpc>
                <a:spcPct val="120000"/>
              </a:lnSpc>
              <a:spcBef>
                <a:spcPts val="0"/>
              </a:spcBef>
              <a:defRPr sz="1000" b="0" i="0">
                <a:solidFill>
                  <a:schemeClr val="tx1"/>
                </a:solidFill>
                <a:latin typeface="IBM Plex Sans" panose="020B0503050203000203" pitchFamily="34" charset="0"/>
                <a:ea typeface="IBM Plex Sans JP" panose="020B0503050203000203" pitchFamily="34" charset="-128"/>
              </a:defRPr>
            </a:lvl1pPr>
            <a:lvl2pPr marL="91422" indent="-91422">
              <a:lnSpc>
                <a:spcPct val="120000"/>
              </a:lnSpc>
              <a:spcBef>
                <a:spcPts val="0"/>
              </a:spcBef>
              <a:defRPr sz="1000" b="0" i="0">
                <a:solidFill>
                  <a:schemeClr val="tx1"/>
                </a:solidFill>
                <a:latin typeface="IBM Plex Sans" panose="020B0503050203000203" pitchFamily="34" charset="0"/>
                <a:ea typeface="IBM Plex Sans JP" panose="020B0503050203000203" pitchFamily="34" charset="-128"/>
              </a:defRPr>
            </a:lvl2pPr>
            <a:lvl3pPr marL="182843" indent="-91422">
              <a:lnSpc>
                <a:spcPct val="120000"/>
              </a:lnSpc>
              <a:spcBef>
                <a:spcPts val="0"/>
              </a:spcBef>
              <a:defRPr sz="1000" b="0" i="0">
                <a:solidFill>
                  <a:schemeClr val="tx1"/>
                </a:solidFill>
                <a:latin typeface="IBM Plex Sans" panose="020B0503050203000203" pitchFamily="34" charset="0"/>
                <a:ea typeface="IBM Plex Sans JP" panose="020B0503050203000203" pitchFamily="34" charset="-128"/>
              </a:defRPr>
            </a:lvl3pPr>
            <a:lvl4pPr marL="274265" indent="-91422">
              <a:lnSpc>
                <a:spcPct val="120000"/>
              </a:lnSpc>
              <a:spcBef>
                <a:spcPts val="0"/>
              </a:spcBef>
              <a:defRPr sz="1000" b="0" i="0">
                <a:solidFill>
                  <a:schemeClr val="tx1"/>
                </a:solidFill>
                <a:latin typeface="IBM Plex Sans" panose="020B0503050203000203" pitchFamily="34" charset="0"/>
                <a:ea typeface="IBM Plex Sans JP" panose="020B0503050203000203" pitchFamily="34" charset="-128"/>
              </a:defRPr>
            </a:lvl4pPr>
            <a:lvl5pPr>
              <a:lnSpc>
                <a:spcPct val="110000"/>
              </a:lnSpc>
              <a:spcBef>
                <a:spcPts val="0"/>
              </a:spcBef>
              <a:defRPr sz="1000" b="0" i="0">
                <a:solidFill>
                  <a:schemeClr val="tx1"/>
                </a:solidFill>
                <a:latin typeface="IBM Plex Sans" panose="020B0503050203000203" pitchFamily="34" charset="0"/>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7" name="フッター プレースホルダー 6">
            <a:extLst>
              <a:ext uri="{FF2B5EF4-FFF2-40B4-BE49-F238E27FC236}">
                <a16:creationId xmlns:a16="http://schemas.microsoft.com/office/drawing/2014/main" id="{8DF29E93-A6E0-AEB0-54B6-8DA5A28C829A}"/>
              </a:ext>
            </a:extLst>
          </p:cNvPr>
          <p:cNvSpPr>
            <a:spLocks noGrp="1"/>
          </p:cNvSpPr>
          <p:nvPr>
            <p:ph type="ftr" sz="quarter" idx="20"/>
          </p:nvPr>
        </p:nvSpPr>
        <p:spPr/>
        <p:txBody>
          <a:bodyPr/>
          <a:lstStyle/>
          <a:p>
            <a:r>
              <a:rPr kumimoji="1" lang="ja-JP" altLang="en-US"/>
              <a:t>フッター</a:t>
            </a:r>
            <a:r>
              <a:rPr kumimoji="1" lang="en-US" altLang="ja-JP"/>
              <a:t>(Optional)</a:t>
            </a:r>
            <a:endParaRPr kumimoji="1" lang="ja-JP" altLang="en-US"/>
          </a:p>
        </p:txBody>
      </p:sp>
      <p:sp>
        <p:nvSpPr>
          <p:cNvPr id="6" name="タイトル 5">
            <a:extLst>
              <a:ext uri="{FF2B5EF4-FFF2-40B4-BE49-F238E27FC236}">
                <a16:creationId xmlns:a16="http://schemas.microsoft.com/office/drawing/2014/main" id="{7BA1FFD1-8F3F-F2AF-44B9-F58E7E471CAD}"/>
              </a:ext>
            </a:extLst>
          </p:cNvPr>
          <p:cNvSpPr>
            <a:spLocks noGrp="1"/>
          </p:cNvSpPr>
          <p:nvPr>
            <p:ph type="title"/>
          </p:nvPr>
        </p:nvSpPr>
        <p:spPr>
          <a:xfrm>
            <a:off x="289560" y="301750"/>
            <a:ext cx="5522976" cy="2286000"/>
          </a:xfrm>
        </p:spPr>
        <p:txBody>
          <a:bodyPr/>
          <a:lstStyle>
            <a:lvl1pPr>
              <a:lnSpc>
                <a:spcPct val="110000"/>
              </a:lnSpc>
              <a:defRPr/>
            </a:lvl1pPr>
          </a:lstStyle>
          <a:p>
            <a:r>
              <a:rPr kumimoji="1" lang="ja-JP" altLang="en-US"/>
              <a:t>マスター タイトルの書式設定</a:t>
            </a:r>
          </a:p>
        </p:txBody>
      </p:sp>
    </p:spTree>
    <p:extLst>
      <p:ext uri="{BB962C8B-B14F-4D97-AF65-F5344CB8AC3E}">
        <p14:creationId xmlns:p14="http://schemas.microsoft.com/office/powerpoint/2010/main" val="177170831"/>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2 columns, dividers, small title">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4551101-FB7D-9102-EFD1-3EDEE9F317AE}"/>
              </a:ext>
            </a:extLst>
          </p:cNvPr>
          <p:cNvSpPr>
            <a:spLocks noGrp="1"/>
          </p:cNvSpPr>
          <p:nvPr>
            <p:ph type="sldNum" sz="quarter" idx="10"/>
          </p:nvPr>
        </p:nvSpPr>
        <p:spPr>
          <a:xfrm>
            <a:off x="11770048" y="6450369"/>
            <a:ext cx="134652" cy="123111"/>
          </a:xfrm>
          <a:prstGeom prst="rect">
            <a:avLst/>
          </a:prstGeom>
        </p:spPr>
        <p:txBody>
          <a:bodyPr/>
          <a:lstStyle/>
          <a:p>
            <a:fld id="{86CB4B4D-7CA3-9044-876B-883B54F8677D}" type="slidenum">
              <a:rPr lang="en-US" smtClean="0"/>
              <a:t>‹#›</a:t>
            </a:fld>
            <a:endParaRPr lang="en-US" dirty="0"/>
          </a:p>
        </p:txBody>
      </p:sp>
      <p:sp>
        <p:nvSpPr>
          <p:cNvPr id="4" name="Text Placeholder 9">
            <a:extLst>
              <a:ext uri="{FF2B5EF4-FFF2-40B4-BE49-F238E27FC236}">
                <a16:creationId xmlns:a16="http://schemas.microsoft.com/office/drawing/2014/main" id="{8AF10F27-0178-9C93-8741-F0241501B4B0}"/>
              </a:ext>
            </a:extLst>
          </p:cNvPr>
          <p:cNvSpPr>
            <a:spLocks noGrp="1"/>
          </p:cNvSpPr>
          <p:nvPr>
            <p:ph type="body" sz="quarter" idx="16"/>
          </p:nvPr>
        </p:nvSpPr>
        <p:spPr>
          <a:xfrm>
            <a:off x="6380919" y="274040"/>
            <a:ext cx="2478024" cy="762794"/>
          </a:xfrm>
          <a:prstGeom prst="rect">
            <a:avLst/>
          </a:prstGeom>
        </p:spPr>
        <p:txBody>
          <a:bodyPr/>
          <a:lstStyle>
            <a:lvl1pPr>
              <a:lnSpc>
                <a:spcPct val="120000"/>
              </a:lnSpc>
              <a:spcBef>
                <a:spcPts val="0"/>
              </a:spcBef>
              <a:defRPr sz="1400">
                <a:solidFill>
                  <a:schemeClr val="tx1"/>
                </a:solidFill>
              </a:defRPr>
            </a:lvl1pPr>
            <a:lvl2pPr marL="127990" indent="-127990">
              <a:lnSpc>
                <a:spcPct val="120000"/>
              </a:lnSpc>
              <a:spcBef>
                <a:spcPts val="0"/>
              </a:spcBef>
              <a:defRPr sz="1400">
                <a:solidFill>
                  <a:schemeClr val="tx1"/>
                </a:solidFill>
              </a:defRPr>
            </a:lvl2pPr>
            <a:lvl3pPr marL="255981" indent="-127990">
              <a:lnSpc>
                <a:spcPct val="120000"/>
              </a:lnSpc>
              <a:spcBef>
                <a:spcPts val="0"/>
              </a:spcBef>
              <a:defRPr sz="1400">
                <a:solidFill>
                  <a:schemeClr val="tx1"/>
                </a:solidFill>
              </a:defRPr>
            </a:lvl3pPr>
            <a:lvl4pPr marL="383971" indent="-127990">
              <a:lnSpc>
                <a:spcPct val="12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5" name="Text Placeholder 12">
            <a:extLst>
              <a:ext uri="{FF2B5EF4-FFF2-40B4-BE49-F238E27FC236}">
                <a16:creationId xmlns:a16="http://schemas.microsoft.com/office/drawing/2014/main" id="{17CD3DC6-7946-2D82-C3E4-10BC579C88DE}"/>
              </a:ext>
            </a:extLst>
          </p:cNvPr>
          <p:cNvSpPr>
            <a:spLocks noGrp="1"/>
          </p:cNvSpPr>
          <p:nvPr>
            <p:ph type="body" sz="quarter" idx="17"/>
          </p:nvPr>
        </p:nvSpPr>
        <p:spPr>
          <a:xfrm>
            <a:off x="9428522" y="274040"/>
            <a:ext cx="2478024" cy="762794"/>
          </a:xfrm>
          <a:prstGeom prst="rect">
            <a:avLst/>
          </a:prstGeom>
        </p:spPr>
        <p:txBody>
          <a:bodyPr/>
          <a:lstStyle>
            <a:lvl1pPr>
              <a:lnSpc>
                <a:spcPct val="120000"/>
              </a:lnSpc>
              <a:spcBef>
                <a:spcPts val="0"/>
              </a:spcBef>
              <a:defRPr sz="1400">
                <a:solidFill>
                  <a:schemeClr val="tx1"/>
                </a:solidFill>
              </a:defRPr>
            </a:lvl1pPr>
            <a:lvl2pPr marL="127990" indent="-127990">
              <a:lnSpc>
                <a:spcPct val="120000"/>
              </a:lnSpc>
              <a:spcBef>
                <a:spcPts val="0"/>
              </a:spcBef>
              <a:defRPr sz="1400">
                <a:solidFill>
                  <a:schemeClr val="tx1"/>
                </a:solidFill>
              </a:defRPr>
            </a:lvl2pPr>
            <a:lvl3pPr marL="255981" indent="-127990">
              <a:lnSpc>
                <a:spcPct val="120000"/>
              </a:lnSpc>
              <a:spcBef>
                <a:spcPts val="0"/>
              </a:spcBef>
              <a:defRPr sz="1400">
                <a:solidFill>
                  <a:schemeClr val="tx1"/>
                </a:solidFill>
              </a:defRPr>
            </a:lvl3pPr>
            <a:lvl4pPr marL="383971" indent="-127990">
              <a:lnSpc>
                <a:spcPct val="12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Text Placeholder 8">
            <a:extLst>
              <a:ext uri="{FF2B5EF4-FFF2-40B4-BE49-F238E27FC236}">
                <a16:creationId xmlns:a16="http://schemas.microsoft.com/office/drawing/2014/main" id="{5898D950-EA52-ABF9-D15D-C6C8FE946495}"/>
              </a:ext>
            </a:extLst>
          </p:cNvPr>
          <p:cNvSpPr>
            <a:spLocks noGrp="1"/>
          </p:cNvSpPr>
          <p:nvPr>
            <p:ph type="body" sz="quarter" idx="18"/>
          </p:nvPr>
        </p:nvSpPr>
        <p:spPr>
          <a:xfrm>
            <a:off x="6380919" y="1714500"/>
            <a:ext cx="2478024" cy="4286250"/>
          </a:xfrm>
          <a:prstGeom prst="rect">
            <a:avLst/>
          </a:prstGeom>
        </p:spPr>
        <p:txBody>
          <a:bodyPr/>
          <a:lstStyle>
            <a:lvl1pPr>
              <a:lnSpc>
                <a:spcPct val="120000"/>
              </a:lnSpc>
              <a:spcBef>
                <a:spcPts val="0"/>
              </a:spcBef>
              <a:defRPr sz="1000" b="0" i="0">
                <a:solidFill>
                  <a:schemeClr val="tx1"/>
                </a:solidFill>
                <a:latin typeface="IBM Plex Sans" panose="020B0503050203000203" pitchFamily="34" charset="0"/>
                <a:ea typeface="IBM Plex Sans JP" panose="020B0503050203000203" pitchFamily="34" charset="-128"/>
              </a:defRPr>
            </a:lvl1pPr>
            <a:lvl2pPr marL="91422" indent="-91422">
              <a:lnSpc>
                <a:spcPct val="120000"/>
              </a:lnSpc>
              <a:spcBef>
                <a:spcPts val="0"/>
              </a:spcBef>
              <a:defRPr sz="1000" b="0" i="0">
                <a:solidFill>
                  <a:schemeClr val="tx1"/>
                </a:solidFill>
                <a:latin typeface="IBM Plex Sans" panose="020B0503050203000203" pitchFamily="34" charset="0"/>
                <a:ea typeface="IBM Plex Sans JP" panose="020B0503050203000203" pitchFamily="34" charset="-128"/>
              </a:defRPr>
            </a:lvl2pPr>
            <a:lvl3pPr marL="182843" indent="-91422">
              <a:lnSpc>
                <a:spcPct val="120000"/>
              </a:lnSpc>
              <a:spcBef>
                <a:spcPts val="0"/>
              </a:spcBef>
              <a:defRPr sz="1000" b="0" i="0">
                <a:solidFill>
                  <a:schemeClr val="tx1"/>
                </a:solidFill>
                <a:latin typeface="IBM Plex Sans" panose="020B0503050203000203" pitchFamily="34" charset="0"/>
                <a:ea typeface="IBM Plex Sans JP" panose="020B0503050203000203" pitchFamily="34" charset="-128"/>
              </a:defRPr>
            </a:lvl3pPr>
            <a:lvl4pPr marL="274265" indent="-91422">
              <a:lnSpc>
                <a:spcPct val="120000"/>
              </a:lnSpc>
              <a:spcBef>
                <a:spcPts val="0"/>
              </a:spcBef>
              <a:defRPr sz="1000" b="0" i="0">
                <a:solidFill>
                  <a:schemeClr val="tx1"/>
                </a:solidFill>
                <a:latin typeface="IBM Plex Sans" panose="020B0503050203000203" pitchFamily="34" charset="0"/>
                <a:ea typeface="IBM Plex Sans JP" panose="020B0503050203000203" pitchFamily="34" charset="-128"/>
              </a:defRPr>
            </a:lvl4pPr>
            <a:lvl5pPr>
              <a:lnSpc>
                <a:spcPct val="110000"/>
              </a:lnSpc>
              <a:spcBef>
                <a:spcPts val="0"/>
              </a:spcBef>
              <a:defRPr sz="1000" b="0" i="0">
                <a:solidFill>
                  <a:schemeClr val="tx1"/>
                </a:solidFill>
                <a:latin typeface="IBM Plex Sans" panose="020B0503050203000203" pitchFamily="34" charset="0"/>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Text Placeholder 8">
            <a:extLst>
              <a:ext uri="{FF2B5EF4-FFF2-40B4-BE49-F238E27FC236}">
                <a16:creationId xmlns:a16="http://schemas.microsoft.com/office/drawing/2014/main" id="{A501ADC5-5846-FF23-F5DB-93E8D05863E8}"/>
              </a:ext>
            </a:extLst>
          </p:cNvPr>
          <p:cNvSpPr>
            <a:spLocks noGrp="1"/>
          </p:cNvSpPr>
          <p:nvPr>
            <p:ph type="body" sz="quarter" idx="19"/>
          </p:nvPr>
        </p:nvSpPr>
        <p:spPr>
          <a:xfrm>
            <a:off x="9431697" y="1714500"/>
            <a:ext cx="2478024" cy="4286250"/>
          </a:xfrm>
          <a:prstGeom prst="rect">
            <a:avLst/>
          </a:prstGeom>
        </p:spPr>
        <p:txBody>
          <a:bodyPr/>
          <a:lstStyle>
            <a:lvl1pPr>
              <a:lnSpc>
                <a:spcPct val="120000"/>
              </a:lnSpc>
              <a:spcBef>
                <a:spcPts val="0"/>
              </a:spcBef>
              <a:defRPr sz="1000" b="0" i="0">
                <a:solidFill>
                  <a:schemeClr val="tx1"/>
                </a:solidFill>
                <a:latin typeface="IBM Plex Sans" panose="020B0503050203000203" pitchFamily="34" charset="0"/>
                <a:ea typeface="IBM Plex Sans JP" panose="020B0503050203000203" pitchFamily="34" charset="-128"/>
              </a:defRPr>
            </a:lvl1pPr>
            <a:lvl2pPr marL="91422" indent="-91422">
              <a:lnSpc>
                <a:spcPct val="120000"/>
              </a:lnSpc>
              <a:spcBef>
                <a:spcPts val="0"/>
              </a:spcBef>
              <a:defRPr sz="1000" b="0" i="0">
                <a:solidFill>
                  <a:schemeClr val="tx1"/>
                </a:solidFill>
                <a:latin typeface="IBM Plex Sans" panose="020B0503050203000203" pitchFamily="34" charset="0"/>
                <a:ea typeface="IBM Plex Sans JP" panose="020B0503050203000203" pitchFamily="34" charset="-128"/>
              </a:defRPr>
            </a:lvl2pPr>
            <a:lvl3pPr marL="182843" indent="-91422">
              <a:lnSpc>
                <a:spcPct val="120000"/>
              </a:lnSpc>
              <a:spcBef>
                <a:spcPts val="0"/>
              </a:spcBef>
              <a:defRPr sz="1000" b="0" i="0">
                <a:solidFill>
                  <a:schemeClr val="tx1"/>
                </a:solidFill>
                <a:latin typeface="IBM Plex Sans" panose="020B0503050203000203" pitchFamily="34" charset="0"/>
                <a:ea typeface="IBM Plex Sans JP" panose="020B0503050203000203" pitchFamily="34" charset="-128"/>
              </a:defRPr>
            </a:lvl3pPr>
            <a:lvl4pPr marL="274265" indent="-91422">
              <a:lnSpc>
                <a:spcPct val="120000"/>
              </a:lnSpc>
              <a:spcBef>
                <a:spcPts val="0"/>
              </a:spcBef>
              <a:defRPr sz="1000" b="0" i="0">
                <a:solidFill>
                  <a:schemeClr val="tx1"/>
                </a:solidFill>
                <a:latin typeface="IBM Plex Sans" panose="020B0503050203000203" pitchFamily="34" charset="0"/>
                <a:ea typeface="IBM Plex Sans JP" panose="020B0503050203000203" pitchFamily="34" charset="-128"/>
              </a:defRPr>
            </a:lvl4pPr>
            <a:lvl5pPr>
              <a:lnSpc>
                <a:spcPct val="110000"/>
              </a:lnSpc>
              <a:spcBef>
                <a:spcPts val="0"/>
              </a:spcBef>
              <a:defRPr sz="1000" b="0" i="0">
                <a:solidFill>
                  <a:schemeClr val="tx1"/>
                </a:solidFill>
                <a:latin typeface="IBM Plex Sans" panose="020B0503050203000203" pitchFamily="34" charset="0"/>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7" name="フッター プレースホルダー 6">
            <a:extLst>
              <a:ext uri="{FF2B5EF4-FFF2-40B4-BE49-F238E27FC236}">
                <a16:creationId xmlns:a16="http://schemas.microsoft.com/office/drawing/2014/main" id="{FA472EA4-318C-4B60-42DD-69601C6D6CC3}"/>
              </a:ext>
            </a:extLst>
          </p:cNvPr>
          <p:cNvSpPr>
            <a:spLocks noGrp="1"/>
          </p:cNvSpPr>
          <p:nvPr>
            <p:ph type="ftr" sz="quarter" idx="20"/>
          </p:nvPr>
        </p:nvSpPr>
        <p:spPr/>
        <p:txBody>
          <a:bodyPr/>
          <a:lstStyle/>
          <a:p>
            <a:r>
              <a:rPr kumimoji="1" lang="ja-JP" altLang="en-US"/>
              <a:t>フッター</a:t>
            </a:r>
            <a:r>
              <a:rPr kumimoji="1" lang="en-US" altLang="ja-JP"/>
              <a:t>(Optional)</a:t>
            </a:r>
            <a:endParaRPr kumimoji="1" lang="ja-JP" altLang="en-US"/>
          </a:p>
        </p:txBody>
      </p:sp>
      <p:sp>
        <p:nvSpPr>
          <p:cNvPr id="8" name="タイトル 7">
            <a:extLst>
              <a:ext uri="{FF2B5EF4-FFF2-40B4-BE49-F238E27FC236}">
                <a16:creationId xmlns:a16="http://schemas.microsoft.com/office/drawing/2014/main" id="{D3AA0437-160F-994C-52F1-60621FE09EE8}"/>
              </a:ext>
            </a:extLst>
          </p:cNvPr>
          <p:cNvSpPr>
            <a:spLocks noGrp="1"/>
          </p:cNvSpPr>
          <p:nvPr>
            <p:ph type="title"/>
          </p:nvPr>
        </p:nvSpPr>
        <p:spPr>
          <a:xfrm>
            <a:off x="289560" y="301750"/>
            <a:ext cx="5527040" cy="2286000"/>
          </a:xfrm>
        </p:spPr>
        <p:txBody>
          <a:bodyPr/>
          <a:lstStyle>
            <a:lvl1pPr>
              <a:defRPr sz="2400"/>
            </a:lvl1pPr>
          </a:lstStyle>
          <a:p>
            <a:r>
              <a:rPr kumimoji="1" lang="ja-JP" altLang="en-US"/>
              <a:t>マスター タイトルの書式設定</a:t>
            </a:r>
          </a:p>
        </p:txBody>
      </p:sp>
    </p:spTree>
    <p:extLst>
      <p:ext uri="{BB962C8B-B14F-4D97-AF65-F5344CB8AC3E}">
        <p14:creationId xmlns:p14="http://schemas.microsoft.com/office/powerpoint/2010/main" val="1629240754"/>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2 columns, dividers, pictograms">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7DA3BD0-C0A1-6ADF-602A-13E61E27711F}"/>
              </a:ext>
            </a:extLst>
          </p:cNvPr>
          <p:cNvSpPr>
            <a:spLocks noGrp="1"/>
          </p:cNvSpPr>
          <p:nvPr>
            <p:ph type="sldNum" sz="quarter" idx="10"/>
          </p:nvPr>
        </p:nvSpPr>
        <p:spPr>
          <a:xfrm>
            <a:off x="11770048" y="6450369"/>
            <a:ext cx="134652" cy="123111"/>
          </a:xfrm>
          <a:prstGeom prst="rect">
            <a:avLst/>
          </a:prstGeom>
        </p:spPr>
        <p:txBody>
          <a:bodyPr/>
          <a:lstStyle/>
          <a:p>
            <a:fld id="{86CB4B4D-7CA3-9044-876B-883B54F8677D}" type="slidenum">
              <a:rPr lang="en-US" smtClean="0"/>
              <a:t>‹#›</a:t>
            </a:fld>
            <a:endParaRPr lang="en-US" dirty="0"/>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3333316" y="1714500"/>
            <a:ext cx="2478024" cy="4286250"/>
          </a:xfrm>
          <a:prstGeom prst="rect">
            <a:avLst/>
          </a:prstGeom>
        </p:spPr>
        <p:txBody>
          <a:bodyPr/>
          <a:lstStyle>
            <a:lvl1pPr>
              <a:lnSpc>
                <a:spcPct val="120000"/>
              </a:lnSpc>
              <a:spcBef>
                <a:spcPts val="0"/>
              </a:spcBef>
              <a:defRPr sz="1400" b="0" i="0">
                <a:solidFill>
                  <a:schemeClr val="tx1"/>
                </a:solidFill>
                <a:latin typeface="IBM Plex Sans Light" panose="020B0403050203000203" pitchFamily="34" charset="0"/>
              </a:defRPr>
            </a:lvl1pPr>
            <a:lvl2pPr marL="127990" indent="-127990">
              <a:lnSpc>
                <a:spcPct val="120000"/>
              </a:lnSpc>
              <a:spcBef>
                <a:spcPts val="0"/>
              </a:spcBef>
              <a:defRPr sz="1400" b="0" i="0">
                <a:solidFill>
                  <a:schemeClr val="tx1"/>
                </a:solidFill>
                <a:latin typeface="IBM Plex Sans Light" panose="020B0403050203000203" pitchFamily="34" charset="0"/>
              </a:defRPr>
            </a:lvl2pPr>
            <a:lvl3pPr marL="255981" indent="-127990">
              <a:lnSpc>
                <a:spcPct val="120000"/>
              </a:lnSpc>
              <a:spcBef>
                <a:spcPts val="0"/>
              </a:spcBef>
              <a:defRPr sz="1400" b="0" i="0">
                <a:solidFill>
                  <a:schemeClr val="tx1"/>
                </a:solidFill>
                <a:latin typeface="IBM Plex Sans Light" panose="020B0403050203000203" pitchFamily="34" charset="0"/>
              </a:defRPr>
            </a:lvl3pPr>
            <a:lvl4pPr marL="383971" indent="-127990">
              <a:lnSpc>
                <a:spcPct val="120000"/>
              </a:lnSpc>
              <a:spcBef>
                <a:spcPts val="0"/>
              </a:spcBef>
              <a:defRPr sz="1400" b="0" i="0">
                <a:solidFill>
                  <a:schemeClr val="tx1"/>
                </a:solidFill>
                <a:latin typeface="IBM Plex Sans Light" panose="020B0403050203000203" pitchFamily="34" charset="0"/>
              </a:defRPr>
            </a:lvl4pPr>
            <a:lvl5pPr>
              <a:spcBef>
                <a:spcPts val="0"/>
              </a:spcBef>
              <a:defRPr sz="1400" b="0" i="0">
                <a:solidFill>
                  <a:schemeClr val="tx1"/>
                </a:solidFill>
                <a:latin typeface="IBM Plex Sans Light" panose="020B0403050203000203" pitchFamily="34" charset="0"/>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6380919" y="1714500"/>
            <a:ext cx="2478024" cy="4286250"/>
          </a:xfrm>
          <a:prstGeom prst="rect">
            <a:avLst/>
          </a:prstGeom>
        </p:spPr>
        <p:txBody>
          <a:bodyPr/>
          <a:lstStyle>
            <a:lvl1pPr>
              <a:lnSpc>
                <a:spcPct val="120000"/>
              </a:lnSpc>
              <a:spcBef>
                <a:spcPts val="0"/>
              </a:spcBef>
              <a:defRPr sz="1000" b="0" i="0">
                <a:solidFill>
                  <a:schemeClr val="tx1"/>
                </a:solidFill>
                <a:latin typeface="IBM Plex Sans" panose="020B0503050203000203" pitchFamily="34" charset="0"/>
                <a:ea typeface="IBM Plex Sans JP" panose="020B0503050203000203" pitchFamily="34" charset="-128"/>
              </a:defRPr>
            </a:lvl1pPr>
            <a:lvl2pPr marL="91422" indent="-91422">
              <a:lnSpc>
                <a:spcPct val="120000"/>
              </a:lnSpc>
              <a:spcBef>
                <a:spcPts val="0"/>
              </a:spcBef>
              <a:defRPr sz="1000" b="0" i="0">
                <a:solidFill>
                  <a:schemeClr val="tx1"/>
                </a:solidFill>
                <a:latin typeface="IBM Plex Sans" panose="020B0503050203000203" pitchFamily="34" charset="0"/>
                <a:ea typeface="IBM Plex Sans JP" panose="020B0503050203000203" pitchFamily="34" charset="-128"/>
              </a:defRPr>
            </a:lvl2pPr>
            <a:lvl3pPr marL="182843" indent="-91422">
              <a:lnSpc>
                <a:spcPct val="120000"/>
              </a:lnSpc>
              <a:spcBef>
                <a:spcPts val="0"/>
              </a:spcBef>
              <a:defRPr sz="1000" b="0" i="0">
                <a:solidFill>
                  <a:schemeClr val="tx1"/>
                </a:solidFill>
                <a:latin typeface="IBM Plex Sans" panose="020B0503050203000203" pitchFamily="34" charset="0"/>
                <a:ea typeface="IBM Plex Sans JP" panose="020B0503050203000203" pitchFamily="34" charset="-128"/>
              </a:defRPr>
            </a:lvl3pPr>
            <a:lvl4pPr marL="274265" indent="-91422">
              <a:lnSpc>
                <a:spcPct val="120000"/>
              </a:lnSpc>
              <a:spcBef>
                <a:spcPts val="0"/>
              </a:spcBef>
              <a:defRPr sz="1000" b="0" i="0">
                <a:solidFill>
                  <a:schemeClr val="tx1"/>
                </a:solidFill>
                <a:latin typeface="IBM Plex Sans" panose="020B0503050203000203" pitchFamily="34" charset="0"/>
                <a:ea typeface="IBM Plex Sans JP" panose="020B0503050203000203" pitchFamily="34" charset="-128"/>
              </a:defRPr>
            </a:lvl4pPr>
            <a:lvl5pPr>
              <a:spcBef>
                <a:spcPts val="0"/>
              </a:spcBef>
              <a:defRPr sz="1000" b="0" i="0">
                <a:solidFill>
                  <a:schemeClr val="tx1"/>
                </a:solidFill>
                <a:latin typeface="IBM Plex Sans" panose="020B0503050203000203" pitchFamily="34" charset="0"/>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9428522" y="1714500"/>
            <a:ext cx="2478024" cy="4286250"/>
          </a:xfrm>
          <a:prstGeom prst="rect">
            <a:avLst/>
          </a:prstGeom>
        </p:spPr>
        <p:txBody>
          <a:bodyPr/>
          <a:lstStyle>
            <a:lvl1pPr>
              <a:lnSpc>
                <a:spcPct val="120000"/>
              </a:lnSpc>
              <a:spcBef>
                <a:spcPts val="0"/>
              </a:spcBef>
              <a:defRPr sz="1000" b="0" i="0">
                <a:solidFill>
                  <a:schemeClr val="tx1"/>
                </a:solidFill>
                <a:latin typeface="IBM Plex Sans" panose="020B0503050203000203" pitchFamily="34" charset="0"/>
                <a:ea typeface="IBM Plex Sans JP" panose="020B0503050203000203" pitchFamily="34" charset="-128"/>
              </a:defRPr>
            </a:lvl1pPr>
            <a:lvl2pPr marL="91422" indent="-91422">
              <a:lnSpc>
                <a:spcPct val="120000"/>
              </a:lnSpc>
              <a:spcBef>
                <a:spcPts val="0"/>
              </a:spcBef>
              <a:defRPr sz="1000" b="0" i="0">
                <a:solidFill>
                  <a:schemeClr val="tx1"/>
                </a:solidFill>
                <a:latin typeface="IBM Plex Sans" panose="020B0503050203000203" pitchFamily="34" charset="0"/>
                <a:ea typeface="IBM Plex Sans JP" panose="020B0503050203000203" pitchFamily="34" charset="-128"/>
              </a:defRPr>
            </a:lvl2pPr>
            <a:lvl3pPr marL="182843" indent="-91422">
              <a:lnSpc>
                <a:spcPct val="120000"/>
              </a:lnSpc>
              <a:spcBef>
                <a:spcPts val="0"/>
              </a:spcBef>
              <a:defRPr sz="1000" b="0" i="0">
                <a:solidFill>
                  <a:schemeClr val="tx1"/>
                </a:solidFill>
                <a:latin typeface="IBM Plex Sans" panose="020B0503050203000203" pitchFamily="34" charset="0"/>
                <a:ea typeface="IBM Plex Sans JP" panose="020B0503050203000203" pitchFamily="34" charset="-128"/>
              </a:defRPr>
            </a:lvl3pPr>
            <a:lvl4pPr marL="274265" indent="-91422">
              <a:lnSpc>
                <a:spcPct val="120000"/>
              </a:lnSpc>
              <a:spcBef>
                <a:spcPts val="0"/>
              </a:spcBef>
              <a:defRPr sz="1000" b="0" i="0">
                <a:solidFill>
                  <a:schemeClr val="tx1"/>
                </a:solidFill>
                <a:latin typeface="IBM Plex Sans" panose="020B0503050203000203" pitchFamily="34" charset="0"/>
                <a:ea typeface="IBM Plex Sans JP" panose="020B0503050203000203" pitchFamily="34" charset="-128"/>
              </a:defRPr>
            </a:lvl4pPr>
            <a:lvl5pPr>
              <a:spcBef>
                <a:spcPts val="0"/>
              </a:spcBef>
              <a:defRPr sz="1000" b="0" i="0">
                <a:solidFill>
                  <a:schemeClr val="tx1"/>
                </a:solidFill>
                <a:latin typeface="IBM Plex Sans" panose="020B0503050203000203" pitchFamily="34" charset="0"/>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3333315" y="301751"/>
            <a:ext cx="2478024" cy="570706"/>
          </a:xfrm>
          <a:prstGeom prst="rect">
            <a:avLst/>
          </a:prstGeom>
        </p:spPr>
        <p:txBody>
          <a:bodyPr/>
          <a:lstStyle>
            <a:lvl1pPr>
              <a:lnSpc>
                <a:spcPct val="110000"/>
              </a:lnSpc>
              <a:spcBef>
                <a:spcPts val="0"/>
              </a:spcBef>
              <a:defRPr sz="3199">
                <a:solidFill>
                  <a:schemeClr val="tx1"/>
                </a:solidFill>
              </a:defRPr>
            </a:lvl1pPr>
            <a:lvl2pPr>
              <a:lnSpc>
                <a:spcPct val="90000"/>
              </a:lnSpc>
              <a:spcBef>
                <a:spcPts val="0"/>
              </a:spcBef>
              <a:defRPr sz="1400"/>
            </a:lvl2pPr>
            <a:lvl3pPr>
              <a:lnSpc>
                <a:spcPct val="90000"/>
              </a:lnSpc>
              <a:spcBef>
                <a:spcPts val="0"/>
              </a:spcBef>
              <a:defRPr sz="1400"/>
            </a:lvl3pPr>
            <a:lvl4pPr>
              <a:lnSpc>
                <a:spcPct val="90000"/>
              </a:lnSpc>
              <a:spcBef>
                <a:spcPts val="0"/>
              </a:spcBef>
              <a:defRPr sz="1400"/>
            </a:lvl4pPr>
            <a:lvl5pPr>
              <a:lnSpc>
                <a:spcPct val="90000"/>
              </a:lnSpc>
              <a:spcBef>
                <a:spcPts val="0"/>
              </a:spcBef>
              <a:defRPr sz="1400"/>
            </a:lvl5pPr>
          </a:lstStyle>
          <a:p>
            <a:pPr lvl="0"/>
            <a:r>
              <a:rPr lang="ja-JP" altLang="en-US"/>
              <a:t>マスター テキストの書式設定</a:t>
            </a:r>
          </a:p>
        </p:txBody>
      </p:sp>
      <p:sp>
        <p:nvSpPr>
          <p:cNvPr id="5" name="Picture Placeholder 4">
            <a:extLst>
              <a:ext uri="{FF2B5EF4-FFF2-40B4-BE49-F238E27FC236}">
                <a16:creationId xmlns:a16="http://schemas.microsoft.com/office/drawing/2014/main" id="{4E8FFEFF-CCD0-A436-418A-5FB8624CCC89}"/>
              </a:ext>
            </a:extLst>
          </p:cNvPr>
          <p:cNvSpPr>
            <a:spLocks noGrp="1"/>
          </p:cNvSpPr>
          <p:nvPr>
            <p:ph type="pic" sz="quarter" idx="16" hasCustomPrompt="1"/>
          </p:nvPr>
        </p:nvSpPr>
        <p:spPr>
          <a:xfrm>
            <a:off x="6380919" y="301751"/>
            <a:ext cx="571426" cy="570706"/>
          </a:xfrm>
          <a:prstGeom prst="rect">
            <a:avLst/>
          </a:prstGeom>
        </p:spPr>
        <p:txBody>
          <a:bodyPr anchor="ctr"/>
          <a:lstStyle>
            <a:lvl1pPr algn="ctr">
              <a:lnSpc>
                <a:spcPct val="120000"/>
              </a:lnSpc>
              <a:defRPr sz="800" b="0" i="0">
                <a:solidFill>
                  <a:schemeClr val="tx1"/>
                </a:solidFill>
                <a:latin typeface="IBM Plex Sans" panose="020B0503050203000203" pitchFamily="34" charset="0"/>
                <a:ea typeface="IBM Plex Sans JP" panose="020B0503050203000203" pitchFamily="34" charset="-128"/>
              </a:defRPr>
            </a:lvl1pPr>
          </a:lstStyle>
          <a:p>
            <a:r>
              <a:rPr lang="en-US" dirty="0"/>
              <a:t>Pictogram</a:t>
            </a:r>
          </a:p>
        </p:txBody>
      </p:sp>
      <p:sp>
        <p:nvSpPr>
          <p:cNvPr id="12" name="Picture Placeholder 11">
            <a:extLst>
              <a:ext uri="{FF2B5EF4-FFF2-40B4-BE49-F238E27FC236}">
                <a16:creationId xmlns:a16="http://schemas.microsoft.com/office/drawing/2014/main" id="{484E55D7-CBB2-992D-3E77-5CB7B7CADA9C}"/>
              </a:ext>
            </a:extLst>
          </p:cNvPr>
          <p:cNvSpPr>
            <a:spLocks noGrp="1"/>
          </p:cNvSpPr>
          <p:nvPr>
            <p:ph type="pic" sz="quarter" idx="17" hasCustomPrompt="1"/>
          </p:nvPr>
        </p:nvSpPr>
        <p:spPr>
          <a:xfrm>
            <a:off x="9428522" y="301751"/>
            <a:ext cx="571426" cy="570706"/>
          </a:xfrm>
          <a:prstGeom prst="rect">
            <a:avLst/>
          </a:prstGeom>
        </p:spPr>
        <p:txBody>
          <a:bodyPr anchor="ctr"/>
          <a:lstStyle>
            <a:lvl1pPr algn="ctr">
              <a:lnSpc>
                <a:spcPct val="120000"/>
              </a:lnSpc>
              <a:defRPr sz="800" b="0" i="0">
                <a:solidFill>
                  <a:schemeClr val="tx1"/>
                </a:solidFill>
                <a:latin typeface="IBM Plex Sans" panose="020B0503050203000203" pitchFamily="34" charset="0"/>
                <a:ea typeface="IBM Plex Sans JP" panose="020B0503050203000203" pitchFamily="34" charset="-128"/>
              </a:defRPr>
            </a:lvl1pPr>
          </a:lstStyle>
          <a:p>
            <a:r>
              <a:rPr lang="en-US" dirty="0"/>
              <a:t>Pictogram</a:t>
            </a:r>
          </a:p>
        </p:txBody>
      </p:sp>
      <p:cxnSp>
        <p:nvCxnSpPr>
          <p:cNvPr id="13" name="Straight Connector 12">
            <a:extLst>
              <a:ext uri="{FF2B5EF4-FFF2-40B4-BE49-F238E27FC236}">
                <a16:creationId xmlns:a16="http://schemas.microsoft.com/office/drawing/2014/main" id="{202744BD-C7A4-D538-2E19-AA279C025A21}"/>
              </a:ext>
            </a:extLst>
          </p:cNvPr>
          <p:cNvCxnSpPr>
            <a:cxnSpLocks/>
          </p:cNvCxnSpPr>
          <p:nvPr userDrawn="1"/>
        </p:nvCxnSpPr>
        <p:spPr bwMode="auto">
          <a:xfrm>
            <a:off x="6096000" y="284957"/>
            <a:ext cx="0" cy="5715794"/>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ADCE883F-3781-7F7E-8236-8BB5CEBAD77C}"/>
              </a:ext>
            </a:extLst>
          </p:cNvPr>
          <p:cNvCxnSpPr/>
          <p:nvPr userDrawn="1"/>
        </p:nvCxnSpPr>
        <p:spPr bwMode="auto">
          <a:xfrm>
            <a:off x="9142810" y="284957"/>
            <a:ext cx="0" cy="5715794"/>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8" name="フッター プレースホルダー 7">
            <a:extLst>
              <a:ext uri="{FF2B5EF4-FFF2-40B4-BE49-F238E27FC236}">
                <a16:creationId xmlns:a16="http://schemas.microsoft.com/office/drawing/2014/main" id="{EB50CE33-B49D-67DC-FC7D-EFEF6CAC34CF}"/>
              </a:ext>
            </a:extLst>
          </p:cNvPr>
          <p:cNvSpPr>
            <a:spLocks noGrp="1"/>
          </p:cNvSpPr>
          <p:nvPr>
            <p:ph type="ftr" sz="quarter" idx="18"/>
          </p:nvPr>
        </p:nvSpPr>
        <p:spPr/>
        <p:txBody>
          <a:bodyPr/>
          <a:lstStyle/>
          <a:p>
            <a:r>
              <a:rPr kumimoji="1" lang="ja-JP" altLang="en-US"/>
              <a:t>フッター</a:t>
            </a:r>
            <a:r>
              <a:rPr kumimoji="1" lang="en-US" altLang="ja-JP"/>
              <a:t>(Optional)</a:t>
            </a:r>
            <a:endParaRPr kumimoji="1" lang="ja-JP" altLang="en-US"/>
          </a:p>
        </p:txBody>
      </p:sp>
      <p:sp>
        <p:nvSpPr>
          <p:cNvPr id="4" name="タイトル 3">
            <a:extLst>
              <a:ext uri="{FF2B5EF4-FFF2-40B4-BE49-F238E27FC236}">
                <a16:creationId xmlns:a16="http://schemas.microsoft.com/office/drawing/2014/main" id="{153EE6E8-BFCC-3460-5B95-6CE1D677F174}"/>
              </a:ext>
            </a:extLst>
          </p:cNvPr>
          <p:cNvSpPr>
            <a:spLocks noGrp="1"/>
          </p:cNvSpPr>
          <p:nvPr>
            <p:ph type="title"/>
          </p:nvPr>
        </p:nvSpPr>
        <p:spPr>
          <a:xfrm>
            <a:off x="289560" y="301751"/>
            <a:ext cx="2478024" cy="553911"/>
          </a:xfrm>
        </p:spPr>
        <p:txBody>
          <a:bodyPr/>
          <a:lstStyle/>
          <a:p>
            <a:r>
              <a:rPr kumimoji="1" lang="ja-JP" altLang="en-US"/>
              <a:t>マスター タイトルの書式設定</a:t>
            </a:r>
          </a:p>
        </p:txBody>
      </p:sp>
    </p:spTree>
    <p:extLst>
      <p:ext uri="{BB962C8B-B14F-4D97-AF65-F5344CB8AC3E}">
        <p14:creationId xmlns:p14="http://schemas.microsoft.com/office/powerpoint/2010/main" val="4133412524"/>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plain, business unit">
    <p:bg>
      <p:bgPr>
        <a:solidFill>
          <a:schemeClr val="bg1"/>
        </a:solidFill>
        <a:effectLst/>
      </p:bgPr>
    </p:bg>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818D4279-E8B0-707D-C0C9-D3063A341BB0}"/>
              </a:ext>
            </a:extLst>
          </p:cNvPr>
          <p:cNvGrpSpPr/>
          <p:nvPr userDrawn="1"/>
        </p:nvGrpSpPr>
        <p:grpSpPr>
          <a:xfrm>
            <a:off x="-137160" y="-138793"/>
            <a:ext cx="12454128" cy="7133953"/>
            <a:chOff x="-137160" y="-138793"/>
            <a:chExt cx="12454128" cy="7133953"/>
          </a:xfrm>
        </p:grpSpPr>
        <p:cxnSp>
          <p:nvCxnSpPr>
            <p:cNvPr id="3" name="直線コネクタ 2">
              <a:extLst>
                <a:ext uri="{FF2B5EF4-FFF2-40B4-BE49-F238E27FC236}">
                  <a16:creationId xmlns:a16="http://schemas.microsoft.com/office/drawing/2014/main" id="{BB4DF166-9277-B17B-7064-E5EB1F60CE22}"/>
                </a:ext>
              </a:extLst>
            </p:cNvPr>
            <p:cNvCxnSpPr/>
            <p:nvPr/>
          </p:nvCxnSpPr>
          <p:spPr>
            <a:xfrm>
              <a:off x="28575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A8A692BC-A588-8E96-C034-E4F63A3CF4F4}"/>
                </a:ext>
              </a:extLst>
            </p:cNvPr>
            <p:cNvCxnSpPr/>
            <p:nvPr/>
          </p:nvCxnSpPr>
          <p:spPr>
            <a:xfrm>
              <a:off x="152400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EB016E50-C2E4-731C-A8A8-D1FD2E1CB807}"/>
                </a:ext>
              </a:extLst>
            </p:cNvPr>
            <p:cNvCxnSpPr/>
            <p:nvPr/>
          </p:nvCxnSpPr>
          <p:spPr>
            <a:xfrm>
              <a:off x="27654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977105FF-82D4-3509-D676-9C1A45C62DB9}"/>
                </a:ext>
              </a:extLst>
            </p:cNvPr>
            <p:cNvCxnSpPr/>
            <p:nvPr/>
          </p:nvCxnSpPr>
          <p:spPr>
            <a:xfrm>
              <a:off x="30511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391FC925-9CB7-9FD8-525E-1EF5F9CAE45E}"/>
                </a:ext>
              </a:extLst>
            </p:cNvPr>
            <p:cNvCxnSpPr>
              <a:cxnSpLocks/>
            </p:cNvCxnSpPr>
            <p:nvPr/>
          </p:nvCxnSpPr>
          <p:spPr>
            <a:xfrm>
              <a:off x="3340957"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BC653D33-8954-1B8E-9036-0C4DB03B256F}"/>
                </a:ext>
              </a:extLst>
            </p:cNvPr>
            <p:cNvCxnSpPr>
              <a:cxnSpLocks/>
            </p:cNvCxnSpPr>
            <p:nvPr/>
          </p:nvCxnSpPr>
          <p:spPr>
            <a:xfrm>
              <a:off x="45751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B97C8608-50FA-363E-973D-43FB7C271C2B}"/>
                </a:ext>
              </a:extLst>
            </p:cNvPr>
            <p:cNvCxnSpPr>
              <a:cxnSpLocks/>
            </p:cNvCxnSpPr>
            <p:nvPr/>
          </p:nvCxnSpPr>
          <p:spPr>
            <a:xfrm>
              <a:off x="58197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ECEA2E7-6859-EFB7-4354-6474E88BD1FD}"/>
                </a:ext>
              </a:extLst>
            </p:cNvPr>
            <p:cNvCxnSpPr>
              <a:cxnSpLocks/>
            </p:cNvCxnSpPr>
            <p:nvPr/>
          </p:nvCxnSpPr>
          <p:spPr>
            <a:xfrm>
              <a:off x="609600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7B2CEDB3-FC08-213F-9DBA-22C33C2453AD}"/>
                </a:ext>
              </a:extLst>
            </p:cNvPr>
            <p:cNvCxnSpPr>
              <a:cxnSpLocks/>
            </p:cNvCxnSpPr>
            <p:nvPr/>
          </p:nvCxnSpPr>
          <p:spPr>
            <a:xfrm>
              <a:off x="6380512"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46F11082-2FDC-017A-E994-7CB984E6B349}"/>
                </a:ext>
              </a:extLst>
            </p:cNvPr>
            <p:cNvCxnSpPr>
              <a:cxnSpLocks/>
            </p:cNvCxnSpPr>
            <p:nvPr/>
          </p:nvCxnSpPr>
          <p:spPr>
            <a:xfrm>
              <a:off x="76168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DC14A471-006B-B4D7-B7EF-E4343CE3C7FC}"/>
                </a:ext>
              </a:extLst>
            </p:cNvPr>
            <p:cNvCxnSpPr>
              <a:cxnSpLocks/>
            </p:cNvCxnSpPr>
            <p:nvPr/>
          </p:nvCxnSpPr>
          <p:spPr>
            <a:xfrm>
              <a:off x="88614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77B7B471-4F36-FF99-C098-1EF957FA6FC2}"/>
                </a:ext>
              </a:extLst>
            </p:cNvPr>
            <p:cNvCxnSpPr>
              <a:cxnSpLocks/>
            </p:cNvCxnSpPr>
            <p:nvPr/>
          </p:nvCxnSpPr>
          <p:spPr>
            <a:xfrm>
              <a:off x="914400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BC654EB3-F903-23A5-5B3A-BB33C91FD53F}"/>
                </a:ext>
              </a:extLst>
            </p:cNvPr>
            <p:cNvCxnSpPr>
              <a:cxnSpLocks/>
            </p:cNvCxnSpPr>
            <p:nvPr/>
          </p:nvCxnSpPr>
          <p:spPr>
            <a:xfrm>
              <a:off x="94202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08B31914-F63E-EFEA-50BD-07136BE6EA0F}"/>
                </a:ext>
              </a:extLst>
            </p:cNvPr>
            <p:cNvCxnSpPr>
              <a:cxnSpLocks/>
            </p:cNvCxnSpPr>
            <p:nvPr/>
          </p:nvCxnSpPr>
          <p:spPr>
            <a:xfrm>
              <a:off x="106711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3985E38E-1CA7-D882-ED77-BAB556072149}"/>
                </a:ext>
              </a:extLst>
            </p:cNvPr>
            <p:cNvCxnSpPr>
              <a:cxnSpLocks/>
            </p:cNvCxnSpPr>
            <p:nvPr/>
          </p:nvCxnSpPr>
          <p:spPr>
            <a:xfrm>
              <a:off x="11905012"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57A9DEF3-4271-2F92-9F7B-8F77417F77D4}"/>
                </a:ext>
              </a:extLst>
            </p:cNvPr>
            <p:cNvCxnSpPr>
              <a:cxnSpLocks/>
            </p:cNvCxnSpPr>
            <p:nvPr/>
          </p:nvCxnSpPr>
          <p:spPr>
            <a:xfrm>
              <a:off x="28575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6959F70A-EF72-9338-8A43-4A6CB0690335}"/>
                </a:ext>
              </a:extLst>
            </p:cNvPr>
            <p:cNvCxnSpPr>
              <a:cxnSpLocks/>
            </p:cNvCxnSpPr>
            <p:nvPr/>
          </p:nvCxnSpPr>
          <p:spPr>
            <a:xfrm>
              <a:off x="152400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C33898D7-377B-7442-0F9F-BF9111B2E6E1}"/>
                </a:ext>
              </a:extLst>
            </p:cNvPr>
            <p:cNvCxnSpPr>
              <a:cxnSpLocks/>
            </p:cNvCxnSpPr>
            <p:nvPr/>
          </p:nvCxnSpPr>
          <p:spPr>
            <a:xfrm>
              <a:off x="27654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917F5E60-546C-83BC-D127-B8554B4A31A3}"/>
                </a:ext>
              </a:extLst>
            </p:cNvPr>
            <p:cNvCxnSpPr>
              <a:cxnSpLocks/>
            </p:cNvCxnSpPr>
            <p:nvPr/>
          </p:nvCxnSpPr>
          <p:spPr>
            <a:xfrm>
              <a:off x="30511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1E98374C-722C-9BA8-6859-07E25AB0BD4B}"/>
                </a:ext>
              </a:extLst>
            </p:cNvPr>
            <p:cNvCxnSpPr>
              <a:cxnSpLocks/>
            </p:cNvCxnSpPr>
            <p:nvPr/>
          </p:nvCxnSpPr>
          <p:spPr>
            <a:xfrm>
              <a:off x="3340957"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BDE029AF-E7F5-E2A9-B03A-D0975B07DDBA}"/>
                </a:ext>
              </a:extLst>
            </p:cNvPr>
            <p:cNvCxnSpPr>
              <a:cxnSpLocks/>
            </p:cNvCxnSpPr>
            <p:nvPr/>
          </p:nvCxnSpPr>
          <p:spPr>
            <a:xfrm>
              <a:off x="45751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ED4029CA-B1B2-ECBE-99D4-95546C328439}"/>
                </a:ext>
              </a:extLst>
            </p:cNvPr>
            <p:cNvCxnSpPr>
              <a:cxnSpLocks/>
            </p:cNvCxnSpPr>
            <p:nvPr/>
          </p:nvCxnSpPr>
          <p:spPr>
            <a:xfrm>
              <a:off x="58197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A62312FC-D26D-8A09-9ED4-D2B74B02603A}"/>
                </a:ext>
              </a:extLst>
            </p:cNvPr>
            <p:cNvCxnSpPr>
              <a:cxnSpLocks/>
            </p:cNvCxnSpPr>
            <p:nvPr/>
          </p:nvCxnSpPr>
          <p:spPr>
            <a:xfrm>
              <a:off x="609600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C61D54B5-081B-096C-A289-971ED2885C5A}"/>
                </a:ext>
              </a:extLst>
            </p:cNvPr>
            <p:cNvCxnSpPr>
              <a:cxnSpLocks/>
            </p:cNvCxnSpPr>
            <p:nvPr/>
          </p:nvCxnSpPr>
          <p:spPr>
            <a:xfrm>
              <a:off x="6380512"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1E36294A-CE42-4551-BA89-4D56485DEA83}"/>
                </a:ext>
              </a:extLst>
            </p:cNvPr>
            <p:cNvCxnSpPr>
              <a:cxnSpLocks/>
            </p:cNvCxnSpPr>
            <p:nvPr/>
          </p:nvCxnSpPr>
          <p:spPr>
            <a:xfrm>
              <a:off x="76168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536DBF03-A408-16AB-EF5D-F1504BA821C1}"/>
                </a:ext>
              </a:extLst>
            </p:cNvPr>
            <p:cNvCxnSpPr>
              <a:cxnSpLocks/>
            </p:cNvCxnSpPr>
            <p:nvPr/>
          </p:nvCxnSpPr>
          <p:spPr>
            <a:xfrm>
              <a:off x="88614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78939839-E44A-0301-D1E2-182055219F96}"/>
                </a:ext>
              </a:extLst>
            </p:cNvPr>
            <p:cNvCxnSpPr>
              <a:cxnSpLocks/>
            </p:cNvCxnSpPr>
            <p:nvPr/>
          </p:nvCxnSpPr>
          <p:spPr>
            <a:xfrm>
              <a:off x="914400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8A4274D4-0A31-0F81-A5AC-ABFE936C0D43}"/>
                </a:ext>
              </a:extLst>
            </p:cNvPr>
            <p:cNvCxnSpPr>
              <a:cxnSpLocks/>
            </p:cNvCxnSpPr>
            <p:nvPr/>
          </p:nvCxnSpPr>
          <p:spPr>
            <a:xfrm>
              <a:off x="94202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F9996A60-1188-BF0B-D622-67C29DB186FF}"/>
                </a:ext>
              </a:extLst>
            </p:cNvPr>
            <p:cNvCxnSpPr>
              <a:cxnSpLocks/>
            </p:cNvCxnSpPr>
            <p:nvPr/>
          </p:nvCxnSpPr>
          <p:spPr>
            <a:xfrm>
              <a:off x="106711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7F9447D9-D1A2-B6EA-ED21-DC05E5EB943D}"/>
                </a:ext>
              </a:extLst>
            </p:cNvPr>
            <p:cNvCxnSpPr>
              <a:cxnSpLocks/>
            </p:cNvCxnSpPr>
            <p:nvPr/>
          </p:nvCxnSpPr>
          <p:spPr>
            <a:xfrm>
              <a:off x="11905012"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EAA9BCD7-1542-75C7-079C-1FCC7A8F7B8C}"/>
                </a:ext>
              </a:extLst>
            </p:cNvPr>
            <p:cNvCxnSpPr>
              <a:cxnSpLocks/>
            </p:cNvCxnSpPr>
            <p:nvPr/>
          </p:nvCxnSpPr>
          <p:spPr>
            <a:xfrm>
              <a:off x="-137160" y="3028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5959BCCB-266B-0214-9871-045E854E85CF}"/>
                </a:ext>
              </a:extLst>
            </p:cNvPr>
            <p:cNvCxnSpPr>
              <a:cxnSpLocks/>
            </p:cNvCxnSpPr>
            <p:nvPr/>
          </p:nvCxnSpPr>
          <p:spPr>
            <a:xfrm>
              <a:off x="-137160" y="861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DEA4EC3E-1FF8-FF3B-D39C-CA9CD3FDD928}"/>
                </a:ext>
              </a:extLst>
            </p:cNvPr>
            <p:cNvCxnSpPr>
              <a:cxnSpLocks/>
            </p:cNvCxnSpPr>
            <p:nvPr/>
          </p:nvCxnSpPr>
          <p:spPr>
            <a:xfrm>
              <a:off x="-137160" y="1715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58116A8A-A103-92DB-58CB-05AE0CA0F1F4}"/>
                </a:ext>
              </a:extLst>
            </p:cNvPr>
            <p:cNvCxnSpPr>
              <a:cxnSpLocks/>
            </p:cNvCxnSpPr>
            <p:nvPr/>
          </p:nvCxnSpPr>
          <p:spPr>
            <a:xfrm>
              <a:off x="-137160" y="25698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D83B05B2-AED9-769B-A492-F36A0DC5BB32}"/>
                </a:ext>
              </a:extLst>
            </p:cNvPr>
            <p:cNvCxnSpPr>
              <a:cxnSpLocks/>
            </p:cNvCxnSpPr>
            <p:nvPr/>
          </p:nvCxnSpPr>
          <p:spPr>
            <a:xfrm>
              <a:off x="-137160" y="34334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360B2CFA-496E-DDE7-9B49-1ED73453893B}"/>
                </a:ext>
              </a:extLst>
            </p:cNvPr>
            <p:cNvCxnSpPr>
              <a:cxnSpLocks/>
            </p:cNvCxnSpPr>
            <p:nvPr/>
          </p:nvCxnSpPr>
          <p:spPr>
            <a:xfrm>
              <a:off x="-137160" y="4290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102EDB56-EEB7-5697-8DBF-FD0C0BECD7B7}"/>
                </a:ext>
              </a:extLst>
            </p:cNvPr>
            <p:cNvCxnSpPr>
              <a:cxnSpLocks/>
            </p:cNvCxnSpPr>
            <p:nvPr/>
          </p:nvCxnSpPr>
          <p:spPr>
            <a:xfrm>
              <a:off x="-137160" y="5144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5CC11CF4-6F6E-E740-DC9C-70607EDBE586}"/>
                </a:ext>
              </a:extLst>
            </p:cNvPr>
            <p:cNvCxnSpPr>
              <a:cxnSpLocks/>
            </p:cNvCxnSpPr>
            <p:nvPr/>
          </p:nvCxnSpPr>
          <p:spPr>
            <a:xfrm>
              <a:off x="-137160" y="59956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52E2353B-004F-9995-6760-78C4EC6700BB}"/>
                </a:ext>
              </a:extLst>
            </p:cNvPr>
            <p:cNvCxnSpPr>
              <a:cxnSpLocks/>
            </p:cNvCxnSpPr>
            <p:nvPr/>
          </p:nvCxnSpPr>
          <p:spPr>
            <a:xfrm>
              <a:off x="-137160" y="65671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935D0AF7-1211-517B-6774-B2CE971EB7F2}"/>
                </a:ext>
              </a:extLst>
            </p:cNvPr>
            <p:cNvCxnSpPr>
              <a:cxnSpLocks/>
            </p:cNvCxnSpPr>
            <p:nvPr/>
          </p:nvCxnSpPr>
          <p:spPr>
            <a:xfrm>
              <a:off x="12207240" y="3028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51B4C31D-1C8D-7477-4223-E46812CB9E6A}"/>
                </a:ext>
              </a:extLst>
            </p:cNvPr>
            <p:cNvCxnSpPr>
              <a:cxnSpLocks/>
            </p:cNvCxnSpPr>
            <p:nvPr/>
          </p:nvCxnSpPr>
          <p:spPr>
            <a:xfrm>
              <a:off x="12207240" y="861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2542ADC8-518A-C01E-E3E0-CD92151AFD26}"/>
                </a:ext>
              </a:extLst>
            </p:cNvPr>
            <p:cNvCxnSpPr>
              <a:cxnSpLocks/>
            </p:cNvCxnSpPr>
            <p:nvPr/>
          </p:nvCxnSpPr>
          <p:spPr>
            <a:xfrm>
              <a:off x="12207240" y="1715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9C8B9427-595D-14FE-2C7E-CD865DC2D9A6}"/>
                </a:ext>
              </a:extLst>
            </p:cNvPr>
            <p:cNvCxnSpPr>
              <a:cxnSpLocks/>
            </p:cNvCxnSpPr>
            <p:nvPr/>
          </p:nvCxnSpPr>
          <p:spPr>
            <a:xfrm>
              <a:off x="12207240" y="25698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B32C3220-1374-EAB2-B1D0-EC4EC20E7416}"/>
                </a:ext>
              </a:extLst>
            </p:cNvPr>
            <p:cNvCxnSpPr>
              <a:cxnSpLocks/>
            </p:cNvCxnSpPr>
            <p:nvPr/>
          </p:nvCxnSpPr>
          <p:spPr>
            <a:xfrm>
              <a:off x="12207240" y="34334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5D450CE7-E352-5374-5A53-54BAD97DD278}"/>
                </a:ext>
              </a:extLst>
            </p:cNvPr>
            <p:cNvCxnSpPr>
              <a:cxnSpLocks/>
            </p:cNvCxnSpPr>
            <p:nvPr/>
          </p:nvCxnSpPr>
          <p:spPr>
            <a:xfrm>
              <a:off x="12207240" y="4290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D6B9C4EB-319A-21C2-386A-3F42A7CFE784}"/>
                </a:ext>
              </a:extLst>
            </p:cNvPr>
            <p:cNvCxnSpPr>
              <a:cxnSpLocks/>
            </p:cNvCxnSpPr>
            <p:nvPr/>
          </p:nvCxnSpPr>
          <p:spPr>
            <a:xfrm>
              <a:off x="12207240" y="5144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B9969E2B-B739-3FB5-0EDC-653541707487}"/>
                </a:ext>
              </a:extLst>
            </p:cNvPr>
            <p:cNvCxnSpPr>
              <a:cxnSpLocks/>
            </p:cNvCxnSpPr>
            <p:nvPr/>
          </p:nvCxnSpPr>
          <p:spPr>
            <a:xfrm>
              <a:off x="12207240" y="59956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93B3D869-5AC2-A126-DF59-F3CDE712CEFA}"/>
                </a:ext>
              </a:extLst>
            </p:cNvPr>
            <p:cNvCxnSpPr>
              <a:cxnSpLocks/>
            </p:cNvCxnSpPr>
            <p:nvPr/>
          </p:nvCxnSpPr>
          <p:spPr>
            <a:xfrm>
              <a:off x="12207240" y="65671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9" name="タイトル 1">
            <a:extLst>
              <a:ext uri="{FF2B5EF4-FFF2-40B4-BE49-F238E27FC236}">
                <a16:creationId xmlns:a16="http://schemas.microsoft.com/office/drawing/2014/main" id="{8C3EB691-59EA-98DD-314E-C54A8E35C83B}"/>
              </a:ext>
            </a:extLst>
          </p:cNvPr>
          <p:cNvSpPr>
            <a:spLocks noGrp="1"/>
          </p:cNvSpPr>
          <p:nvPr>
            <p:ph type="title"/>
          </p:nvPr>
        </p:nvSpPr>
        <p:spPr>
          <a:xfrm>
            <a:off x="289560" y="301750"/>
            <a:ext cx="5522976" cy="3127248"/>
          </a:xfrm>
        </p:spPr>
        <p:txBody>
          <a:bodyPr/>
          <a:lstStyle>
            <a:lvl1pPr>
              <a:defRPr sz="4000"/>
            </a:lvl1pPr>
          </a:lstStyle>
          <a:p>
            <a:r>
              <a:rPr kumimoji="1" lang="ja-JP" altLang="en-US"/>
              <a:t>マスター タイトルの書式設定</a:t>
            </a:r>
          </a:p>
        </p:txBody>
      </p:sp>
      <p:sp>
        <p:nvSpPr>
          <p:cNvPr id="8" name="グラフィックス 2">
            <a:extLst>
              <a:ext uri="{FF2B5EF4-FFF2-40B4-BE49-F238E27FC236}">
                <a16:creationId xmlns:a16="http://schemas.microsoft.com/office/drawing/2014/main" id="{95521AB8-8F01-3D1A-B250-CD79751141EF}"/>
              </a:ext>
            </a:extLst>
          </p:cNvPr>
          <p:cNvSpPr>
            <a:spLocks noChangeAspect="1"/>
          </p:cNvSpPr>
          <p:nvPr userDrawn="1"/>
        </p:nvSpPr>
        <p:spPr>
          <a:xfrm>
            <a:off x="11138525" y="6268060"/>
            <a:ext cx="824512" cy="304189"/>
          </a:xfrm>
          <a:custGeom>
            <a:avLst/>
            <a:gdLst>
              <a:gd name="connsiteX0" fmla="*/ -158 w 4035240"/>
              <a:gd name="connsiteY0" fmla="*/ 1394109 h 1502868"/>
              <a:gd name="connsiteX1" fmla="*/ 731541 w 4035240"/>
              <a:gd name="connsiteY1" fmla="*/ 1394109 h 1502868"/>
              <a:gd name="connsiteX2" fmla="*/ 731541 w 4035240"/>
              <a:gd name="connsiteY2" fmla="*/ 1498442 h 1502868"/>
              <a:gd name="connsiteX3" fmla="*/ -158 w 4035240"/>
              <a:gd name="connsiteY3" fmla="*/ 1498442 h 1502868"/>
              <a:gd name="connsiteX4" fmla="*/ -158 w 4035240"/>
              <a:gd name="connsiteY4" fmla="*/ 1299261 h 1502868"/>
              <a:gd name="connsiteX5" fmla="*/ 731541 w 4035240"/>
              <a:gd name="connsiteY5" fmla="*/ 1299261 h 1502868"/>
              <a:gd name="connsiteX6" fmla="*/ 731541 w 4035240"/>
              <a:gd name="connsiteY6" fmla="*/ 1194928 h 1502868"/>
              <a:gd name="connsiteX7" fmla="*/ -158 w 4035240"/>
              <a:gd name="connsiteY7" fmla="*/ 1194928 h 1502868"/>
              <a:gd name="connsiteX8" fmla="*/ 208899 w 4035240"/>
              <a:gd name="connsiteY8" fmla="*/ 1100080 h 1502868"/>
              <a:gd name="connsiteX9" fmla="*/ 522484 w 4035240"/>
              <a:gd name="connsiteY9" fmla="*/ 1100080 h 1502868"/>
              <a:gd name="connsiteX10" fmla="*/ 522484 w 4035240"/>
              <a:gd name="connsiteY10" fmla="*/ 995747 h 1502868"/>
              <a:gd name="connsiteX11" fmla="*/ 208899 w 4035240"/>
              <a:gd name="connsiteY11" fmla="*/ 995747 h 1502868"/>
              <a:gd name="connsiteX12" fmla="*/ 208899 w 4035240"/>
              <a:gd name="connsiteY12" fmla="*/ 900899 h 1502868"/>
              <a:gd name="connsiteX13" fmla="*/ 522484 w 4035240"/>
              <a:gd name="connsiteY13" fmla="*/ 900899 h 1502868"/>
              <a:gd name="connsiteX14" fmla="*/ 522484 w 4035240"/>
              <a:gd name="connsiteY14" fmla="*/ 796566 h 1502868"/>
              <a:gd name="connsiteX15" fmla="*/ 208899 w 4035240"/>
              <a:gd name="connsiteY15" fmla="*/ 796566 h 1502868"/>
              <a:gd name="connsiteX16" fmla="*/ 208899 w 4035240"/>
              <a:gd name="connsiteY16" fmla="*/ 701718 h 1502868"/>
              <a:gd name="connsiteX17" fmla="*/ 522484 w 4035240"/>
              <a:gd name="connsiteY17" fmla="*/ 701718 h 1502868"/>
              <a:gd name="connsiteX18" fmla="*/ 522484 w 4035240"/>
              <a:gd name="connsiteY18" fmla="*/ 597385 h 1502868"/>
              <a:gd name="connsiteX19" fmla="*/ 208899 w 4035240"/>
              <a:gd name="connsiteY19" fmla="*/ 597385 h 1502868"/>
              <a:gd name="connsiteX20" fmla="*/ 522484 w 4035240"/>
              <a:gd name="connsiteY20" fmla="*/ 398204 h 1502868"/>
              <a:gd name="connsiteX21" fmla="*/ 208899 w 4035240"/>
              <a:gd name="connsiteY21" fmla="*/ 398204 h 1502868"/>
              <a:gd name="connsiteX22" fmla="*/ 208899 w 4035240"/>
              <a:gd name="connsiteY22" fmla="*/ 502537 h 1502868"/>
              <a:gd name="connsiteX23" fmla="*/ 522484 w 4035240"/>
              <a:gd name="connsiteY23" fmla="*/ 502537 h 1502868"/>
              <a:gd name="connsiteX24" fmla="*/ -158 w 4035240"/>
              <a:gd name="connsiteY24" fmla="*/ 303356 h 1502868"/>
              <a:gd name="connsiteX25" fmla="*/ 731541 w 4035240"/>
              <a:gd name="connsiteY25" fmla="*/ 303356 h 1502868"/>
              <a:gd name="connsiteX26" fmla="*/ 731541 w 4035240"/>
              <a:gd name="connsiteY26" fmla="*/ 199023 h 1502868"/>
              <a:gd name="connsiteX27" fmla="*/ -158 w 4035240"/>
              <a:gd name="connsiteY27" fmla="*/ 199023 h 1502868"/>
              <a:gd name="connsiteX28" fmla="*/ -158 w 4035240"/>
              <a:gd name="connsiteY28" fmla="*/ 104175 h 1502868"/>
              <a:gd name="connsiteX29" fmla="*/ 731541 w 4035240"/>
              <a:gd name="connsiteY29" fmla="*/ 104175 h 1502868"/>
              <a:gd name="connsiteX30" fmla="*/ 731541 w 4035240"/>
              <a:gd name="connsiteY30" fmla="*/ -158 h 1502868"/>
              <a:gd name="connsiteX31" fmla="*/ -158 w 4035240"/>
              <a:gd name="connsiteY31" fmla="*/ -158 h 1502868"/>
              <a:gd name="connsiteX32" fmla="*/ 836070 w 4035240"/>
              <a:gd name="connsiteY32" fmla="*/ 1299261 h 1502868"/>
              <a:gd name="connsiteX33" fmla="*/ 1951389 w 4035240"/>
              <a:gd name="connsiteY33" fmla="*/ 1299261 h 1502868"/>
              <a:gd name="connsiteX34" fmla="*/ 1993390 w 4035240"/>
              <a:gd name="connsiteY34" fmla="*/ 1194928 h 1502868"/>
              <a:gd name="connsiteX35" fmla="*/ 836070 w 4035240"/>
              <a:gd name="connsiteY35" fmla="*/ 1194928 h 1502868"/>
              <a:gd name="connsiteX36" fmla="*/ 1864060 w 4035240"/>
              <a:gd name="connsiteY36" fmla="*/ 796566 h 1502868"/>
              <a:gd name="connsiteX37" fmla="*/ 1045127 w 4035240"/>
              <a:gd name="connsiteY37" fmla="*/ 796566 h 1502868"/>
              <a:gd name="connsiteX38" fmla="*/ 1045127 w 4035240"/>
              <a:gd name="connsiteY38" fmla="*/ 900899 h 1502868"/>
              <a:gd name="connsiteX39" fmla="*/ 1951293 w 4035240"/>
              <a:gd name="connsiteY39" fmla="*/ 900899 h 1502868"/>
              <a:gd name="connsiteX40" fmla="*/ 1864060 w 4035240"/>
              <a:gd name="connsiteY40" fmla="*/ 796566 h 1502868"/>
              <a:gd name="connsiteX41" fmla="*/ 1045127 w 4035240"/>
              <a:gd name="connsiteY41" fmla="*/ 597385 h 1502868"/>
              <a:gd name="connsiteX42" fmla="*/ 1045127 w 4035240"/>
              <a:gd name="connsiteY42" fmla="*/ 701718 h 1502868"/>
              <a:gd name="connsiteX43" fmla="*/ 1864060 w 4035240"/>
              <a:gd name="connsiteY43" fmla="*/ 701718 h 1502868"/>
              <a:gd name="connsiteX44" fmla="*/ 1951293 w 4035240"/>
              <a:gd name="connsiteY44" fmla="*/ 597385 h 1502868"/>
              <a:gd name="connsiteX45" fmla="*/ 1951389 w 4035240"/>
              <a:gd name="connsiteY45" fmla="*/ 199023 h 1502868"/>
              <a:gd name="connsiteX46" fmla="*/ 836070 w 4035240"/>
              <a:gd name="connsiteY46" fmla="*/ 199023 h 1502868"/>
              <a:gd name="connsiteX47" fmla="*/ 836070 w 4035240"/>
              <a:gd name="connsiteY47" fmla="*/ 303356 h 1502868"/>
              <a:gd name="connsiteX48" fmla="*/ 1993390 w 4035240"/>
              <a:gd name="connsiteY48" fmla="*/ 303356 h 1502868"/>
              <a:gd name="connsiteX49" fmla="*/ 1951389 w 4035240"/>
              <a:gd name="connsiteY49" fmla="*/ 199023 h 1502868"/>
              <a:gd name="connsiteX50" fmla="*/ 1605779 w 4035240"/>
              <a:gd name="connsiteY50" fmla="*/ -158 h 1502868"/>
              <a:gd name="connsiteX51" fmla="*/ 836070 w 4035240"/>
              <a:gd name="connsiteY51" fmla="*/ -158 h 1502868"/>
              <a:gd name="connsiteX52" fmla="*/ 836070 w 4035240"/>
              <a:gd name="connsiteY52" fmla="*/ 104175 h 1502868"/>
              <a:gd name="connsiteX53" fmla="*/ 1874988 w 4035240"/>
              <a:gd name="connsiteY53" fmla="*/ 104175 h 1502868"/>
              <a:gd name="connsiteX54" fmla="*/ 1605779 w 4035240"/>
              <a:gd name="connsiteY54" fmla="*/ -158 h 1502868"/>
              <a:gd name="connsiteX55" fmla="*/ 1045127 w 4035240"/>
              <a:gd name="connsiteY55" fmla="*/ 502537 h 1502868"/>
              <a:gd name="connsiteX56" fmla="*/ 1358712 w 4035240"/>
              <a:gd name="connsiteY56" fmla="*/ 502537 h 1502868"/>
              <a:gd name="connsiteX57" fmla="*/ 1358712 w 4035240"/>
              <a:gd name="connsiteY57" fmla="*/ 398204 h 1502868"/>
              <a:gd name="connsiteX58" fmla="*/ 1045127 w 4035240"/>
              <a:gd name="connsiteY58" fmla="*/ 398204 h 1502868"/>
              <a:gd name="connsiteX59" fmla="*/ 1653292 w 4035240"/>
              <a:gd name="connsiteY59" fmla="*/ 502537 h 1502868"/>
              <a:gd name="connsiteX60" fmla="*/ 1990919 w 4035240"/>
              <a:gd name="connsiteY60" fmla="*/ 502537 h 1502868"/>
              <a:gd name="connsiteX61" fmla="*/ 2004888 w 4035240"/>
              <a:gd name="connsiteY61" fmla="*/ 398204 h 1502868"/>
              <a:gd name="connsiteX62" fmla="*/ 1653292 w 4035240"/>
              <a:gd name="connsiteY62" fmla="*/ 398204 h 1502868"/>
              <a:gd name="connsiteX63" fmla="*/ 1045127 w 4035240"/>
              <a:gd name="connsiteY63" fmla="*/ 1100080 h 1502868"/>
              <a:gd name="connsiteX64" fmla="*/ 1358712 w 4035240"/>
              <a:gd name="connsiteY64" fmla="*/ 1100080 h 1502868"/>
              <a:gd name="connsiteX65" fmla="*/ 1358712 w 4035240"/>
              <a:gd name="connsiteY65" fmla="*/ 995747 h 1502868"/>
              <a:gd name="connsiteX66" fmla="*/ 1045127 w 4035240"/>
              <a:gd name="connsiteY66" fmla="*/ 995747 h 1502868"/>
              <a:gd name="connsiteX67" fmla="*/ 1653292 w 4035240"/>
              <a:gd name="connsiteY67" fmla="*/ 995747 h 1502868"/>
              <a:gd name="connsiteX68" fmla="*/ 1653292 w 4035240"/>
              <a:gd name="connsiteY68" fmla="*/ 1100080 h 1502868"/>
              <a:gd name="connsiteX69" fmla="*/ 2004888 w 4035240"/>
              <a:gd name="connsiteY69" fmla="*/ 1100080 h 1502868"/>
              <a:gd name="connsiteX70" fmla="*/ 1990919 w 4035240"/>
              <a:gd name="connsiteY70" fmla="*/ 995747 h 1502868"/>
              <a:gd name="connsiteX71" fmla="*/ 836070 w 4035240"/>
              <a:gd name="connsiteY71" fmla="*/ 1498442 h 1502868"/>
              <a:gd name="connsiteX72" fmla="*/ 1605779 w 4035240"/>
              <a:gd name="connsiteY72" fmla="*/ 1498442 h 1502868"/>
              <a:gd name="connsiteX73" fmla="*/ 1874988 w 4035240"/>
              <a:gd name="connsiteY73" fmla="*/ 1394109 h 1502868"/>
              <a:gd name="connsiteX74" fmla="*/ 836070 w 4035240"/>
              <a:gd name="connsiteY74" fmla="*/ 1394109 h 1502868"/>
              <a:gd name="connsiteX75" fmla="*/ 2926639 w 4035240"/>
              <a:gd name="connsiteY75" fmla="*/ 1498442 h 1502868"/>
              <a:gd name="connsiteX76" fmla="*/ 2962939 w 4035240"/>
              <a:gd name="connsiteY76" fmla="*/ 1394109 h 1502868"/>
              <a:gd name="connsiteX77" fmla="*/ 2890339 w 4035240"/>
              <a:gd name="connsiteY77" fmla="*/ 1394109 h 1502868"/>
              <a:gd name="connsiteX78" fmla="*/ 2856985 w 4035240"/>
              <a:gd name="connsiteY78" fmla="*/ 1299261 h 1502868"/>
              <a:gd name="connsiteX79" fmla="*/ 2996293 w 4035240"/>
              <a:gd name="connsiteY79" fmla="*/ 1299261 h 1502868"/>
              <a:gd name="connsiteX80" fmla="*/ 3033068 w 4035240"/>
              <a:gd name="connsiteY80" fmla="*/ 1194928 h 1502868"/>
              <a:gd name="connsiteX81" fmla="*/ 2820210 w 4035240"/>
              <a:gd name="connsiteY81" fmla="*/ 1194928 h 1502868"/>
              <a:gd name="connsiteX82" fmla="*/ 2786856 w 4035240"/>
              <a:gd name="connsiteY82" fmla="*/ 1100080 h 1502868"/>
              <a:gd name="connsiteX83" fmla="*/ 3066422 w 4035240"/>
              <a:gd name="connsiteY83" fmla="*/ 1100080 h 1502868"/>
              <a:gd name="connsiteX84" fmla="*/ 3103102 w 4035240"/>
              <a:gd name="connsiteY84" fmla="*/ 995747 h 1502868"/>
              <a:gd name="connsiteX85" fmla="*/ 2750176 w 4035240"/>
              <a:gd name="connsiteY85" fmla="*/ 995747 h 1502868"/>
              <a:gd name="connsiteX86" fmla="*/ 2716822 w 4035240"/>
              <a:gd name="connsiteY86" fmla="*/ 900899 h 1502868"/>
              <a:gd name="connsiteX87" fmla="*/ 3136456 w 4035240"/>
              <a:gd name="connsiteY87" fmla="*/ 900899 h 1502868"/>
              <a:gd name="connsiteX88" fmla="*/ 3173136 w 4035240"/>
              <a:gd name="connsiteY88" fmla="*/ 796566 h 1502868"/>
              <a:gd name="connsiteX89" fmla="*/ 2680142 w 4035240"/>
              <a:gd name="connsiteY89" fmla="*/ 796566 h 1502868"/>
              <a:gd name="connsiteX90" fmla="*/ 2299468 w 4035240"/>
              <a:gd name="connsiteY90" fmla="*/ 502537 h 1502868"/>
              <a:gd name="connsiteX91" fmla="*/ 2864207 w 4035240"/>
              <a:gd name="connsiteY91" fmla="*/ 502537 h 1502868"/>
              <a:gd name="connsiteX92" fmla="*/ 2827907 w 4035240"/>
              <a:gd name="connsiteY92" fmla="*/ 398204 h 1502868"/>
              <a:gd name="connsiteX93" fmla="*/ 2299468 w 4035240"/>
              <a:gd name="connsiteY93" fmla="*/ 398204 h 1502868"/>
              <a:gd name="connsiteX94" fmla="*/ 3058440 w 4035240"/>
              <a:gd name="connsiteY94" fmla="*/ 303356 h 1502868"/>
              <a:gd name="connsiteX95" fmla="*/ 3762867 w 4035240"/>
              <a:gd name="connsiteY95" fmla="*/ 303356 h 1502868"/>
              <a:gd name="connsiteX96" fmla="*/ 3762867 w 4035240"/>
              <a:gd name="connsiteY96" fmla="*/ 199023 h 1502868"/>
              <a:gd name="connsiteX97" fmla="*/ 3094835 w 4035240"/>
              <a:gd name="connsiteY97" fmla="*/ 199023 h 1502868"/>
              <a:gd name="connsiteX98" fmla="*/ 3164204 w 4035240"/>
              <a:gd name="connsiteY98" fmla="*/ -158 h 1502868"/>
              <a:gd name="connsiteX99" fmla="*/ 3127904 w 4035240"/>
              <a:gd name="connsiteY99" fmla="*/ 104175 h 1502868"/>
              <a:gd name="connsiteX100" fmla="*/ 3762867 w 4035240"/>
              <a:gd name="connsiteY100" fmla="*/ 104175 h 1502868"/>
              <a:gd name="connsiteX101" fmla="*/ 3762867 w 4035240"/>
              <a:gd name="connsiteY101" fmla="*/ -158 h 1502868"/>
              <a:gd name="connsiteX102" fmla="*/ 2090411 w 4035240"/>
              <a:gd name="connsiteY102" fmla="*/ 1498442 h 1502868"/>
              <a:gd name="connsiteX103" fmla="*/ 2613054 w 4035240"/>
              <a:gd name="connsiteY103" fmla="*/ 1498442 h 1502868"/>
              <a:gd name="connsiteX104" fmla="*/ 2613054 w 4035240"/>
              <a:gd name="connsiteY104" fmla="*/ 1394109 h 1502868"/>
              <a:gd name="connsiteX105" fmla="*/ 2090411 w 4035240"/>
              <a:gd name="connsiteY105" fmla="*/ 1394109 h 1502868"/>
              <a:gd name="connsiteX106" fmla="*/ 2090411 w 4035240"/>
              <a:gd name="connsiteY106" fmla="*/ 1299261 h 1502868"/>
              <a:gd name="connsiteX107" fmla="*/ 2613054 w 4035240"/>
              <a:gd name="connsiteY107" fmla="*/ 1299261 h 1502868"/>
              <a:gd name="connsiteX108" fmla="*/ 2613054 w 4035240"/>
              <a:gd name="connsiteY108" fmla="*/ 1194928 h 1502868"/>
              <a:gd name="connsiteX109" fmla="*/ 2090411 w 4035240"/>
              <a:gd name="connsiteY109" fmla="*/ 1194928 h 1502868"/>
              <a:gd name="connsiteX110" fmla="*/ 2299468 w 4035240"/>
              <a:gd name="connsiteY110" fmla="*/ 1100080 h 1502868"/>
              <a:gd name="connsiteX111" fmla="*/ 2613054 w 4035240"/>
              <a:gd name="connsiteY111" fmla="*/ 1100080 h 1502868"/>
              <a:gd name="connsiteX112" fmla="*/ 2613054 w 4035240"/>
              <a:gd name="connsiteY112" fmla="*/ 995747 h 1502868"/>
              <a:gd name="connsiteX113" fmla="*/ 2299468 w 4035240"/>
              <a:gd name="connsiteY113" fmla="*/ 995747 h 1502868"/>
              <a:gd name="connsiteX114" fmla="*/ 2299468 w 4035240"/>
              <a:gd name="connsiteY114" fmla="*/ 900899 h 1502868"/>
              <a:gd name="connsiteX115" fmla="*/ 2613054 w 4035240"/>
              <a:gd name="connsiteY115" fmla="*/ 900899 h 1502868"/>
              <a:gd name="connsiteX116" fmla="*/ 2613054 w 4035240"/>
              <a:gd name="connsiteY116" fmla="*/ 796566 h 1502868"/>
              <a:gd name="connsiteX117" fmla="*/ 2299468 w 4035240"/>
              <a:gd name="connsiteY117" fmla="*/ 796566 h 1502868"/>
              <a:gd name="connsiteX118" fmla="*/ 3553810 w 4035240"/>
              <a:gd name="connsiteY118" fmla="*/ 398204 h 1502868"/>
              <a:gd name="connsiteX119" fmla="*/ 3025371 w 4035240"/>
              <a:gd name="connsiteY119" fmla="*/ 398204 h 1502868"/>
              <a:gd name="connsiteX120" fmla="*/ 2989071 w 4035240"/>
              <a:gd name="connsiteY120" fmla="*/ 502537 h 1502868"/>
              <a:gd name="connsiteX121" fmla="*/ 3553810 w 4035240"/>
              <a:gd name="connsiteY121" fmla="*/ 502537 h 1502868"/>
              <a:gd name="connsiteX122" fmla="*/ 3240225 w 4035240"/>
              <a:gd name="connsiteY122" fmla="*/ 701718 h 1502868"/>
              <a:gd name="connsiteX123" fmla="*/ 3553810 w 4035240"/>
              <a:gd name="connsiteY123" fmla="*/ 701718 h 1502868"/>
              <a:gd name="connsiteX124" fmla="*/ 3553810 w 4035240"/>
              <a:gd name="connsiteY124" fmla="*/ 597385 h 1502868"/>
              <a:gd name="connsiteX125" fmla="*/ 2956002 w 4035240"/>
              <a:gd name="connsiteY125" fmla="*/ 597385 h 1502868"/>
              <a:gd name="connsiteX126" fmla="*/ 2926639 w 4035240"/>
              <a:gd name="connsiteY126" fmla="*/ 681705 h 1502868"/>
              <a:gd name="connsiteX127" fmla="*/ 2897276 w 4035240"/>
              <a:gd name="connsiteY127" fmla="*/ 597385 h 1502868"/>
              <a:gd name="connsiteX128" fmla="*/ 2299468 w 4035240"/>
              <a:gd name="connsiteY128" fmla="*/ 597385 h 1502868"/>
              <a:gd name="connsiteX129" fmla="*/ 2299468 w 4035240"/>
              <a:gd name="connsiteY129" fmla="*/ 701718 h 1502868"/>
              <a:gd name="connsiteX130" fmla="*/ 2613054 w 4035240"/>
              <a:gd name="connsiteY130" fmla="*/ 701718 h 1502868"/>
              <a:gd name="connsiteX131" fmla="*/ 2613054 w 4035240"/>
              <a:gd name="connsiteY131" fmla="*/ 605827 h 1502868"/>
              <a:gd name="connsiteX132" fmla="*/ 2646788 w 4035240"/>
              <a:gd name="connsiteY132" fmla="*/ 701718 h 1502868"/>
              <a:gd name="connsiteX133" fmla="*/ 3206491 w 4035240"/>
              <a:gd name="connsiteY133" fmla="*/ 701718 h 1502868"/>
              <a:gd name="connsiteX134" fmla="*/ 3240225 w 4035240"/>
              <a:gd name="connsiteY134" fmla="*/ 605827 h 1502868"/>
              <a:gd name="connsiteX135" fmla="*/ 3553810 w 4035240"/>
              <a:gd name="connsiteY135" fmla="*/ 796566 h 1502868"/>
              <a:gd name="connsiteX136" fmla="*/ 3240225 w 4035240"/>
              <a:gd name="connsiteY136" fmla="*/ 796566 h 1502868"/>
              <a:gd name="connsiteX137" fmla="*/ 3240225 w 4035240"/>
              <a:gd name="connsiteY137" fmla="*/ 900899 h 1502868"/>
              <a:gd name="connsiteX138" fmla="*/ 3553810 w 4035240"/>
              <a:gd name="connsiteY138" fmla="*/ 900899 h 1502868"/>
              <a:gd name="connsiteX139" fmla="*/ 3240225 w 4035240"/>
              <a:gd name="connsiteY139" fmla="*/ 1100080 h 1502868"/>
              <a:gd name="connsiteX140" fmla="*/ 3553810 w 4035240"/>
              <a:gd name="connsiteY140" fmla="*/ 1100080 h 1502868"/>
              <a:gd name="connsiteX141" fmla="*/ 3553810 w 4035240"/>
              <a:gd name="connsiteY141" fmla="*/ 995747 h 1502868"/>
              <a:gd name="connsiteX142" fmla="*/ 3240225 w 4035240"/>
              <a:gd name="connsiteY142" fmla="*/ 995747 h 1502868"/>
              <a:gd name="connsiteX143" fmla="*/ 3240225 w 4035240"/>
              <a:gd name="connsiteY143" fmla="*/ 1299261 h 1502868"/>
              <a:gd name="connsiteX144" fmla="*/ 3762867 w 4035240"/>
              <a:gd name="connsiteY144" fmla="*/ 1299261 h 1502868"/>
              <a:gd name="connsiteX145" fmla="*/ 3762867 w 4035240"/>
              <a:gd name="connsiteY145" fmla="*/ 1194928 h 1502868"/>
              <a:gd name="connsiteX146" fmla="*/ 3240225 w 4035240"/>
              <a:gd name="connsiteY146" fmla="*/ 1194928 h 1502868"/>
              <a:gd name="connsiteX147" fmla="*/ 3240225 w 4035240"/>
              <a:gd name="connsiteY147" fmla="*/ 1498442 h 1502868"/>
              <a:gd name="connsiteX148" fmla="*/ 3762867 w 4035240"/>
              <a:gd name="connsiteY148" fmla="*/ 1498442 h 1502868"/>
              <a:gd name="connsiteX149" fmla="*/ 3762867 w 4035240"/>
              <a:gd name="connsiteY149" fmla="*/ 1394109 h 1502868"/>
              <a:gd name="connsiteX150" fmla="*/ 3240225 w 4035240"/>
              <a:gd name="connsiteY150" fmla="*/ 1394109 h 1502868"/>
              <a:gd name="connsiteX151" fmla="*/ 2794838 w 4035240"/>
              <a:gd name="connsiteY151" fmla="*/ 303356 h 1502868"/>
              <a:gd name="connsiteX152" fmla="*/ 2758443 w 4035240"/>
              <a:gd name="connsiteY152" fmla="*/ 199023 h 1502868"/>
              <a:gd name="connsiteX153" fmla="*/ 2090411 w 4035240"/>
              <a:gd name="connsiteY153" fmla="*/ 199023 h 1502868"/>
              <a:gd name="connsiteX154" fmla="*/ 2090411 w 4035240"/>
              <a:gd name="connsiteY154" fmla="*/ 303356 h 1502868"/>
              <a:gd name="connsiteX155" fmla="*/ 2725469 w 4035240"/>
              <a:gd name="connsiteY155" fmla="*/ 104175 h 1502868"/>
              <a:gd name="connsiteX156" fmla="*/ 2689075 w 4035240"/>
              <a:gd name="connsiteY156" fmla="*/ -158 h 1502868"/>
              <a:gd name="connsiteX157" fmla="*/ 2090411 w 4035240"/>
              <a:gd name="connsiteY157" fmla="*/ -158 h 1502868"/>
              <a:gd name="connsiteX158" fmla="*/ 2090411 w 4035240"/>
              <a:gd name="connsiteY158" fmla="*/ 104175 h 1502868"/>
              <a:gd name="connsiteX159" fmla="*/ 3875283 w 4035240"/>
              <a:gd name="connsiteY159" fmla="*/ 1420572 h 1502868"/>
              <a:gd name="connsiteX160" fmla="*/ 3957540 w 4035240"/>
              <a:gd name="connsiteY160" fmla="*/ 1343211 h 1502868"/>
              <a:gd name="connsiteX161" fmla="*/ 4035046 w 4035240"/>
              <a:gd name="connsiteY161" fmla="*/ 1425315 h 1502868"/>
              <a:gd name="connsiteX162" fmla="*/ 3955105 w 4035240"/>
              <a:gd name="connsiteY162" fmla="*/ 1502711 h 1502868"/>
              <a:gd name="connsiteX163" fmla="*/ 3875445 w 4035240"/>
              <a:gd name="connsiteY163" fmla="*/ 1422311 h 1502868"/>
              <a:gd name="connsiteX164" fmla="*/ 3875474 w 4035240"/>
              <a:gd name="connsiteY164" fmla="*/ 1420572 h 1502868"/>
              <a:gd name="connsiteX165" fmla="*/ 4016206 w 4035240"/>
              <a:gd name="connsiteY165" fmla="*/ 1425789 h 1502868"/>
              <a:gd name="connsiteX166" fmla="*/ 4016206 w 4035240"/>
              <a:gd name="connsiteY166" fmla="*/ 1415450 h 1502868"/>
              <a:gd name="connsiteX167" fmla="*/ 3952743 w 4035240"/>
              <a:gd name="connsiteY167" fmla="*/ 1356915 h 1502868"/>
              <a:gd name="connsiteX168" fmla="*/ 3894098 w 4035240"/>
              <a:gd name="connsiteY168" fmla="*/ 1415450 h 1502868"/>
              <a:gd name="connsiteX169" fmla="*/ 3894098 w 4035240"/>
              <a:gd name="connsiteY169" fmla="*/ 1425789 h 1502868"/>
              <a:gd name="connsiteX170" fmla="*/ 3957561 w 4035240"/>
              <a:gd name="connsiteY170" fmla="*/ 1484324 h 1502868"/>
              <a:gd name="connsiteX171" fmla="*/ 4016206 w 4035240"/>
              <a:gd name="connsiteY171" fmla="*/ 1425789 h 1502868"/>
              <a:gd name="connsiteX172" fmla="*/ 3943416 w 4035240"/>
              <a:gd name="connsiteY172" fmla="*/ 1462874 h 1502868"/>
              <a:gd name="connsiteX173" fmla="*/ 3923081 w 4035240"/>
              <a:gd name="connsiteY173" fmla="*/ 1462874 h 1502868"/>
              <a:gd name="connsiteX174" fmla="*/ 3923081 w 4035240"/>
              <a:gd name="connsiteY174" fmla="*/ 1379598 h 1502868"/>
              <a:gd name="connsiteX175" fmla="*/ 3961091 w 4035240"/>
              <a:gd name="connsiteY175" fmla="*/ 1379598 h 1502868"/>
              <a:gd name="connsiteX176" fmla="*/ 3989418 w 4035240"/>
              <a:gd name="connsiteY176" fmla="*/ 1401360 h 1502868"/>
              <a:gd name="connsiteX177" fmla="*/ 3989599 w 4035240"/>
              <a:gd name="connsiteY177" fmla="*/ 1405871 h 1502868"/>
              <a:gd name="connsiteX178" fmla="*/ 3974489 w 4035240"/>
              <a:gd name="connsiteY178" fmla="*/ 1431005 h 1502868"/>
              <a:gd name="connsiteX179" fmla="*/ 3993495 w 4035240"/>
              <a:gd name="connsiteY179" fmla="*/ 1462874 h 1502868"/>
              <a:gd name="connsiteX180" fmla="*/ 3971164 w 4035240"/>
              <a:gd name="connsiteY180" fmla="*/ 1462874 h 1502868"/>
              <a:gd name="connsiteX181" fmla="*/ 3955580 w 4035240"/>
              <a:gd name="connsiteY181" fmla="*/ 1434420 h 1502868"/>
              <a:gd name="connsiteX182" fmla="*/ 3943416 w 4035240"/>
              <a:gd name="connsiteY182" fmla="*/ 1434420 h 1502868"/>
              <a:gd name="connsiteX183" fmla="*/ 3958620 w 4035240"/>
              <a:gd name="connsiteY183" fmla="*/ 1419055 h 1502868"/>
              <a:gd name="connsiteX184" fmla="*/ 3968123 w 4035240"/>
              <a:gd name="connsiteY184" fmla="*/ 1410234 h 1502868"/>
              <a:gd name="connsiteX185" fmla="*/ 3968123 w 4035240"/>
              <a:gd name="connsiteY185" fmla="*/ 1404258 h 1502868"/>
              <a:gd name="connsiteX186" fmla="*/ 3958620 w 4035240"/>
              <a:gd name="connsiteY186" fmla="*/ 1395532 h 1502868"/>
              <a:gd name="connsiteX187" fmla="*/ 3943416 w 4035240"/>
              <a:gd name="connsiteY187" fmla="*/ 1395532 h 1502868"/>
              <a:gd name="connsiteX188" fmla="*/ 3943416 w 4035240"/>
              <a:gd name="connsiteY188" fmla="*/ 1419055 h 1502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4035240" h="1502868">
                <a:moveTo>
                  <a:pt x="-158" y="1394109"/>
                </a:moveTo>
                <a:lnTo>
                  <a:pt x="731541" y="1394109"/>
                </a:lnTo>
                <a:lnTo>
                  <a:pt x="731541" y="1498442"/>
                </a:lnTo>
                <a:lnTo>
                  <a:pt x="-158" y="1498442"/>
                </a:lnTo>
                <a:close/>
                <a:moveTo>
                  <a:pt x="-158" y="1299261"/>
                </a:moveTo>
                <a:lnTo>
                  <a:pt x="731541" y="1299261"/>
                </a:lnTo>
                <a:lnTo>
                  <a:pt x="731541" y="1194928"/>
                </a:lnTo>
                <a:lnTo>
                  <a:pt x="-158" y="1194928"/>
                </a:lnTo>
                <a:close/>
                <a:moveTo>
                  <a:pt x="208899" y="1100080"/>
                </a:moveTo>
                <a:lnTo>
                  <a:pt x="522484" y="1100080"/>
                </a:lnTo>
                <a:lnTo>
                  <a:pt x="522484" y="995747"/>
                </a:lnTo>
                <a:lnTo>
                  <a:pt x="208899" y="995747"/>
                </a:lnTo>
                <a:close/>
                <a:moveTo>
                  <a:pt x="208899" y="900899"/>
                </a:moveTo>
                <a:lnTo>
                  <a:pt x="522484" y="900899"/>
                </a:lnTo>
                <a:lnTo>
                  <a:pt x="522484" y="796566"/>
                </a:lnTo>
                <a:lnTo>
                  <a:pt x="208899" y="796566"/>
                </a:lnTo>
                <a:close/>
                <a:moveTo>
                  <a:pt x="208899" y="701718"/>
                </a:moveTo>
                <a:lnTo>
                  <a:pt x="522484" y="701718"/>
                </a:lnTo>
                <a:lnTo>
                  <a:pt x="522484" y="597385"/>
                </a:lnTo>
                <a:lnTo>
                  <a:pt x="208899" y="597385"/>
                </a:lnTo>
                <a:close/>
                <a:moveTo>
                  <a:pt x="522484" y="398204"/>
                </a:moveTo>
                <a:lnTo>
                  <a:pt x="208899" y="398204"/>
                </a:lnTo>
                <a:lnTo>
                  <a:pt x="208899" y="502537"/>
                </a:lnTo>
                <a:lnTo>
                  <a:pt x="522484" y="502537"/>
                </a:lnTo>
                <a:close/>
                <a:moveTo>
                  <a:pt x="-158" y="303356"/>
                </a:moveTo>
                <a:lnTo>
                  <a:pt x="731541" y="303356"/>
                </a:lnTo>
                <a:lnTo>
                  <a:pt x="731541" y="199023"/>
                </a:lnTo>
                <a:lnTo>
                  <a:pt x="-158" y="199023"/>
                </a:lnTo>
                <a:close/>
                <a:moveTo>
                  <a:pt x="-158" y="104175"/>
                </a:moveTo>
                <a:lnTo>
                  <a:pt x="731541" y="104175"/>
                </a:lnTo>
                <a:lnTo>
                  <a:pt x="731541" y="-158"/>
                </a:lnTo>
                <a:lnTo>
                  <a:pt x="-158" y="-158"/>
                </a:lnTo>
                <a:close/>
                <a:moveTo>
                  <a:pt x="836070" y="1299261"/>
                </a:moveTo>
                <a:lnTo>
                  <a:pt x="1951389" y="1299261"/>
                </a:lnTo>
                <a:cubicBezTo>
                  <a:pt x="1970288" y="1266654"/>
                  <a:pt x="1984432" y="1231523"/>
                  <a:pt x="1993390" y="1194928"/>
                </a:cubicBezTo>
                <a:lnTo>
                  <a:pt x="836070" y="1194928"/>
                </a:lnTo>
                <a:close/>
                <a:moveTo>
                  <a:pt x="1864060" y="796566"/>
                </a:moveTo>
                <a:lnTo>
                  <a:pt x="1045127" y="796566"/>
                </a:lnTo>
                <a:lnTo>
                  <a:pt x="1045127" y="900899"/>
                </a:lnTo>
                <a:lnTo>
                  <a:pt x="1951293" y="900899"/>
                </a:lnTo>
                <a:cubicBezTo>
                  <a:pt x="1928348" y="861440"/>
                  <a:pt x="1898850" y="826160"/>
                  <a:pt x="1864060" y="796566"/>
                </a:cubicBezTo>
                <a:close/>
                <a:moveTo>
                  <a:pt x="1045127" y="597385"/>
                </a:moveTo>
                <a:lnTo>
                  <a:pt x="1045127" y="701718"/>
                </a:lnTo>
                <a:lnTo>
                  <a:pt x="1864060" y="701718"/>
                </a:lnTo>
                <a:cubicBezTo>
                  <a:pt x="1898850" y="672125"/>
                  <a:pt x="1928348" y="636845"/>
                  <a:pt x="1951293" y="597385"/>
                </a:cubicBezTo>
                <a:close/>
                <a:moveTo>
                  <a:pt x="1951389" y="199023"/>
                </a:moveTo>
                <a:lnTo>
                  <a:pt x="836070" y="199023"/>
                </a:lnTo>
                <a:lnTo>
                  <a:pt x="836070" y="303356"/>
                </a:lnTo>
                <a:lnTo>
                  <a:pt x="1993390" y="303356"/>
                </a:lnTo>
                <a:cubicBezTo>
                  <a:pt x="1984432" y="266762"/>
                  <a:pt x="1970289" y="231630"/>
                  <a:pt x="1951389" y="199023"/>
                </a:cubicBezTo>
                <a:close/>
                <a:moveTo>
                  <a:pt x="1605779" y="-158"/>
                </a:moveTo>
                <a:lnTo>
                  <a:pt x="836070" y="-158"/>
                </a:lnTo>
                <a:lnTo>
                  <a:pt x="836070" y="104175"/>
                </a:lnTo>
                <a:lnTo>
                  <a:pt x="1874988" y="104175"/>
                </a:lnTo>
                <a:cubicBezTo>
                  <a:pt x="1801525" y="36948"/>
                  <a:pt x="1705445" y="-288"/>
                  <a:pt x="1605779" y="-158"/>
                </a:cubicBezTo>
                <a:close/>
                <a:moveTo>
                  <a:pt x="1045127" y="502537"/>
                </a:moveTo>
                <a:lnTo>
                  <a:pt x="1358712" y="502537"/>
                </a:lnTo>
                <a:lnTo>
                  <a:pt x="1358712" y="398204"/>
                </a:lnTo>
                <a:lnTo>
                  <a:pt x="1045127" y="398204"/>
                </a:lnTo>
                <a:close/>
                <a:moveTo>
                  <a:pt x="1653292" y="502537"/>
                </a:moveTo>
                <a:lnTo>
                  <a:pt x="1990919" y="502537"/>
                </a:lnTo>
                <a:cubicBezTo>
                  <a:pt x="2000179" y="468529"/>
                  <a:pt x="2004876" y="433446"/>
                  <a:pt x="2004888" y="398204"/>
                </a:cubicBezTo>
                <a:lnTo>
                  <a:pt x="1653292" y="398204"/>
                </a:lnTo>
                <a:close/>
                <a:moveTo>
                  <a:pt x="1045127" y="1100080"/>
                </a:moveTo>
                <a:lnTo>
                  <a:pt x="1358712" y="1100080"/>
                </a:lnTo>
                <a:lnTo>
                  <a:pt x="1358712" y="995747"/>
                </a:lnTo>
                <a:lnTo>
                  <a:pt x="1045127" y="995747"/>
                </a:lnTo>
                <a:close/>
                <a:moveTo>
                  <a:pt x="1653292" y="995747"/>
                </a:moveTo>
                <a:lnTo>
                  <a:pt x="1653292" y="1100080"/>
                </a:lnTo>
                <a:lnTo>
                  <a:pt x="2004888" y="1100080"/>
                </a:lnTo>
                <a:cubicBezTo>
                  <a:pt x="2004876" y="1064839"/>
                  <a:pt x="2000179" y="1029755"/>
                  <a:pt x="1990919" y="995747"/>
                </a:cubicBezTo>
                <a:close/>
                <a:moveTo>
                  <a:pt x="836070" y="1498442"/>
                </a:moveTo>
                <a:lnTo>
                  <a:pt x="1605779" y="1498442"/>
                </a:lnTo>
                <a:cubicBezTo>
                  <a:pt x="1705471" y="1498712"/>
                  <a:pt x="1801600" y="1461457"/>
                  <a:pt x="1874988" y="1394109"/>
                </a:cubicBezTo>
                <a:lnTo>
                  <a:pt x="836070" y="1394109"/>
                </a:lnTo>
                <a:close/>
                <a:moveTo>
                  <a:pt x="2926639" y="1498442"/>
                </a:moveTo>
                <a:lnTo>
                  <a:pt x="2962939" y="1394109"/>
                </a:lnTo>
                <a:lnTo>
                  <a:pt x="2890339" y="1394109"/>
                </a:lnTo>
                <a:close/>
                <a:moveTo>
                  <a:pt x="2856985" y="1299261"/>
                </a:moveTo>
                <a:lnTo>
                  <a:pt x="2996293" y="1299261"/>
                </a:lnTo>
                <a:lnTo>
                  <a:pt x="3033068" y="1194928"/>
                </a:lnTo>
                <a:lnTo>
                  <a:pt x="2820210" y="1194928"/>
                </a:lnTo>
                <a:close/>
                <a:moveTo>
                  <a:pt x="2786856" y="1100080"/>
                </a:moveTo>
                <a:lnTo>
                  <a:pt x="3066422" y="1100080"/>
                </a:lnTo>
                <a:lnTo>
                  <a:pt x="3103102" y="995747"/>
                </a:lnTo>
                <a:lnTo>
                  <a:pt x="2750176" y="995747"/>
                </a:lnTo>
                <a:close/>
                <a:moveTo>
                  <a:pt x="2716822" y="900899"/>
                </a:moveTo>
                <a:lnTo>
                  <a:pt x="3136456" y="900899"/>
                </a:lnTo>
                <a:lnTo>
                  <a:pt x="3173136" y="796566"/>
                </a:lnTo>
                <a:lnTo>
                  <a:pt x="2680142" y="796566"/>
                </a:lnTo>
                <a:close/>
                <a:moveTo>
                  <a:pt x="2299468" y="502537"/>
                </a:moveTo>
                <a:lnTo>
                  <a:pt x="2864207" y="502537"/>
                </a:lnTo>
                <a:lnTo>
                  <a:pt x="2827907" y="398204"/>
                </a:lnTo>
                <a:lnTo>
                  <a:pt x="2299468" y="398204"/>
                </a:lnTo>
                <a:close/>
                <a:moveTo>
                  <a:pt x="3058440" y="303356"/>
                </a:moveTo>
                <a:lnTo>
                  <a:pt x="3762867" y="303356"/>
                </a:lnTo>
                <a:lnTo>
                  <a:pt x="3762867" y="199023"/>
                </a:lnTo>
                <a:lnTo>
                  <a:pt x="3094835" y="199023"/>
                </a:lnTo>
                <a:close/>
                <a:moveTo>
                  <a:pt x="3164204" y="-158"/>
                </a:moveTo>
                <a:lnTo>
                  <a:pt x="3127904" y="104175"/>
                </a:lnTo>
                <a:lnTo>
                  <a:pt x="3762867" y="104175"/>
                </a:lnTo>
                <a:lnTo>
                  <a:pt x="3762867" y="-158"/>
                </a:lnTo>
                <a:close/>
                <a:moveTo>
                  <a:pt x="2090411" y="1498442"/>
                </a:moveTo>
                <a:lnTo>
                  <a:pt x="2613054" y="1498442"/>
                </a:lnTo>
                <a:lnTo>
                  <a:pt x="2613054" y="1394109"/>
                </a:lnTo>
                <a:lnTo>
                  <a:pt x="2090411" y="1394109"/>
                </a:lnTo>
                <a:close/>
                <a:moveTo>
                  <a:pt x="2090411" y="1299261"/>
                </a:moveTo>
                <a:lnTo>
                  <a:pt x="2613054" y="1299261"/>
                </a:lnTo>
                <a:lnTo>
                  <a:pt x="2613054" y="1194928"/>
                </a:lnTo>
                <a:lnTo>
                  <a:pt x="2090411" y="1194928"/>
                </a:lnTo>
                <a:close/>
                <a:moveTo>
                  <a:pt x="2299468" y="1100080"/>
                </a:moveTo>
                <a:lnTo>
                  <a:pt x="2613054" y="1100080"/>
                </a:lnTo>
                <a:lnTo>
                  <a:pt x="2613054" y="995747"/>
                </a:lnTo>
                <a:lnTo>
                  <a:pt x="2299468" y="995747"/>
                </a:lnTo>
                <a:close/>
                <a:moveTo>
                  <a:pt x="2299468" y="900899"/>
                </a:moveTo>
                <a:lnTo>
                  <a:pt x="2613054" y="900899"/>
                </a:lnTo>
                <a:lnTo>
                  <a:pt x="2613054" y="796566"/>
                </a:lnTo>
                <a:lnTo>
                  <a:pt x="2299468" y="796566"/>
                </a:lnTo>
                <a:close/>
                <a:moveTo>
                  <a:pt x="3553810" y="398204"/>
                </a:moveTo>
                <a:lnTo>
                  <a:pt x="3025371" y="398204"/>
                </a:lnTo>
                <a:lnTo>
                  <a:pt x="2989071" y="502537"/>
                </a:lnTo>
                <a:lnTo>
                  <a:pt x="3553810" y="502537"/>
                </a:lnTo>
                <a:close/>
                <a:moveTo>
                  <a:pt x="3240225" y="701718"/>
                </a:moveTo>
                <a:lnTo>
                  <a:pt x="3553810" y="701718"/>
                </a:lnTo>
                <a:lnTo>
                  <a:pt x="3553810" y="597385"/>
                </a:lnTo>
                <a:lnTo>
                  <a:pt x="2956002" y="597385"/>
                </a:lnTo>
                <a:lnTo>
                  <a:pt x="2926639" y="681705"/>
                </a:lnTo>
                <a:lnTo>
                  <a:pt x="2897276" y="597385"/>
                </a:lnTo>
                <a:lnTo>
                  <a:pt x="2299468" y="597385"/>
                </a:lnTo>
                <a:lnTo>
                  <a:pt x="2299468" y="701718"/>
                </a:lnTo>
                <a:lnTo>
                  <a:pt x="2613054" y="701718"/>
                </a:lnTo>
                <a:lnTo>
                  <a:pt x="2613054" y="605827"/>
                </a:lnTo>
                <a:lnTo>
                  <a:pt x="2646788" y="701718"/>
                </a:lnTo>
                <a:lnTo>
                  <a:pt x="3206491" y="701718"/>
                </a:lnTo>
                <a:lnTo>
                  <a:pt x="3240225" y="605827"/>
                </a:lnTo>
                <a:close/>
                <a:moveTo>
                  <a:pt x="3553810" y="796566"/>
                </a:moveTo>
                <a:lnTo>
                  <a:pt x="3240225" y="796566"/>
                </a:lnTo>
                <a:lnTo>
                  <a:pt x="3240225" y="900899"/>
                </a:lnTo>
                <a:lnTo>
                  <a:pt x="3553810" y="900899"/>
                </a:lnTo>
                <a:close/>
                <a:moveTo>
                  <a:pt x="3240225" y="1100080"/>
                </a:moveTo>
                <a:lnTo>
                  <a:pt x="3553810" y="1100080"/>
                </a:lnTo>
                <a:lnTo>
                  <a:pt x="3553810" y="995747"/>
                </a:lnTo>
                <a:lnTo>
                  <a:pt x="3240225" y="995747"/>
                </a:lnTo>
                <a:close/>
                <a:moveTo>
                  <a:pt x="3240225" y="1299261"/>
                </a:moveTo>
                <a:lnTo>
                  <a:pt x="3762867" y="1299261"/>
                </a:lnTo>
                <a:lnTo>
                  <a:pt x="3762867" y="1194928"/>
                </a:lnTo>
                <a:lnTo>
                  <a:pt x="3240225" y="1194928"/>
                </a:lnTo>
                <a:close/>
                <a:moveTo>
                  <a:pt x="3240225" y="1498442"/>
                </a:moveTo>
                <a:lnTo>
                  <a:pt x="3762867" y="1498442"/>
                </a:lnTo>
                <a:lnTo>
                  <a:pt x="3762867" y="1394109"/>
                </a:lnTo>
                <a:lnTo>
                  <a:pt x="3240225" y="1394109"/>
                </a:lnTo>
                <a:close/>
                <a:moveTo>
                  <a:pt x="2794838" y="303356"/>
                </a:moveTo>
                <a:lnTo>
                  <a:pt x="2758443" y="199023"/>
                </a:lnTo>
                <a:lnTo>
                  <a:pt x="2090411" y="199023"/>
                </a:lnTo>
                <a:lnTo>
                  <a:pt x="2090411" y="303356"/>
                </a:lnTo>
                <a:close/>
                <a:moveTo>
                  <a:pt x="2725469" y="104175"/>
                </a:moveTo>
                <a:lnTo>
                  <a:pt x="2689075" y="-158"/>
                </a:lnTo>
                <a:lnTo>
                  <a:pt x="2090411" y="-158"/>
                </a:lnTo>
                <a:lnTo>
                  <a:pt x="2090411" y="104175"/>
                </a:lnTo>
                <a:close/>
                <a:moveTo>
                  <a:pt x="3875283" y="1420572"/>
                </a:moveTo>
                <a:cubicBezTo>
                  <a:pt x="3876595" y="1376537"/>
                  <a:pt x="3913423" y="1341902"/>
                  <a:pt x="3957540" y="1343211"/>
                </a:cubicBezTo>
                <a:cubicBezTo>
                  <a:pt x="4001657" y="1344521"/>
                  <a:pt x="4036358" y="1381280"/>
                  <a:pt x="4035046" y="1425315"/>
                </a:cubicBezTo>
                <a:cubicBezTo>
                  <a:pt x="4033761" y="1468450"/>
                  <a:pt x="3998340" y="1502743"/>
                  <a:pt x="3955105" y="1502711"/>
                </a:cubicBezTo>
                <a:cubicBezTo>
                  <a:pt x="3910864" y="1502465"/>
                  <a:pt x="3875199" y="1466469"/>
                  <a:pt x="3875445" y="1422311"/>
                </a:cubicBezTo>
                <a:cubicBezTo>
                  <a:pt x="3875449" y="1421731"/>
                  <a:pt x="3875458" y="1421152"/>
                  <a:pt x="3875474" y="1420572"/>
                </a:cubicBezTo>
                <a:close/>
                <a:moveTo>
                  <a:pt x="4016206" y="1425789"/>
                </a:moveTo>
                <a:lnTo>
                  <a:pt x="4016206" y="1415450"/>
                </a:lnTo>
                <a:cubicBezTo>
                  <a:pt x="4014875" y="1381794"/>
                  <a:pt x="3986462" y="1355587"/>
                  <a:pt x="3952743" y="1356915"/>
                </a:cubicBezTo>
                <a:cubicBezTo>
                  <a:pt x="3920889" y="1358170"/>
                  <a:pt x="3895355" y="1383656"/>
                  <a:pt x="3894098" y="1415450"/>
                </a:cubicBezTo>
                <a:lnTo>
                  <a:pt x="3894098" y="1425789"/>
                </a:lnTo>
                <a:cubicBezTo>
                  <a:pt x="3895428" y="1459445"/>
                  <a:pt x="3923842" y="1485652"/>
                  <a:pt x="3957561" y="1484324"/>
                </a:cubicBezTo>
                <a:cubicBezTo>
                  <a:pt x="3989415" y="1483070"/>
                  <a:pt x="4014949" y="1457583"/>
                  <a:pt x="4016206" y="1425789"/>
                </a:cubicBezTo>
                <a:close/>
                <a:moveTo>
                  <a:pt x="3943416" y="1462874"/>
                </a:moveTo>
                <a:lnTo>
                  <a:pt x="3923081" y="1462874"/>
                </a:lnTo>
                <a:lnTo>
                  <a:pt x="3923081" y="1379598"/>
                </a:lnTo>
                <a:lnTo>
                  <a:pt x="3961091" y="1379598"/>
                </a:lnTo>
                <a:cubicBezTo>
                  <a:pt x="3974934" y="1377799"/>
                  <a:pt x="3987617" y="1387543"/>
                  <a:pt x="3989418" y="1401360"/>
                </a:cubicBezTo>
                <a:cubicBezTo>
                  <a:pt x="3989613" y="1402855"/>
                  <a:pt x="3989674" y="1404365"/>
                  <a:pt x="3989599" y="1405871"/>
                </a:cubicBezTo>
                <a:cubicBezTo>
                  <a:pt x="3990607" y="1416644"/>
                  <a:pt x="3984488" y="1426824"/>
                  <a:pt x="3974489" y="1431005"/>
                </a:cubicBezTo>
                <a:lnTo>
                  <a:pt x="3993495" y="1462874"/>
                </a:lnTo>
                <a:lnTo>
                  <a:pt x="3971164" y="1462874"/>
                </a:lnTo>
                <a:lnTo>
                  <a:pt x="3955580" y="1434420"/>
                </a:lnTo>
                <a:lnTo>
                  <a:pt x="3943416" y="1434420"/>
                </a:lnTo>
                <a:close/>
                <a:moveTo>
                  <a:pt x="3958620" y="1419055"/>
                </a:moveTo>
                <a:cubicBezTo>
                  <a:pt x="3964987" y="1419055"/>
                  <a:pt x="3968123" y="1416209"/>
                  <a:pt x="3968123" y="1410234"/>
                </a:cubicBezTo>
                <a:lnTo>
                  <a:pt x="3968123" y="1404258"/>
                </a:lnTo>
                <a:cubicBezTo>
                  <a:pt x="3968123" y="1398283"/>
                  <a:pt x="3964512" y="1395532"/>
                  <a:pt x="3958620" y="1395532"/>
                </a:cubicBezTo>
                <a:lnTo>
                  <a:pt x="3943416" y="1395532"/>
                </a:lnTo>
                <a:lnTo>
                  <a:pt x="3943416" y="1419055"/>
                </a:lnTo>
                <a:close/>
              </a:path>
            </a:pathLst>
          </a:custGeom>
          <a:solidFill>
            <a:schemeClr val="tx1"/>
          </a:solidFill>
          <a:ln w="9503" cap="flat">
            <a:noFill/>
            <a:prstDash val="solid"/>
            <a:miter/>
          </a:ln>
        </p:spPr>
        <p:txBody>
          <a:bodyPr rtlCol="0" anchor="ctr"/>
          <a:lstStyle/>
          <a:p>
            <a:endParaRPr lang="ja-JP" altLang="en-US"/>
          </a:p>
        </p:txBody>
      </p:sp>
      <p:sp>
        <p:nvSpPr>
          <p:cNvPr id="6" name="テキスト プレースホルダー 3">
            <a:extLst>
              <a:ext uri="{FF2B5EF4-FFF2-40B4-BE49-F238E27FC236}">
                <a16:creationId xmlns:a16="http://schemas.microsoft.com/office/drawing/2014/main" id="{C942D763-6184-CB6E-DC81-C5D03707EC29}"/>
              </a:ext>
            </a:extLst>
          </p:cNvPr>
          <p:cNvSpPr>
            <a:spLocks noGrp="1"/>
          </p:cNvSpPr>
          <p:nvPr>
            <p:ph type="body" sz="quarter" idx="11" hasCustomPrompt="1"/>
          </p:nvPr>
        </p:nvSpPr>
        <p:spPr>
          <a:xfrm>
            <a:off x="289560" y="6236191"/>
            <a:ext cx="5522976" cy="384048"/>
          </a:xfrm>
        </p:spPr>
        <p:txBody>
          <a:bodyPr anchor="b"/>
          <a:lstStyle>
            <a:lvl1pPr>
              <a:defRPr sz="2000" b="0" i="0">
                <a:latin typeface="IBM Plex Sans" panose="020B0503050203000203" pitchFamily="34" charset="0"/>
                <a:ea typeface="IBM Plex Sans JP" panose="020B0503050203000203" pitchFamily="34" charset="-128"/>
              </a:defRPr>
            </a:lvl1pPr>
          </a:lstStyle>
          <a:p>
            <a:pPr lvl="0"/>
            <a:r>
              <a:rPr kumimoji="1" lang="en-US" altLang="ja-JP" dirty="0"/>
              <a:t>Brand Logotype</a:t>
            </a:r>
            <a:endParaRPr kumimoji="1" lang="ja-JP" altLang="en-US"/>
          </a:p>
        </p:txBody>
      </p:sp>
    </p:spTree>
    <p:extLst>
      <p:ext uri="{BB962C8B-B14F-4D97-AF65-F5344CB8AC3E}">
        <p14:creationId xmlns:p14="http://schemas.microsoft.com/office/powerpoint/2010/main" val="817174950"/>
      </p:ext>
    </p:extLst>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oxes, 4 stacked wide, pictograms">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B1EAF36-C07D-DC5F-83A7-C84A1CC9D60A}"/>
              </a:ext>
            </a:extLst>
          </p:cNvPr>
          <p:cNvSpPr>
            <a:spLocks noGrp="1"/>
          </p:cNvSpPr>
          <p:nvPr>
            <p:ph type="sldNum" sz="quarter" idx="10"/>
          </p:nvPr>
        </p:nvSpPr>
        <p:spPr>
          <a:xfrm>
            <a:off x="11770048" y="6450369"/>
            <a:ext cx="134652" cy="123111"/>
          </a:xfrm>
          <a:prstGeom prst="rect">
            <a:avLst/>
          </a:prstGeom>
        </p:spPr>
        <p:txBody>
          <a:bodyPr/>
          <a:lstStyle/>
          <a:p>
            <a:fld id="{86CB4B4D-7CA3-9044-876B-883B54F8677D}" type="slidenum">
              <a:rPr lang="en-US" smtClean="0"/>
              <a:t>‹#›</a:t>
            </a:fld>
            <a:endParaRPr lang="en-US" dirty="0"/>
          </a:p>
        </p:txBody>
      </p:sp>
      <p:sp>
        <p:nvSpPr>
          <p:cNvPr id="5" name="Text Placeholder 4">
            <a:extLst>
              <a:ext uri="{FF2B5EF4-FFF2-40B4-BE49-F238E27FC236}">
                <a16:creationId xmlns:a16="http://schemas.microsoft.com/office/drawing/2014/main" id="{931099CB-CB87-D5D5-506D-4B49C08161D3}"/>
              </a:ext>
            </a:extLst>
          </p:cNvPr>
          <p:cNvSpPr>
            <a:spLocks noGrp="1"/>
          </p:cNvSpPr>
          <p:nvPr>
            <p:ph type="body" sz="quarter" idx="11"/>
          </p:nvPr>
        </p:nvSpPr>
        <p:spPr>
          <a:xfrm>
            <a:off x="292608" y="1238250"/>
            <a:ext cx="3334903" cy="1524000"/>
          </a:xfrm>
          <a:prstGeom prst="rect">
            <a:avLst/>
          </a:prstGeom>
        </p:spPr>
        <p:txBody>
          <a:bodyPr/>
          <a:lstStyle>
            <a:lvl1pPr>
              <a:lnSpc>
                <a:spcPct val="110000"/>
              </a:lnSpc>
              <a:spcBef>
                <a:spcPts val="0"/>
              </a:spcBef>
              <a:defRPr sz="2400">
                <a:solidFill>
                  <a:schemeClr val="tx1"/>
                </a:solidFill>
              </a:defRPr>
            </a:lvl1pPr>
            <a:lvl2pPr marL="201128" indent="-201128">
              <a:lnSpc>
                <a:spcPct val="110000"/>
              </a:lnSpc>
              <a:spcBef>
                <a:spcPts val="0"/>
              </a:spcBef>
              <a:defRPr sz="2400">
                <a:solidFill>
                  <a:schemeClr val="tx1"/>
                </a:solidFill>
              </a:defRPr>
            </a:lvl2pPr>
            <a:lvl3pPr marL="402256" indent="-201128">
              <a:lnSpc>
                <a:spcPct val="110000"/>
              </a:lnSpc>
              <a:spcBef>
                <a:spcPts val="0"/>
              </a:spcBef>
              <a:defRPr sz="2400">
                <a:solidFill>
                  <a:schemeClr val="tx1"/>
                </a:solidFill>
              </a:defRPr>
            </a:lvl3pPr>
            <a:lvl4pPr marL="557672" indent="-201128">
              <a:lnSpc>
                <a:spcPct val="110000"/>
              </a:lnSpc>
              <a:spcBef>
                <a:spcPts val="0"/>
              </a:spcBef>
              <a:defRPr sz="2400">
                <a:solidFill>
                  <a:schemeClr val="tx1"/>
                </a:solidFill>
              </a:defRPr>
            </a:lvl4pPr>
            <a:lvl5pPr>
              <a:lnSpc>
                <a:spcPct val="100000"/>
              </a:lnSpc>
              <a:spcBef>
                <a:spcPts val="0"/>
              </a:spcBef>
              <a:defRPr sz="2200">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7" name="Text Placeholder 6">
            <a:extLst>
              <a:ext uri="{FF2B5EF4-FFF2-40B4-BE49-F238E27FC236}">
                <a16:creationId xmlns:a16="http://schemas.microsoft.com/office/drawing/2014/main" id="{FC1DA3C4-E728-0E45-C91D-8EDF4B495FFC}"/>
              </a:ext>
            </a:extLst>
          </p:cNvPr>
          <p:cNvSpPr>
            <a:spLocks noGrp="1"/>
          </p:cNvSpPr>
          <p:nvPr>
            <p:ph type="body" sz="quarter" idx="12"/>
          </p:nvPr>
        </p:nvSpPr>
        <p:spPr>
          <a:xfrm>
            <a:off x="6380919" y="1238250"/>
            <a:ext cx="3333316" cy="1524000"/>
          </a:xfrm>
          <a:prstGeom prst="rect">
            <a:avLst/>
          </a:prstGeom>
        </p:spPr>
        <p:txBody>
          <a:bodyPr/>
          <a:lstStyle>
            <a:lvl1pPr>
              <a:lnSpc>
                <a:spcPct val="110000"/>
              </a:lnSpc>
              <a:spcBef>
                <a:spcPts val="0"/>
              </a:spcBef>
              <a:defRPr sz="2400">
                <a:solidFill>
                  <a:schemeClr val="tx1"/>
                </a:solidFill>
              </a:defRPr>
            </a:lvl1pPr>
            <a:lvl2pPr marL="201128" indent="-201128">
              <a:lnSpc>
                <a:spcPct val="110000"/>
              </a:lnSpc>
              <a:spcBef>
                <a:spcPts val="0"/>
              </a:spcBef>
              <a:defRPr sz="2400">
                <a:solidFill>
                  <a:schemeClr val="tx1"/>
                </a:solidFill>
              </a:defRPr>
            </a:lvl2pPr>
            <a:lvl3pPr marL="402256" indent="-201128">
              <a:lnSpc>
                <a:spcPct val="110000"/>
              </a:lnSpc>
              <a:spcBef>
                <a:spcPts val="0"/>
              </a:spcBef>
              <a:defRPr sz="2400">
                <a:solidFill>
                  <a:schemeClr val="tx1"/>
                </a:solidFill>
              </a:defRPr>
            </a:lvl3pPr>
            <a:lvl4pPr marL="557672" indent="-201128">
              <a:lnSpc>
                <a:spcPct val="110000"/>
              </a:lnSpc>
              <a:spcBef>
                <a:spcPts val="0"/>
              </a:spcBef>
              <a:defRPr sz="2400">
                <a:solidFill>
                  <a:schemeClr val="tx1"/>
                </a:solidFill>
              </a:defRPr>
            </a:lvl4pPr>
            <a:lvl5pPr>
              <a:lnSpc>
                <a:spcPct val="100000"/>
              </a:lnSpc>
              <a:spcBef>
                <a:spcPts val="0"/>
              </a:spcBef>
              <a:defRPr sz="2200">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Text Placeholder 8">
            <a:extLst>
              <a:ext uri="{FF2B5EF4-FFF2-40B4-BE49-F238E27FC236}">
                <a16:creationId xmlns:a16="http://schemas.microsoft.com/office/drawing/2014/main" id="{B0565063-698E-31B0-B619-B99A9A0B3DB6}"/>
              </a:ext>
            </a:extLst>
          </p:cNvPr>
          <p:cNvSpPr>
            <a:spLocks noGrp="1"/>
          </p:cNvSpPr>
          <p:nvPr>
            <p:ph type="body" sz="quarter" idx="13"/>
          </p:nvPr>
        </p:nvSpPr>
        <p:spPr>
          <a:xfrm>
            <a:off x="292608" y="4191000"/>
            <a:ext cx="3334904" cy="1524000"/>
          </a:xfrm>
          <a:prstGeom prst="rect">
            <a:avLst/>
          </a:prstGeom>
        </p:spPr>
        <p:txBody>
          <a:bodyPr/>
          <a:lstStyle>
            <a:lvl1pPr>
              <a:lnSpc>
                <a:spcPct val="110000"/>
              </a:lnSpc>
              <a:spcBef>
                <a:spcPts val="0"/>
              </a:spcBef>
              <a:defRPr sz="2400">
                <a:solidFill>
                  <a:schemeClr val="tx1"/>
                </a:solidFill>
              </a:defRPr>
            </a:lvl1pPr>
            <a:lvl2pPr marL="201128" indent="-201128">
              <a:lnSpc>
                <a:spcPct val="110000"/>
              </a:lnSpc>
              <a:spcBef>
                <a:spcPts val="0"/>
              </a:spcBef>
              <a:defRPr sz="2400">
                <a:solidFill>
                  <a:schemeClr val="tx1"/>
                </a:solidFill>
              </a:defRPr>
            </a:lvl2pPr>
            <a:lvl3pPr marL="402256" indent="-201128">
              <a:lnSpc>
                <a:spcPct val="110000"/>
              </a:lnSpc>
              <a:spcBef>
                <a:spcPts val="0"/>
              </a:spcBef>
              <a:defRPr sz="2400">
                <a:solidFill>
                  <a:schemeClr val="tx1"/>
                </a:solidFill>
              </a:defRPr>
            </a:lvl3pPr>
            <a:lvl4pPr marL="557672" indent="-201128">
              <a:lnSpc>
                <a:spcPct val="110000"/>
              </a:lnSpc>
              <a:spcBef>
                <a:spcPts val="0"/>
              </a:spcBef>
              <a:defRPr sz="2400">
                <a:solidFill>
                  <a:schemeClr val="tx1"/>
                </a:solidFill>
              </a:defRPr>
            </a:lvl4pPr>
            <a:lvl5pPr>
              <a:lnSpc>
                <a:spcPct val="100000"/>
              </a:lnSpc>
              <a:spcBef>
                <a:spcPts val="0"/>
              </a:spcBef>
              <a:defRPr sz="2200">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1" name="Text Placeholder 10">
            <a:extLst>
              <a:ext uri="{FF2B5EF4-FFF2-40B4-BE49-F238E27FC236}">
                <a16:creationId xmlns:a16="http://schemas.microsoft.com/office/drawing/2014/main" id="{B4E44FFD-1EB7-1873-F6D1-67DE839EF09E}"/>
              </a:ext>
            </a:extLst>
          </p:cNvPr>
          <p:cNvSpPr>
            <a:spLocks noGrp="1"/>
          </p:cNvSpPr>
          <p:nvPr>
            <p:ph type="body" sz="quarter" idx="14"/>
          </p:nvPr>
        </p:nvSpPr>
        <p:spPr>
          <a:xfrm>
            <a:off x="6380920" y="4191000"/>
            <a:ext cx="3333316" cy="1524000"/>
          </a:xfrm>
          <a:prstGeom prst="rect">
            <a:avLst/>
          </a:prstGeom>
        </p:spPr>
        <p:txBody>
          <a:bodyPr/>
          <a:lstStyle>
            <a:lvl1pPr>
              <a:lnSpc>
                <a:spcPct val="110000"/>
              </a:lnSpc>
              <a:spcBef>
                <a:spcPts val="0"/>
              </a:spcBef>
              <a:defRPr sz="2400">
                <a:solidFill>
                  <a:schemeClr val="tx1"/>
                </a:solidFill>
              </a:defRPr>
            </a:lvl1pPr>
            <a:lvl2pPr marL="201128" indent="-201128">
              <a:lnSpc>
                <a:spcPct val="110000"/>
              </a:lnSpc>
              <a:spcBef>
                <a:spcPts val="0"/>
              </a:spcBef>
              <a:defRPr sz="2400">
                <a:solidFill>
                  <a:schemeClr val="tx1"/>
                </a:solidFill>
              </a:defRPr>
            </a:lvl2pPr>
            <a:lvl3pPr marL="402256" indent="-201128">
              <a:lnSpc>
                <a:spcPct val="110000"/>
              </a:lnSpc>
              <a:spcBef>
                <a:spcPts val="0"/>
              </a:spcBef>
              <a:defRPr sz="2400">
                <a:solidFill>
                  <a:schemeClr val="tx1"/>
                </a:solidFill>
              </a:defRPr>
            </a:lvl3pPr>
            <a:lvl4pPr marL="557672" indent="-201128">
              <a:lnSpc>
                <a:spcPct val="110000"/>
              </a:lnSpc>
              <a:spcBef>
                <a:spcPts val="0"/>
              </a:spcBef>
              <a:defRPr sz="2400">
                <a:solidFill>
                  <a:schemeClr val="tx1"/>
                </a:solidFill>
              </a:defRPr>
            </a:lvl4pPr>
            <a:lvl5pPr>
              <a:lnSpc>
                <a:spcPct val="100000"/>
              </a:lnSpc>
              <a:spcBef>
                <a:spcPts val="0"/>
              </a:spcBef>
              <a:defRPr sz="2200">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3" name="Picture Placeholder 12">
            <a:extLst>
              <a:ext uri="{FF2B5EF4-FFF2-40B4-BE49-F238E27FC236}">
                <a16:creationId xmlns:a16="http://schemas.microsoft.com/office/drawing/2014/main" id="{30AB5158-BCB8-39EE-DA85-F2CD01699FBB}"/>
              </a:ext>
            </a:extLst>
          </p:cNvPr>
          <p:cNvSpPr>
            <a:spLocks noGrp="1"/>
          </p:cNvSpPr>
          <p:nvPr>
            <p:ph type="pic" sz="quarter" idx="15" hasCustomPrompt="1"/>
          </p:nvPr>
        </p:nvSpPr>
        <p:spPr>
          <a:xfrm>
            <a:off x="292608" y="301752"/>
            <a:ext cx="573013" cy="570706"/>
          </a:xfrm>
          <a:prstGeom prst="rect">
            <a:avLst/>
          </a:prstGeom>
        </p:spPr>
        <p:txBody>
          <a:bodyPr anchor="ctr"/>
          <a:lstStyle>
            <a:lvl1pPr algn="ctr">
              <a:lnSpc>
                <a:spcPct val="120000"/>
              </a:lnSpc>
              <a:defRPr sz="800" b="0" i="0">
                <a:latin typeface="IBM Plex Sans" panose="020B0503050203000203" pitchFamily="34" charset="0"/>
                <a:ea typeface="IBM Plex Sans JP" panose="020B0503050203000203" pitchFamily="34" charset="-128"/>
              </a:defRPr>
            </a:lvl1pPr>
          </a:lstStyle>
          <a:p>
            <a:r>
              <a:rPr lang="en-US" dirty="0"/>
              <a:t>Pictogram</a:t>
            </a:r>
          </a:p>
        </p:txBody>
      </p:sp>
      <p:sp>
        <p:nvSpPr>
          <p:cNvPr id="15" name="Picture Placeholder 14">
            <a:extLst>
              <a:ext uri="{FF2B5EF4-FFF2-40B4-BE49-F238E27FC236}">
                <a16:creationId xmlns:a16="http://schemas.microsoft.com/office/drawing/2014/main" id="{3C3730E5-61EB-7405-CC85-AB04242CDBC4}"/>
              </a:ext>
            </a:extLst>
          </p:cNvPr>
          <p:cNvSpPr>
            <a:spLocks noGrp="1"/>
          </p:cNvSpPr>
          <p:nvPr>
            <p:ph type="pic" sz="quarter" idx="16" hasCustomPrompt="1"/>
          </p:nvPr>
        </p:nvSpPr>
        <p:spPr>
          <a:xfrm>
            <a:off x="6380919" y="301752"/>
            <a:ext cx="571426" cy="570706"/>
          </a:xfrm>
          <a:prstGeom prst="rect">
            <a:avLst/>
          </a:prstGeom>
        </p:spPr>
        <p:txBody>
          <a:bodyPr anchor="ctr"/>
          <a:lstStyle>
            <a:lvl1pPr algn="ctr">
              <a:lnSpc>
                <a:spcPct val="120000"/>
              </a:lnSpc>
              <a:defRPr sz="800" b="0" i="0">
                <a:latin typeface="IBM Plex Sans" panose="020B0503050203000203" pitchFamily="34" charset="0"/>
                <a:ea typeface="IBM Plex Sans JP" panose="020B0503050203000203" pitchFamily="34" charset="-128"/>
              </a:defRPr>
            </a:lvl1pPr>
          </a:lstStyle>
          <a:p>
            <a:r>
              <a:rPr lang="en-US" dirty="0"/>
              <a:t>Pictogram</a:t>
            </a:r>
          </a:p>
        </p:txBody>
      </p:sp>
      <p:sp>
        <p:nvSpPr>
          <p:cNvPr id="17" name="Picture Placeholder 16">
            <a:extLst>
              <a:ext uri="{FF2B5EF4-FFF2-40B4-BE49-F238E27FC236}">
                <a16:creationId xmlns:a16="http://schemas.microsoft.com/office/drawing/2014/main" id="{62C94928-6A9B-2EA7-301C-71E5F2547C8A}"/>
              </a:ext>
            </a:extLst>
          </p:cNvPr>
          <p:cNvSpPr>
            <a:spLocks noGrp="1"/>
          </p:cNvSpPr>
          <p:nvPr>
            <p:ph type="pic" sz="quarter" idx="17" hasCustomPrompt="1"/>
          </p:nvPr>
        </p:nvSpPr>
        <p:spPr>
          <a:xfrm>
            <a:off x="292608" y="3238500"/>
            <a:ext cx="573013" cy="571500"/>
          </a:xfrm>
          <a:prstGeom prst="rect">
            <a:avLst/>
          </a:prstGeom>
        </p:spPr>
        <p:txBody>
          <a:bodyPr anchor="ctr"/>
          <a:lstStyle>
            <a:lvl1pPr algn="ctr">
              <a:lnSpc>
                <a:spcPct val="120000"/>
              </a:lnSpc>
              <a:defRPr sz="800" b="0" i="0">
                <a:latin typeface="IBM Plex Sans" panose="020B0503050203000203" pitchFamily="34" charset="0"/>
                <a:ea typeface="IBM Plex Sans JP" panose="020B0503050203000203" pitchFamily="34" charset="-128"/>
              </a:defRPr>
            </a:lvl1pPr>
          </a:lstStyle>
          <a:p>
            <a:r>
              <a:rPr lang="en-US" dirty="0"/>
              <a:t>Pictogram</a:t>
            </a:r>
          </a:p>
        </p:txBody>
      </p:sp>
      <p:sp>
        <p:nvSpPr>
          <p:cNvPr id="19" name="Picture Placeholder 18">
            <a:extLst>
              <a:ext uri="{FF2B5EF4-FFF2-40B4-BE49-F238E27FC236}">
                <a16:creationId xmlns:a16="http://schemas.microsoft.com/office/drawing/2014/main" id="{2E840026-2FAF-826F-DCFD-3FF0082B0823}"/>
              </a:ext>
            </a:extLst>
          </p:cNvPr>
          <p:cNvSpPr>
            <a:spLocks noGrp="1"/>
          </p:cNvSpPr>
          <p:nvPr>
            <p:ph type="pic" sz="quarter" idx="18" hasCustomPrompt="1"/>
          </p:nvPr>
        </p:nvSpPr>
        <p:spPr>
          <a:xfrm>
            <a:off x="6380919" y="3238500"/>
            <a:ext cx="571426" cy="571500"/>
          </a:xfrm>
          <a:prstGeom prst="rect">
            <a:avLst/>
          </a:prstGeom>
        </p:spPr>
        <p:txBody>
          <a:bodyPr anchor="ctr"/>
          <a:lstStyle>
            <a:lvl1pPr algn="ctr">
              <a:lnSpc>
                <a:spcPct val="120000"/>
              </a:lnSpc>
              <a:defRPr sz="800" b="0" i="0">
                <a:latin typeface="IBM Plex Sans" panose="020B0503050203000203" pitchFamily="34" charset="0"/>
                <a:ea typeface="IBM Plex Sans JP" panose="020B0503050203000203" pitchFamily="34" charset="-128"/>
              </a:defRPr>
            </a:lvl1pPr>
          </a:lstStyle>
          <a:p>
            <a:r>
              <a:rPr lang="en-US" dirty="0"/>
              <a:t>Pictogram</a:t>
            </a:r>
          </a:p>
        </p:txBody>
      </p:sp>
      <p:cxnSp>
        <p:nvCxnSpPr>
          <p:cNvPr id="14" name="Straight Connector 13">
            <a:extLst>
              <a:ext uri="{FF2B5EF4-FFF2-40B4-BE49-F238E27FC236}">
                <a16:creationId xmlns:a16="http://schemas.microsoft.com/office/drawing/2014/main" id="{00A530A6-2F26-DA70-D0D9-6DD90453CEC1}"/>
              </a:ext>
            </a:extLst>
          </p:cNvPr>
          <p:cNvCxnSpPr>
            <a:cxnSpLocks/>
          </p:cNvCxnSpPr>
          <p:nvPr userDrawn="1"/>
        </p:nvCxnSpPr>
        <p:spPr bwMode="auto">
          <a:xfrm>
            <a:off x="6096000" y="284957"/>
            <a:ext cx="0" cy="5715794"/>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9C5483A0-0E31-72CE-21C3-6248FAEBC09A}"/>
              </a:ext>
            </a:extLst>
          </p:cNvPr>
          <p:cNvCxnSpPr/>
          <p:nvPr userDrawn="1"/>
        </p:nvCxnSpPr>
        <p:spPr bwMode="auto">
          <a:xfrm>
            <a:off x="284126" y="3048000"/>
            <a:ext cx="11620574" cy="0"/>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4" name="フッター プレースホルダー 3">
            <a:extLst>
              <a:ext uri="{FF2B5EF4-FFF2-40B4-BE49-F238E27FC236}">
                <a16:creationId xmlns:a16="http://schemas.microsoft.com/office/drawing/2014/main" id="{AA5862BE-B2A1-DB4E-4D9C-A517E533B13B}"/>
              </a:ext>
            </a:extLst>
          </p:cNvPr>
          <p:cNvSpPr>
            <a:spLocks noGrp="1"/>
          </p:cNvSpPr>
          <p:nvPr>
            <p:ph type="ftr" sz="quarter" idx="19"/>
          </p:nvPr>
        </p:nvSpPr>
        <p:spPr/>
        <p:txBody>
          <a:bodyPr/>
          <a:lstStyle/>
          <a:p>
            <a:r>
              <a:rPr kumimoji="1" lang="ja-JP" altLang="en-US"/>
              <a:t>フッター</a:t>
            </a:r>
            <a:r>
              <a:rPr kumimoji="1" lang="en-US" altLang="ja-JP"/>
              <a:t>(Optional)</a:t>
            </a:r>
            <a:endParaRPr kumimoji="1" lang="ja-JP" altLang="en-US"/>
          </a:p>
        </p:txBody>
      </p:sp>
    </p:spTree>
    <p:extLst>
      <p:ext uri="{BB962C8B-B14F-4D97-AF65-F5344CB8AC3E}">
        <p14:creationId xmlns:p14="http://schemas.microsoft.com/office/powerpoint/2010/main" val="2380496384"/>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oxes, 4 stacked,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87299" y="855663"/>
            <a:ext cx="5523783" cy="1990924"/>
          </a:xfrm>
          <a:prstGeom prst="rect">
            <a:avLst/>
          </a:prstGeom>
        </p:spPr>
        <p:txBody>
          <a:bodyPr/>
          <a:lstStyle>
            <a:lvl1pPr>
              <a:lnSpc>
                <a:spcPct val="110000"/>
              </a:lnSpc>
              <a:defRPr sz="2400">
                <a:solidFill>
                  <a:schemeClr val="tx1"/>
                </a:solidFill>
              </a:defRPr>
            </a:lvl1pPr>
          </a:lstStyle>
          <a:p>
            <a:r>
              <a:rPr lang="ja-JP" altLang="en-US"/>
              <a:t>マスター タイトルの書式設定</a:t>
            </a:r>
            <a:endParaRPr lang="en-US" dirty="0"/>
          </a:p>
        </p:txBody>
      </p:sp>
      <p:sp>
        <p:nvSpPr>
          <p:cNvPr id="3" name="Slide Number Placeholder 2">
            <a:extLst>
              <a:ext uri="{FF2B5EF4-FFF2-40B4-BE49-F238E27FC236}">
                <a16:creationId xmlns:a16="http://schemas.microsoft.com/office/drawing/2014/main" id="{87DA3BD0-C0A1-6ADF-602A-13E61E27711F}"/>
              </a:ext>
            </a:extLst>
          </p:cNvPr>
          <p:cNvSpPr>
            <a:spLocks noGrp="1"/>
          </p:cNvSpPr>
          <p:nvPr>
            <p:ph type="sldNum" sz="quarter" idx="10"/>
          </p:nvPr>
        </p:nvSpPr>
        <p:spPr>
          <a:xfrm>
            <a:off x="11770048" y="6450369"/>
            <a:ext cx="134652" cy="123111"/>
          </a:xfrm>
          <a:prstGeom prst="rect">
            <a:avLst/>
          </a:prstGeom>
        </p:spPr>
        <p:txBody>
          <a:bodyPr/>
          <a:lstStyle/>
          <a:p>
            <a:fld id="{86CB4B4D-7CA3-9044-876B-883B54F8677D}" type="slidenum">
              <a:rPr lang="en-US" smtClean="0"/>
              <a:t>‹#›</a:t>
            </a:fld>
            <a:endParaRPr lang="en-US" dirty="0"/>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6380919" y="274042"/>
            <a:ext cx="2478024" cy="2572544"/>
          </a:xfrm>
          <a:prstGeom prst="rect">
            <a:avLst/>
          </a:prstGeom>
        </p:spPr>
        <p:txBody>
          <a:bodyPr/>
          <a:lstStyle>
            <a:lvl1pPr>
              <a:lnSpc>
                <a:spcPct val="120000"/>
              </a:lnSpc>
              <a:spcBef>
                <a:spcPts val="0"/>
              </a:spcBef>
              <a:defRPr sz="1400" b="0" i="0">
                <a:solidFill>
                  <a:schemeClr val="tx1"/>
                </a:solidFill>
                <a:latin typeface="IBM Plex Sans Light" panose="020B0403050203000203" pitchFamily="34" charset="0"/>
              </a:defRPr>
            </a:lvl1pPr>
            <a:lvl2pPr marL="127990" indent="-127990">
              <a:lnSpc>
                <a:spcPct val="120000"/>
              </a:lnSpc>
              <a:spcBef>
                <a:spcPts val="0"/>
              </a:spcBef>
              <a:defRPr sz="1400" b="0" i="0">
                <a:solidFill>
                  <a:schemeClr val="tx1"/>
                </a:solidFill>
                <a:latin typeface="IBM Plex Sans Light" panose="020B0403050203000203" pitchFamily="34" charset="0"/>
              </a:defRPr>
            </a:lvl2pPr>
            <a:lvl3pPr marL="255981" indent="-127990">
              <a:lnSpc>
                <a:spcPct val="120000"/>
              </a:lnSpc>
              <a:spcBef>
                <a:spcPts val="0"/>
              </a:spcBef>
              <a:defRPr sz="1400" b="0" i="0">
                <a:solidFill>
                  <a:schemeClr val="tx1"/>
                </a:solidFill>
                <a:latin typeface="IBM Plex Sans Light" panose="020B0403050203000203" pitchFamily="34" charset="0"/>
              </a:defRPr>
            </a:lvl3pPr>
            <a:lvl4pPr marL="383971" indent="-127990">
              <a:lnSpc>
                <a:spcPct val="12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9428522" y="274042"/>
            <a:ext cx="2478024" cy="2572544"/>
          </a:xfrm>
          <a:prstGeom prst="rect">
            <a:avLst/>
          </a:prstGeom>
        </p:spPr>
        <p:txBody>
          <a:bodyPr/>
          <a:lstStyle>
            <a:lvl1pPr>
              <a:lnSpc>
                <a:spcPct val="120000"/>
              </a:lnSpc>
              <a:spcBef>
                <a:spcPts val="0"/>
              </a:spcBef>
              <a:defRPr sz="1400" b="0" i="0">
                <a:solidFill>
                  <a:schemeClr val="tx1"/>
                </a:solidFill>
                <a:latin typeface="IBM Plex Sans Light" panose="020B0403050203000203" pitchFamily="34" charset="0"/>
              </a:defRPr>
            </a:lvl1pPr>
            <a:lvl2pPr marL="127990" indent="-127990">
              <a:lnSpc>
                <a:spcPct val="120000"/>
              </a:lnSpc>
              <a:spcBef>
                <a:spcPts val="0"/>
              </a:spcBef>
              <a:defRPr sz="1400" b="0" i="0">
                <a:solidFill>
                  <a:schemeClr val="tx1"/>
                </a:solidFill>
                <a:latin typeface="IBM Plex Sans Light" panose="020B0403050203000203" pitchFamily="34" charset="0"/>
              </a:defRPr>
            </a:lvl2pPr>
            <a:lvl3pPr marL="255981" indent="-127990">
              <a:lnSpc>
                <a:spcPct val="120000"/>
              </a:lnSpc>
              <a:spcBef>
                <a:spcPts val="0"/>
              </a:spcBef>
              <a:defRPr sz="1400" b="0" i="0">
                <a:solidFill>
                  <a:schemeClr val="tx1"/>
                </a:solidFill>
                <a:latin typeface="IBM Plex Sans Light" panose="020B0403050203000203" pitchFamily="34" charset="0"/>
              </a:defRPr>
            </a:lvl3pPr>
            <a:lvl4pPr marL="383971" indent="-127990">
              <a:lnSpc>
                <a:spcPct val="12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6380919" y="3415145"/>
            <a:ext cx="2478024" cy="2476500"/>
          </a:xfrm>
          <a:prstGeom prst="rect">
            <a:avLst/>
          </a:prstGeom>
        </p:spPr>
        <p:txBody>
          <a:bodyPr/>
          <a:lstStyle>
            <a:lvl1pPr>
              <a:lnSpc>
                <a:spcPct val="120000"/>
              </a:lnSpc>
              <a:spcBef>
                <a:spcPts val="0"/>
              </a:spcBef>
              <a:defRPr sz="1400" b="0" i="0">
                <a:solidFill>
                  <a:schemeClr val="tx1"/>
                </a:solidFill>
                <a:latin typeface="IBM Plex Sans Light" panose="020B0403050203000203" pitchFamily="34" charset="0"/>
              </a:defRPr>
            </a:lvl1pPr>
            <a:lvl2pPr marL="127990" indent="-127990">
              <a:lnSpc>
                <a:spcPct val="120000"/>
              </a:lnSpc>
              <a:spcBef>
                <a:spcPts val="0"/>
              </a:spcBef>
              <a:defRPr sz="1400" b="0" i="0">
                <a:solidFill>
                  <a:schemeClr val="tx1"/>
                </a:solidFill>
                <a:latin typeface="IBM Plex Sans Light" panose="020B0403050203000203" pitchFamily="34" charset="0"/>
              </a:defRPr>
            </a:lvl2pPr>
            <a:lvl3pPr marL="255981" indent="-127990">
              <a:lnSpc>
                <a:spcPct val="120000"/>
              </a:lnSpc>
              <a:spcBef>
                <a:spcPts val="0"/>
              </a:spcBef>
              <a:defRPr sz="1400" b="0" i="0">
                <a:solidFill>
                  <a:schemeClr val="tx1"/>
                </a:solidFill>
                <a:latin typeface="IBM Plex Sans Light" panose="020B0403050203000203" pitchFamily="34" charset="0"/>
              </a:defRPr>
            </a:lvl3pPr>
            <a:lvl4pPr marL="383971" indent="-127990">
              <a:lnSpc>
                <a:spcPct val="12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9428522" y="3415145"/>
            <a:ext cx="2478024" cy="2476500"/>
          </a:xfrm>
          <a:prstGeom prst="rect">
            <a:avLst/>
          </a:prstGeom>
        </p:spPr>
        <p:txBody>
          <a:bodyPr/>
          <a:lstStyle>
            <a:lvl1pPr>
              <a:lnSpc>
                <a:spcPct val="120000"/>
              </a:lnSpc>
              <a:spcBef>
                <a:spcPts val="0"/>
              </a:spcBef>
              <a:defRPr sz="1400" b="0" i="0">
                <a:solidFill>
                  <a:schemeClr val="tx1"/>
                </a:solidFill>
                <a:latin typeface="IBM Plex Sans Light" panose="020B0403050203000203" pitchFamily="34" charset="0"/>
              </a:defRPr>
            </a:lvl1pPr>
            <a:lvl2pPr marL="127990" indent="-127990">
              <a:lnSpc>
                <a:spcPct val="120000"/>
              </a:lnSpc>
              <a:spcBef>
                <a:spcPts val="0"/>
              </a:spcBef>
              <a:defRPr sz="1400" b="0" i="0">
                <a:solidFill>
                  <a:schemeClr val="tx1"/>
                </a:solidFill>
                <a:latin typeface="IBM Plex Sans Light" panose="020B0403050203000203" pitchFamily="34" charset="0"/>
              </a:defRPr>
            </a:lvl2pPr>
            <a:lvl3pPr marL="255981" indent="-127990">
              <a:lnSpc>
                <a:spcPct val="120000"/>
              </a:lnSpc>
              <a:spcBef>
                <a:spcPts val="0"/>
              </a:spcBef>
              <a:defRPr sz="1400" b="0" i="0">
                <a:solidFill>
                  <a:schemeClr val="tx1"/>
                </a:solidFill>
                <a:latin typeface="IBM Plex Sans Light" panose="020B0403050203000203" pitchFamily="34" charset="0"/>
              </a:defRPr>
            </a:lvl3pPr>
            <a:lvl4pPr marL="383971" indent="-127990">
              <a:lnSpc>
                <a:spcPct val="12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7" name="Text Placeholder 6">
            <a:extLst>
              <a:ext uri="{FF2B5EF4-FFF2-40B4-BE49-F238E27FC236}">
                <a16:creationId xmlns:a16="http://schemas.microsoft.com/office/drawing/2014/main" id="{E29EF9E2-1551-8357-22BD-8C43EF5EBE34}"/>
              </a:ext>
            </a:extLst>
          </p:cNvPr>
          <p:cNvSpPr>
            <a:spLocks noGrp="1"/>
          </p:cNvSpPr>
          <p:nvPr>
            <p:ph type="body" sz="quarter" idx="21"/>
          </p:nvPr>
        </p:nvSpPr>
        <p:spPr>
          <a:xfrm>
            <a:off x="284125" y="301752"/>
            <a:ext cx="2478024" cy="557784"/>
          </a:xfrm>
          <a:prstGeom prst="rect">
            <a:avLst/>
          </a:prstGeom>
        </p:spPr>
        <p:txBody>
          <a:bodyPr/>
          <a:lstStyle>
            <a:lvl1pPr>
              <a:lnSpc>
                <a:spcPct val="120000"/>
              </a:lnSpc>
              <a:defRPr sz="1400">
                <a:solidFill>
                  <a:schemeClr val="tx1"/>
                </a:solidFill>
              </a:defRPr>
            </a:lvl1pPr>
          </a:lstStyle>
          <a:p>
            <a:pPr lvl="0"/>
            <a:r>
              <a:rPr lang="ja-JP" altLang="en-US"/>
              <a:t>マスター テキストの書式設定</a:t>
            </a:r>
          </a:p>
        </p:txBody>
      </p:sp>
      <p:sp>
        <p:nvSpPr>
          <p:cNvPr id="6" name="フッター プレースホルダー 5">
            <a:extLst>
              <a:ext uri="{FF2B5EF4-FFF2-40B4-BE49-F238E27FC236}">
                <a16:creationId xmlns:a16="http://schemas.microsoft.com/office/drawing/2014/main" id="{82806778-130A-B7A2-C2E5-20461E57EF07}"/>
              </a:ext>
            </a:extLst>
          </p:cNvPr>
          <p:cNvSpPr>
            <a:spLocks noGrp="1"/>
          </p:cNvSpPr>
          <p:nvPr>
            <p:ph type="ftr" sz="quarter" idx="22"/>
          </p:nvPr>
        </p:nvSpPr>
        <p:spPr/>
        <p:txBody>
          <a:bodyPr/>
          <a:lstStyle/>
          <a:p>
            <a:r>
              <a:rPr kumimoji="1" lang="ja-JP" altLang="en-US"/>
              <a:t>フッター</a:t>
            </a:r>
            <a:r>
              <a:rPr kumimoji="1" lang="en-US" altLang="ja-JP"/>
              <a:t>(Optional)</a:t>
            </a:r>
            <a:endParaRPr kumimoji="1" lang="ja-JP" altLang="en-US"/>
          </a:p>
        </p:txBody>
      </p:sp>
    </p:spTree>
    <p:extLst>
      <p:ext uri="{BB962C8B-B14F-4D97-AF65-F5344CB8AC3E}">
        <p14:creationId xmlns:p14="http://schemas.microsoft.com/office/powerpoint/2010/main" val="70433241"/>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oxes, 4 stacked,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87299" y="859536"/>
            <a:ext cx="5521401" cy="1987050"/>
          </a:xfrm>
          <a:prstGeom prst="rect">
            <a:avLst/>
          </a:prstGeom>
        </p:spPr>
        <p:txBody>
          <a:bodyPr rIns="457200"/>
          <a:lstStyle>
            <a:lvl1pPr>
              <a:lnSpc>
                <a:spcPct val="110000"/>
              </a:lnSpc>
              <a:defRPr sz="3199">
                <a:solidFill>
                  <a:schemeClr val="tx1"/>
                </a:solidFill>
              </a:defRPr>
            </a:lvl1pPr>
          </a:lstStyle>
          <a:p>
            <a:r>
              <a:rPr lang="ja-JP" altLang="en-US"/>
              <a:t>マスター タイトルの書式設定</a:t>
            </a:r>
            <a:endParaRPr lang="en-US" dirty="0"/>
          </a:p>
        </p:txBody>
      </p:sp>
      <p:sp>
        <p:nvSpPr>
          <p:cNvPr id="3" name="Slide Number Placeholder 2">
            <a:extLst>
              <a:ext uri="{FF2B5EF4-FFF2-40B4-BE49-F238E27FC236}">
                <a16:creationId xmlns:a16="http://schemas.microsoft.com/office/drawing/2014/main" id="{87DA3BD0-C0A1-6ADF-602A-13E61E27711F}"/>
              </a:ext>
            </a:extLst>
          </p:cNvPr>
          <p:cNvSpPr>
            <a:spLocks noGrp="1"/>
          </p:cNvSpPr>
          <p:nvPr>
            <p:ph type="sldNum" sz="quarter" idx="10"/>
          </p:nvPr>
        </p:nvSpPr>
        <p:spPr>
          <a:xfrm>
            <a:off x="11770048" y="6450369"/>
            <a:ext cx="134652" cy="123111"/>
          </a:xfrm>
          <a:prstGeom prst="rect">
            <a:avLst/>
          </a:prstGeom>
        </p:spPr>
        <p:txBody>
          <a:bodyPr/>
          <a:lstStyle/>
          <a:p>
            <a:fld id="{86CB4B4D-7CA3-9044-876B-883B54F8677D}" type="slidenum">
              <a:rPr lang="en-US" smtClean="0"/>
              <a:t>‹#›</a:t>
            </a:fld>
            <a:endParaRPr lang="en-US" dirty="0"/>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6380919" y="274042"/>
            <a:ext cx="2478024" cy="2572544"/>
          </a:xfrm>
          <a:prstGeom prst="rect">
            <a:avLst/>
          </a:prstGeom>
        </p:spPr>
        <p:txBody>
          <a:bodyPr/>
          <a:lstStyle>
            <a:lvl1pPr>
              <a:lnSpc>
                <a:spcPct val="120000"/>
              </a:lnSpc>
              <a:spcBef>
                <a:spcPts val="0"/>
              </a:spcBef>
              <a:defRPr sz="1400" b="0" i="0">
                <a:solidFill>
                  <a:schemeClr val="tx1"/>
                </a:solidFill>
                <a:latin typeface="IBM Plex Sans Light" panose="020B0403050203000203" pitchFamily="34" charset="0"/>
              </a:defRPr>
            </a:lvl1pPr>
            <a:lvl2pPr marL="127990" indent="-127990">
              <a:lnSpc>
                <a:spcPct val="120000"/>
              </a:lnSpc>
              <a:spcBef>
                <a:spcPts val="0"/>
              </a:spcBef>
              <a:defRPr sz="1400" b="0" i="0">
                <a:solidFill>
                  <a:schemeClr val="tx1"/>
                </a:solidFill>
                <a:latin typeface="IBM Plex Sans Light" panose="020B0403050203000203" pitchFamily="34" charset="0"/>
              </a:defRPr>
            </a:lvl2pPr>
            <a:lvl3pPr marL="255981" indent="-127990">
              <a:lnSpc>
                <a:spcPct val="120000"/>
              </a:lnSpc>
              <a:spcBef>
                <a:spcPts val="0"/>
              </a:spcBef>
              <a:defRPr sz="1400" b="0" i="0">
                <a:solidFill>
                  <a:schemeClr val="tx1"/>
                </a:solidFill>
                <a:latin typeface="IBM Plex Sans Light" panose="020B0403050203000203" pitchFamily="34" charset="0"/>
              </a:defRPr>
            </a:lvl3pPr>
            <a:lvl4pPr marL="383971" indent="-127990">
              <a:lnSpc>
                <a:spcPct val="12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9428522" y="274042"/>
            <a:ext cx="2478024" cy="2572544"/>
          </a:xfrm>
          <a:prstGeom prst="rect">
            <a:avLst/>
          </a:prstGeom>
        </p:spPr>
        <p:txBody>
          <a:bodyPr/>
          <a:lstStyle>
            <a:lvl1pPr>
              <a:lnSpc>
                <a:spcPct val="120000"/>
              </a:lnSpc>
              <a:spcBef>
                <a:spcPts val="0"/>
              </a:spcBef>
              <a:defRPr sz="1400" b="0" i="0">
                <a:solidFill>
                  <a:schemeClr val="tx1"/>
                </a:solidFill>
                <a:latin typeface="IBM Plex Sans Light" panose="020B0403050203000203" pitchFamily="34" charset="0"/>
              </a:defRPr>
            </a:lvl1pPr>
            <a:lvl2pPr marL="127990" indent="-127990">
              <a:lnSpc>
                <a:spcPct val="120000"/>
              </a:lnSpc>
              <a:spcBef>
                <a:spcPts val="0"/>
              </a:spcBef>
              <a:defRPr sz="1400" b="0" i="0">
                <a:solidFill>
                  <a:schemeClr val="tx1"/>
                </a:solidFill>
                <a:latin typeface="IBM Plex Sans Light" panose="020B0403050203000203" pitchFamily="34" charset="0"/>
              </a:defRPr>
            </a:lvl2pPr>
            <a:lvl3pPr marL="255981" indent="-127990">
              <a:lnSpc>
                <a:spcPct val="120000"/>
              </a:lnSpc>
              <a:spcBef>
                <a:spcPts val="0"/>
              </a:spcBef>
              <a:defRPr sz="1400" b="0" i="0">
                <a:solidFill>
                  <a:schemeClr val="tx1"/>
                </a:solidFill>
                <a:latin typeface="IBM Plex Sans Light" panose="020B0403050203000203" pitchFamily="34" charset="0"/>
              </a:defRPr>
            </a:lvl3pPr>
            <a:lvl4pPr marL="383971" indent="-127990">
              <a:lnSpc>
                <a:spcPct val="12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6380919" y="3420103"/>
            <a:ext cx="2478024" cy="2476500"/>
          </a:xfrm>
          <a:prstGeom prst="rect">
            <a:avLst/>
          </a:prstGeom>
        </p:spPr>
        <p:txBody>
          <a:bodyPr/>
          <a:lstStyle>
            <a:lvl1pPr>
              <a:lnSpc>
                <a:spcPct val="120000"/>
              </a:lnSpc>
              <a:spcBef>
                <a:spcPts val="0"/>
              </a:spcBef>
              <a:defRPr sz="1400" b="0" i="0">
                <a:solidFill>
                  <a:schemeClr val="tx1"/>
                </a:solidFill>
                <a:latin typeface="IBM Plex Sans Light" panose="020B0403050203000203" pitchFamily="34" charset="0"/>
              </a:defRPr>
            </a:lvl1pPr>
            <a:lvl2pPr marL="127990" indent="-127990">
              <a:lnSpc>
                <a:spcPct val="120000"/>
              </a:lnSpc>
              <a:spcBef>
                <a:spcPts val="0"/>
              </a:spcBef>
              <a:defRPr sz="1400" b="0" i="0">
                <a:solidFill>
                  <a:schemeClr val="tx1"/>
                </a:solidFill>
                <a:latin typeface="IBM Plex Sans Light" panose="020B0403050203000203" pitchFamily="34" charset="0"/>
              </a:defRPr>
            </a:lvl2pPr>
            <a:lvl3pPr marL="255981" indent="-127990">
              <a:lnSpc>
                <a:spcPct val="120000"/>
              </a:lnSpc>
              <a:spcBef>
                <a:spcPts val="0"/>
              </a:spcBef>
              <a:defRPr sz="1400" b="0" i="0">
                <a:solidFill>
                  <a:schemeClr val="tx1"/>
                </a:solidFill>
                <a:latin typeface="IBM Plex Sans Light" panose="020B0403050203000203" pitchFamily="34" charset="0"/>
              </a:defRPr>
            </a:lvl3pPr>
            <a:lvl4pPr marL="383971" indent="-127990">
              <a:lnSpc>
                <a:spcPct val="12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9428522" y="3420103"/>
            <a:ext cx="2478024" cy="2476500"/>
          </a:xfrm>
          <a:prstGeom prst="rect">
            <a:avLst/>
          </a:prstGeom>
        </p:spPr>
        <p:txBody>
          <a:bodyPr/>
          <a:lstStyle>
            <a:lvl1pPr>
              <a:lnSpc>
                <a:spcPct val="120000"/>
              </a:lnSpc>
              <a:spcBef>
                <a:spcPts val="0"/>
              </a:spcBef>
              <a:defRPr sz="1400" b="0" i="0">
                <a:solidFill>
                  <a:schemeClr val="tx1"/>
                </a:solidFill>
                <a:latin typeface="IBM Plex Sans Light" panose="020B0403050203000203" pitchFamily="34" charset="0"/>
              </a:defRPr>
            </a:lvl1pPr>
            <a:lvl2pPr marL="127990" indent="-127990">
              <a:lnSpc>
                <a:spcPct val="120000"/>
              </a:lnSpc>
              <a:spcBef>
                <a:spcPts val="0"/>
              </a:spcBef>
              <a:defRPr sz="1400" b="0" i="0">
                <a:solidFill>
                  <a:schemeClr val="tx1"/>
                </a:solidFill>
                <a:latin typeface="IBM Plex Sans Light" panose="020B0403050203000203" pitchFamily="34" charset="0"/>
              </a:defRPr>
            </a:lvl2pPr>
            <a:lvl3pPr marL="255981" indent="-127990">
              <a:lnSpc>
                <a:spcPct val="120000"/>
              </a:lnSpc>
              <a:spcBef>
                <a:spcPts val="0"/>
              </a:spcBef>
              <a:defRPr sz="1400" b="0" i="0">
                <a:solidFill>
                  <a:schemeClr val="tx1"/>
                </a:solidFill>
                <a:latin typeface="IBM Plex Sans Light" panose="020B0403050203000203" pitchFamily="34" charset="0"/>
              </a:defRPr>
            </a:lvl3pPr>
            <a:lvl4pPr marL="383971" indent="-127990">
              <a:lnSpc>
                <a:spcPct val="12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7" name="Text Placeholder 6">
            <a:extLst>
              <a:ext uri="{FF2B5EF4-FFF2-40B4-BE49-F238E27FC236}">
                <a16:creationId xmlns:a16="http://schemas.microsoft.com/office/drawing/2014/main" id="{E29EF9E2-1551-8357-22BD-8C43EF5EBE34}"/>
              </a:ext>
            </a:extLst>
          </p:cNvPr>
          <p:cNvSpPr>
            <a:spLocks noGrp="1"/>
          </p:cNvSpPr>
          <p:nvPr>
            <p:ph type="body" sz="quarter" idx="21"/>
          </p:nvPr>
        </p:nvSpPr>
        <p:spPr>
          <a:xfrm>
            <a:off x="284125" y="301752"/>
            <a:ext cx="2478024" cy="224028"/>
          </a:xfrm>
          <a:prstGeom prst="rect">
            <a:avLst/>
          </a:prstGeom>
        </p:spPr>
        <p:txBody>
          <a:bodyPr/>
          <a:lstStyle>
            <a:lvl1pPr>
              <a:defRPr sz="1400">
                <a:solidFill>
                  <a:schemeClr val="tx1"/>
                </a:solidFill>
              </a:defRPr>
            </a:lvl1pPr>
          </a:lstStyle>
          <a:p>
            <a:pPr lvl="0"/>
            <a:r>
              <a:rPr lang="ja-JP" altLang="en-US"/>
              <a:t>マスター テキストの書式設定</a:t>
            </a:r>
          </a:p>
        </p:txBody>
      </p:sp>
      <p:sp>
        <p:nvSpPr>
          <p:cNvPr id="6" name="フッター プレースホルダー 5">
            <a:extLst>
              <a:ext uri="{FF2B5EF4-FFF2-40B4-BE49-F238E27FC236}">
                <a16:creationId xmlns:a16="http://schemas.microsoft.com/office/drawing/2014/main" id="{FEB23A94-0BDF-F85B-2DA1-0E3F529993DD}"/>
              </a:ext>
            </a:extLst>
          </p:cNvPr>
          <p:cNvSpPr>
            <a:spLocks noGrp="1"/>
          </p:cNvSpPr>
          <p:nvPr>
            <p:ph type="ftr" sz="quarter" idx="22"/>
          </p:nvPr>
        </p:nvSpPr>
        <p:spPr/>
        <p:txBody>
          <a:bodyPr/>
          <a:lstStyle/>
          <a:p>
            <a:r>
              <a:rPr kumimoji="1" lang="ja-JP" altLang="en-US"/>
              <a:t>フッター</a:t>
            </a:r>
            <a:r>
              <a:rPr kumimoji="1" lang="en-US" altLang="ja-JP"/>
              <a:t>(Optional)</a:t>
            </a:r>
            <a:endParaRPr kumimoji="1" lang="ja-JP" altLang="en-US"/>
          </a:p>
        </p:txBody>
      </p:sp>
    </p:spTree>
    <p:extLst>
      <p:ext uri="{BB962C8B-B14F-4D97-AF65-F5344CB8AC3E}">
        <p14:creationId xmlns:p14="http://schemas.microsoft.com/office/powerpoint/2010/main" val="1891810613"/>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oxes, 4 horizontal, small title">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FDD2EFD-B47D-5B95-E333-6FEC577D1B83}"/>
              </a:ext>
            </a:extLst>
          </p:cNvPr>
          <p:cNvSpPr>
            <a:spLocks noGrp="1"/>
          </p:cNvSpPr>
          <p:nvPr>
            <p:ph type="sldNum" sz="quarter" idx="10"/>
          </p:nvPr>
        </p:nvSpPr>
        <p:spPr>
          <a:xfrm>
            <a:off x="11770048" y="6450369"/>
            <a:ext cx="134652" cy="123111"/>
          </a:xfrm>
          <a:prstGeom prst="rect">
            <a:avLst/>
          </a:prstGeom>
        </p:spPr>
        <p:txBody>
          <a:bodyPr/>
          <a:lstStyle/>
          <a:p>
            <a:fld id="{86CB4B4D-7CA3-9044-876B-883B54F8677D}" type="slidenum">
              <a:rPr lang="en-US" smtClean="0"/>
              <a:t>‹#›</a:t>
            </a:fld>
            <a:endParaRPr lang="en-US" dirty="0"/>
          </a:p>
        </p:txBody>
      </p:sp>
      <p:sp>
        <p:nvSpPr>
          <p:cNvPr id="11" name="Text Placeholder 10">
            <a:extLst>
              <a:ext uri="{FF2B5EF4-FFF2-40B4-BE49-F238E27FC236}">
                <a16:creationId xmlns:a16="http://schemas.microsoft.com/office/drawing/2014/main" id="{2A71C2BF-857E-B291-7D82-5920AF4A5278}"/>
              </a:ext>
            </a:extLst>
          </p:cNvPr>
          <p:cNvSpPr>
            <a:spLocks noGrp="1"/>
          </p:cNvSpPr>
          <p:nvPr>
            <p:ph type="body" sz="quarter" idx="11"/>
          </p:nvPr>
        </p:nvSpPr>
        <p:spPr>
          <a:xfrm>
            <a:off x="287300" y="3424289"/>
            <a:ext cx="2474590" cy="2672459"/>
          </a:xfrm>
          <a:prstGeom prst="rect">
            <a:avLst/>
          </a:prstGeom>
        </p:spPr>
        <p:txBody>
          <a:bodyPr/>
          <a:lstStyle>
            <a:lvl1pPr>
              <a:spcBef>
                <a:spcPts val="0"/>
              </a:spcBef>
              <a:defRPr sz="1400">
                <a:solidFill>
                  <a:schemeClr val="tx1"/>
                </a:solidFill>
              </a:defRPr>
            </a:lvl1pPr>
            <a:lvl2pPr marL="127990" indent="-127990">
              <a:spcBef>
                <a:spcPts val="0"/>
              </a:spcBef>
              <a:defRPr sz="1400">
                <a:solidFill>
                  <a:schemeClr val="tx1"/>
                </a:solidFill>
              </a:defRPr>
            </a:lvl2pPr>
            <a:lvl3pPr marL="255981" indent="-127990">
              <a:spcBef>
                <a:spcPts val="0"/>
              </a:spcBef>
              <a:defRPr sz="1400">
                <a:solidFill>
                  <a:schemeClr val="tx1"/>
                </a:solidFill>
              </a:defRPr>
            </a:lvl3pPr>
            <a:lvl4pPr marL="383971" indent="-127990">
              <a:spcBef>
                <a:spcPts val="0"/>
              </a:spcBef>
              <a:defRPr sz="1400">
                <a:solidFill>
                  <a:schemeClr val="tx1"/>
                </a:solidFill>
              </a:defRPr>
            </a:lvl4pPr>
            <a:lvl5pPr>
              <a:spcBef>
                <a:spcPts val="0"/>
              </a:spcBef>
              <a:defRPr sz="1400">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2" name="Text Placeholder 10">
            <a:extLst>
              <a:ext uri="{FF2B5EF4-FFF2-40B4-BE49-F238E27FC236}">
                <a16:creationId xmlns:a16="http://schemas.microsoft.com/office/drawing/2014/main" id="{257EC586-7CBB-7AC4-C2FA-85F4BA8AA030}"/>
              </a:ext>
            </a:extLst>
          </p:cNvPr>
          <p:cNvSpPr>
            <a:spLocks noGrp="1"/>
          </p:cNvSpPr>
          <p:nvPr>
            <p:ph type="body" sz="quarter" idx="12"/>
          </p:nvPr>
        </p:nvSpPr>
        <p:spPr>
          <a:xfrm>
            <a:off x="3331187" y="3424289"/>
            <a:ext cx="2474590" cy="2672459"/>
          </a:xfrm>
          <a:prstGeom prst="rect">
            <a:avLst/>
          </a:prstGeom>
        </p:spPr>
        <p:txBody>
          <a:bodyPr/>
          <a:lstStyle>
            <a:lvl1pPr>
              <a:spcBef>
                <a:spcPts val="0"/>
              </a:spcBef>
              <a:defRPr sz="1400">
                <a:solidFill>
                  <a:schemeClr val="tx1"/>
                </a:solidFill>
              </a:defRPr>
            </a:lvl1pPr>
            <a:lvl2pPr marL="127990" indent="-127990">
              <a:spcBef>
                <a:spcPts val="0"/>
              </a:spcBef>
              <a:defRPr sz="1400">
                <a:solidFill>
                  <a:schemeClr val="tx1"/>
                </a:solidFill>
              </a:defRPr>
            </a:lvl2pPr>
            <a:lvl3pPr marL="255981" indent="-127990">
              <a:spcBef>
                <a:spcPts val="0"/>
              </a:spcBef>
              <a:defRPr sz="1400">
                <a:solidFill>
                  <a:schemeClr val="tx1"/>
                </a:solidFill>
              </a:defRPr>
            </a:lvl3pPr>
            <a:lvl4pPr marL="383971" indent="-127990">
              <a:spcBef>
                <a:spcPts val="0"/>
              </a:spcBef>
              <a:defRPr sz="1400">
                <a:solidFill>
                  <a:schemeClr val="tx1"/>
                </a:solidFill>
              </a:defRPr>
            </a:lvl4pPr>
            <a:lvl5pPr>
              <a:spcBef>
                <a:spcPts val="0"/>
              </a:spcBef>
              <a:defRPr sz="1400">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3" name="Text Placeholder 10">
            <a:extLst>
              <a:ext uri="{FF2B5EF4-FFF2-40B4-BE49-F238E27FC236}">
                <a16:creationId xmlns:a16="http://schemas.microsoft.com/office/drawing/2014/main" id="{A0ABD1EA-F6CD-F56B-B5E1-034EEB64D63E}"/>
              </a:ext>
            </a:extLst>
          </p:cNvPr>
          <p:cNvSpPr>
            <a:spLocks noGrp="1"/>
          </p:cNvSpPr>
          <p:nvPr>
            <p:ph type="body" sz="quarter" idx="13"/>
          </p:nvPr>
        </p:nvSpPr>
        <p:spPr>
          <a:xfrm>
            <a:off x="6384637" y="3424289"/>
            <a:ext cx="2474590" cy="2672459"/>
          </a:xfrm>
          <a:prstGeom prst="rect">
            <a:avLst/>
          </a:prstGeom>
        </p:spPr>
        <p:txBody>
          <a:bodyPr/>
          <a:lstStyle>
            <a:lvl1pPr>
              <a:spcBef>
                <a:spcPts val="0"/>
              </a:spcBef>
              <a:defRPr sz="1400">
                <a:solidFill>
                  <a:schemeClr val="tx1"/>
                </a:solidFill>
              </a:defRPr>
            </a:lvl1pPr>
            <a:lvl2pPr marL="127990" indent="-127990">
              <a:spcBef>
                <a:spcPts val="0"/>
              </a:spcBef>
              <a:defRPr sz="1400">
                <a:solidFill>
                  <a:schemeClr val="tx1"/>
                </a:solidFill>
              </a:defRPr>
            </a:lvl2pPr>
            <a:lvl3pPr marL="255981" indent="-127990">
              <a:spcBef>
                <a:spcPts val="0"/>
              </a:spcBef>
              <a:defRPr sz="1400">
                <a:solidFill>
                  <a:schemeClr val="tx1"/>
                </a:solidFill>
              </a:defRPr>
            </a:lvl3pPr>
            <a:lvl4pPr marL="383971" indent="-127990">
              <a:spcBef>
                <a:spcPts val="0"/>
              </a:spcBef>
              <a:defRPr sz="1400">
                <a:solidFill>
                  <a:schemeClr val="tx1"/>
                </a:solidFill>
              </a:defRPr>
            </a:lvl4pPr>
            <a:lvl5pPr>
              <a:spcBef>
                <a:spcPts val="0"/>
              </a:spcBef>
              <a:defRPr sz="1400">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4" name="Text Placeholder 10">
            <a:extLst>
              <a:ext uri="{FF2B5EF4-FFF2-40B4-BE49-F238E27FC236}">
                <a16:creationId xmlns:a16="http://schemas.microsoft.com/office/drawing/2014/main" id="{0F2DD97F-E181-3C33-32D8-844B57967D83}"/>
              </a:ext>
            </a:extLst>
          </p:cNvPr>
          <p:cNvSpPr>
            <a:spLocks noGrp="1"/>
          </p:cNvSpPr>
          <p:nvPr>
            <p:ph type="body" sz="quarter" idx="14"/>
          </p:nvPr>
        </p:nvSpPr>
        <p:spPr>
          <a:xfrm>
            <a:off x="9428523" y="3424289"/>
            <a:ext cx="2474590" cy="2672459"/>
          </a:xfrm>
          <a:prstGeom prst="rect">
            <a:avLst/>
          </a:prstGeom>
        </p:spPr>
        <p:txBody>
          <a:bodyPr/>
          <a:lstStyle>
            <a:lvl1pPr>
              <a:spcBef>
                <a:spcPts val="0"/>
              </a:spcBef>
              <a:defRPr sz="1400">
                <a:solidFill>
                  <a:schemeClr val="tx1"/>
                </a:solidFill>
              </a:defRPr>
            </a:lvl1pPr>
            <a:lvl2pPr marL="127990" indent="-127990">
              <a:spcBef>
                <a:spcPts val="0"/>
              </a:spcBef>
              <a:defRPr sz="1400">
                <a:solidFill>
                  <a:schemeClr val="tx1"/>
                </a:solidFill>
              </a:defRPr>
            </a:lvl2pPr>
            <a:lvl3pPr marL="255981" indent="-127990">
              <a:spcBef>
                <a:spcPts val="0"/>
              </a:spcBef>
              <a:defRPr sz="1400">
                <a:solidFill>
                  <a:schemeClr val="tx1"/>
                </a:solidFill>
              </a:defRPr>
            </a:lvl3pPr>
            <a:lvl4pPr marL="383971" indent="-127990">
              <a:spcBef>
                <a:spcPts val="0"/>
              </a:spcBef>
              <a:defRPr sz="1400">
                <a:solidFill>
                  <a:schemeClr val="tx1"/>
                </a:solidFill>
              </a:defRPr>
            </a:lvl4pPr>
            <a:lvl5pPr>
              <a:spcBef>
                <a:spcPts val="0"/>
              </a:spcBef>
              <a:defRPr sz="1400">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5" name="フッター プレースホルダー 4">
            <a:extLst>
              <a:ext uri="{FF2B5EF4-FFF2-40B4-BE49-F238E27FC236}">
                <a16:creationId xmlns:a16="http://schemas.microsoft.com/office/drawing/2014/main" id="{9382B812-A887-2135-D4E5-E2F59AAA197F}"/>
              </a:ext>
            </a:extLst>
          </p:cNvPr>
          <p:cNvSpPr>
            <a:spLocks noGrp="1"/>
          </p:cNvSpPr>
          <p:nvPr>
            <p:ph type="ftr" sz="quarter" idx="15"/>
          </p:nvPr>
        </p:nvSpPr>
        <p:spPr/>
        <p:txBody>
          <a:bodyPr/>
          <a:lstStyle/>
          <a:p>
            <a:r>
              <a:rPr kumimoji="1" lang="ja-JP" altLang="en-US"/>
              <a:t>フッター</a:t>
            </a:r>
            <a:r>
              <a:rPr kumimoji="1" lang="en-US" altLang="ja-JP"/>
              <a:t>(Optional)</a:t>
            </a:r>
            <a:endParaRPr kumimoji="1" lang="ja-JP" altLang="en-US"/>
          </a:p>
        </p:txBody>
      </p:sp>
      <p:sp>
        <p:nvSpPr>
          <p:cNvPr id="6" name="タイトル 5">
            <a:extLst>
              <a:ext uri="{FF2B5EF4-FFF2-40B4-BE49-F238E27FC236}">
                <a16:creationId xmlns:a16="http://schemas.microsoft.com/office/drawing/2014/main" id="{0C4C7B6B-9BCC-B57B-9E18-FA0D74E51051}"/>
              </a:ext>
            </a:extLst>
          </p:cNvPr>
          <p:cNvSpPr>
            <a:spLocks noGrp="1"/>
          </p:cNvSpPr>
          <p:nvPr>
            <p:ph type="title"/>
          </p:nvPr>
        </p:nvSpPr>
        <p:spPr>
          <a:xfrm>
            <a:off x="289560" y="301750"/>
            <a:ext cx="5527040" cy="2286000"/>
          </a:xfrm>
        </p:spPr>
        <p:txBody>
          <a:bodyPr/>
          <a:lstStyle>
            <a:lvl1pPr>
              <a:defRPr sz="2400"/>
            </a:lvl1pPr>
          </a:lstStyle>
          <a:p>
            <a:r>
              <a:rPr kumimoji="1" lang="ja-JP" altLang="en-US"/>
              <a:t>マスター タイトルの書式設定</a:t>
            </a:r>
          </a:p>
        </p:txBody>
      </p:sp>
    </p:spTree>
    <p:extLst>
      <p:ext uri="{BB962C8B-B14F-4D97-AF65-F5344CB8AC3E}">
        <p14:creationId xmlns:p14="http://schemas.microsoft.com/office/powerpoint/2010/main" val="2954362297"/>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oxes, 4 horizontal, large title">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FDD2EFD-B47D-5B95-E333-6FEC577D1B83}"/>
              </a:ext>
            </a:extLst>
          </p:cNvPr>
          <p:cNvSpPr>
            <a:spLocks noGrp="1"/>
          </p:cNvSpPr>
          <p:nvPr>
            <p:ph type="sldNum" sz="quarter" idx="10"/>
          </p:nvPr>
        </p:nvSpPr>
        <p:spPr>
          <a:xfrm>
            <a:off x="11770048" y="6450369"/>
            <a:ext cx="134652" cy="123111"/>
          </a:xfrm>
          <a:prstGeom prst="rect">
            <a:avLst/>
          </a:prstGeom>
        </p:spPr>
        <p:txBody>
          <a:bodyPr/>
          <a:lstStyle/>
          <a:p>
            <a:fld id="{86CB4B4D-7CA3-9044-876B-883B54F8677D}" type="slidenum">
              <a:rPr lang="en-US" smtClean="0"/>
              <a:t>‹#›</a:t>
            </a:fld>
            <a:endParaRPr lang="en-US" dirty="0"/>
          </a:p>
        </p:txBody>
      </p:sp>
      <p:sp>
        <p:nvSpPr>
          <p:cNvPr id="11" name="Text Placeholder 10">
            <a:extLst>
              <a:ext uri="{FF2B5EF4-FFF2-40B4-BE49-F238E27FC236}">
                <a16:creationId xmlns:a16="http://schemas.microsoft.com/office/drawing/2014/main" id="{2A71C2BF-857E-B291-7D82-5920AF4A5278}"/>
              </a:ext>
            </a:extLst>
          </p:cNvPr>
          <p:cNvSpPr>
            <a:spLocks noGrp="1"/>
          </p:cNvSpPr>
          <p:nvPr>
            <p:ph type="body" sz="quarter" idx="11"/>
          </p:nvPr>
        </p:nvSpPr>
        <p:spPr>
          <a:xfrm>
            <a:off x="287300" y="3424289"/>
            <a:ext cx="2474590" cy="2672459"/>
          </a:xfrm>
          <a:prstGeom prst="rect">
            <a:avLst/>
          </a:prstGeom>
        </p:spPr>
        <p:txBody>
          <a:bodyPr/>
          <a:lstStyle>
            <a:lvl1pPr>
              <a:spcBef>
                <a:spcPts val="0"/>
              </a:spcBef>
              <a:defRPr sz="1400">
                <a:solidFill>
                  <a:schemeClr val="tx1"/>
                </a:solidFill>
              </a:defRPr>
            </a:lvl1pPr>
            <a:lvl2pPr marL="127990" indent="-127990">
              <a:spcBef>
                <a:spcPts val="0"/>
              </a:spcBef>
              <a:defRPr sz="1400">
                <a:solidFill>
                  <a:schemeClr val="tx1"/>
                </a:solidFill>
              </a:defRPr>
            </a:lvl2pPr>
            <a:lvl3pPr marL="255981" indent="-127990">
              <a:spcBef>
                <a:spcPts val="0"/>
              </a:spcBef>
              <a:defRPr sz="1400">
                <a:solidFill>
                  <a:schemeClr val="tx1"/>
                </a:solidFill>
              </a:defRPr>
            </a:lvl3pPr>
            <a:lvl4pPr marL="383971" indent="-127990">
              <a:spcBef>
                <a:spcPts val="0"/>
              </a:spcBef>
              <a:defRPr sz="1400">
                <a:solidFill>
                  <a:schemeClr val="tx1"/>
                </a:solidFill>
              </a:defRPr>
            </a:lvl4pPr>
            <a:lvl5pPr>
              <a:spcBef>
                <a:spcPts val="0"/>
              </a:spcBef>
              <a:defRPr sz="1400">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2" name="Text Placeholder 10">
            <a:extLst>
              <a:ext uri="{FF2B5EF4-FFF2-40B4-BE49-F238E27FC236}">
                <a16:creationId xmlns:a16="http://schemas.microsoft.com/office/drawing/2014/main" id="{257EC586-7CBB-7AC4-C2FA-85F4BA8AA030}"/>
              </a:ext>
            </a:extLst>
          </p:cNvPr>
          <p:cNvSpPr>
            <a:spLocks noGrp="1"/>
          </p:cNvSpPr>
          <p:nvPr>
            <p:ph type="body" sz="quarter" idx="12"/>
          </p:nvPr>
        </p:nvSpPr>
        <p:spPr>
          <a:xfrm>
            <a:off x="3331187" y="3424289"/>
            <a:ext cx="2474590" cy="2672459"/>
          </a:xfrm>
          <a:prstGeom prst="rect">
            <a:avLst/>
          </a:prstGeom>
        </p:spPr>
        <p:txBody>
          <a:bodyPr/>
          <a:lstStyle>
            <a:lvl1pPr>
              <a:spcBef>
                <a:spcPts val="0"/>
              </a:spcBef>
              <a:defRPr sz="1400">
                <a:solidFill>
                  <a:schemeClr val="tx1"/>
                </a:solidFill>
              </a:defRPr>
            </a:lvl1pPr>
            <a:lvl2pPr marL="127990" indent="-127990">
              <a:spcBef>
                <a:spcPts val="0"/>
              </a:spcBef>
              <a:defRPr sz="1400">
                <a:solidFill>
                  <a:schemeClr val="tx1"/>
                </a:solidFill>
              </a:defRPr>
            </a:lvl2pPr>
            <a:lvl3pPr marL="255981" indent="-127990">
              <a:spcBef>
                <a:spcPts val="0"/>
              </a:spcBef>
              <a:defRPr sz="1400">
                <a:solidFill>
                  <a:schemeClr val="tx1"/>
                </a:solidFill>
              </a:defRPr>
            </a:lvl3pPr>
            <a:lvl4pPr marL="383971" indent="-127990">
              <a:spcBef>
                <a:spcPts val="0"/>
              </a:spcBef>
              <a:defRPr sz="1400">
                <a:solidFill>
                  <a:schemeClr val="tx1"/>
                </a:solidFill>
              </a:defRPr>
            </a:lvl4pPr>
            <a:lvl5pPr>
              <a:spcBef>
                <a:spcPts val="0"/>
              </a:spcBef>
              <a:defRPr sz="1400">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3" name="Text Placeholder 10">
            <a:extLst>
              <a:ext uri="{FF2B5EF4-FFF2-40B4-BE49-F238E27FC236}">
                <a16:creationId xmlns:a16="http://schemas.microsoft.com/office/drawing/2014/main" id="{A0ABD1EA-F6CD-F56B-B5E1-034EEB64D63E}"/>
              </a:ext>
            </a:extLst>
          </p:cNvPr>
          <p:cNvSpPr>
            <a:spLocks noGrp="1"/>
          </p:cNvSpPr>
          <p:nvPr>
            <p:ph type="body" sz="quarter" idx="13"/>
          </p:nvPr>
        </p:nvSpPr>
        <p:spPr>
          <a:xfrm>
            <a:off x="6384637" y="3424289"/>
            <a:ext cx="2474590" cy="2672459"/>
          </a:xfrm>
          <a:prstGeom prst="rect">
            <a:avLst/>
          </a:prstGeom>
        </p:spPr>
        <p:txBody>
          <a:bodyPr/>
          <a:lstStyle>
            <a:lvl1pPr>
              <a:spcBef>
                <a:spcPts val="0"/>
              </a:spcBef>
              <a:defRPr sz="1400">
                <a:solidFill>
                  <a:schemeClr val="tx1"/>
                </a:solidFill>
              </a:defRPr>
            </a:lvl1pPr>
            <a:lvl2pPr marL="127990" indent="-127990">
              <a:spcBef>
                <a:spcPts val="0"/>
              </a:spcBef>
              <a:defRPr sz="1400">
                <a:solidFill>
                  <a:schemeClr val="tx1"/>
                </a:solidFill>
              </a:defRPr>
            </a:lvl2pPr>
            <a:lvl3pPr marL="255981" indent="-127990">
              <a:spcBef>
                <a:spcPts val="0"/>
              </a:spcBef>
              <a:defRPr sz="1400">
                <a:solidFill>
                  <a:schemeClr val="tx1"/>
                </a:solidFill>
              </a:defRPr>
            </a:lvl3pPr>
            <a:lvl4pPr marL="383971" indent="-127990">
              <a:spcBef>
                <a:spcPts val="0"/>
              </a:spcBef>
              <a:defRPr sz="1400">
                <a:solidFill>
                  <a:schemeClr val="tx1"/>
                </a:solidFill>
              </a:defRPr>
            </a:lvl4pPr>
            <a:lvl5pPr>
              <a:spcBef>
                <a:spcPts val="0"/>
              </a:spcBef>
              <a:defRPr sz="1400">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4" name="Text Placeholder 10">
            <a:extLst>
              <a:ext uri="{FF2B5EF4-FFF2-40B4-BE49-F238E27FC236}">
                <a16:creationId xmlns:a16="http://schemas.microsoft.com/office/drawing/2014/main" id="{0F2DD97F-E181-3C33-32D8-844B57967D83}"/>
              </a:ext>
            </a:extLst>
          </p:cNvPr>
          <p:cNvSpPr>
            <a:spLocks noGrp="1"/>
          </p:cNvSpPr>
          <p:nvPr>
            <p:ph type="body" sz="quarter" idx="14"/>
          </p:nvPr>
        </p:nvSpPr>
        <p:spPr>
          <a:xfrm>
            <a:off x="9428523" y="3424289"/>
            <a:ext cx="2474590" cy="2672459"/>
          </a:xfrm>
          <a:prstGeom prst="rect">
            <a:avLst/>
          </a:prstGeom>
        </p:spPr>
        <p:txBody>
          <a:bodyPr/>
          <a:lstStyle>
            <a:lvl1pPr>
              <a:spcBef>
                <a:spcPts val="0"/>
              </a:spcBef>
              <a:defRPr sz="1400">
                <a:solidFill>
                  <a:schemeClr val="tx1"/>
                </a:solidFill>
              </a:defRPr>
            </a:lvl1pPr>
            <a:lvl2pPr marL="127990" indent="-127990">
              <a:spcBef>
                <a:spcPts val="0"/>
              </a:spcBef>
              <a:defRPr sz="1400">
                <a:solidFill>
                  <a:schemeClr val="tx1"/>
                </a:solidFill>
              </a:defRPr>
            </a:lvl2pPr>
            <a:lvl3pPr marL="255981" indent="-127990">
              <a:spcBef>
                <a:spcPts val="0"/>
              </a:spcBef>
              <a:defRPr sz="1400">
                <a:solidFill>
                  <a:schemeClr val="tx1"/>
                </a:solidFill>
              </a:defRPr>
            </a:lvl3pPr>
            <a:lvl4pPr marL="383971" indent="-127990">
              <a:spcBef>
                <a:spcPts val="0"/>
              </a:spcBef>
              <a:defRPr sz="1400">
                <a:solidFill>
                  <a:schemeClr val="tx1"/>
                </a:solidFill>
              </a:defRPr>
            </a:lvl4pPr>
            <a:lvl5pPr>
              <a:spcBef>
                <a:spcPts val="0"/>
              </a:spcBef>
              <a:defRPr sz="1400">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5" name="フッター プレースホルダー 4">
            <a:extLst>
              <a:ext uri="{FF2B5EF4-FFF2-40B4-BE49-F238E27FC236}">
                <a16:creationId xmlns:a16="http://schemas.microsoft.com/office/drawing/2014/main" id="{DBEC1ADA-20C0-A257-FE72-6B08F244F26C}"/>
              </a:ext>
            </a:extLst>
          </p:cNvPr>
          <p:cNvSpPr>
            <a:spLocks noGrp="1"/>
          </p:cNvSpPr>
          <p:nvPr>
            <p:ph type="ftr" sz="quarter" idx="15"/>
          </p:nvPr>
        </p:nvSpPr>
        <p:spPr/>
        <p:txBody>
          <a:bodyPr/>
          <a:lstStyle/>
          <a:p>
            <a:r>
              <a:rPr kumimoji="1" lang="ja-JP" altLang="en-US"/>
              <a:t>フッター</a:t>
            </a:r>
            <a:r>
              <a:rPr kumimoji="1" lang="en-US" altLang="ja-JP"/>
              <a:t>(Optional)</a:t>
            </a:r>
            <a:endParaRPr kumimoji="1" lang="ja-JP" altLang="en-US"/>
          </a:p>
        </p:txBody>
      </p:sp>
      <p:sp>
        <p:nvSpPr>
          <p:cNvPr id="4" name="タイトル 3">
            <a:extLst>
              <a:ext uri="{FF2B5EF4-FFF2-40B4-BE49-F238E27FC236}">
                <a16:creationId xmlns:a16="http://schemas.microsoft.com/office/drawing/2014/main" id="{D8E3B0FC-CDC1-54B7-210E-7C182002DDBA}"/>
              </a:ext>
            </a:extLst>
          </p:cNvPr>
          <p:cNvSpPr>
            <a:spLocks noGrp="1"/>
          </p:cNvSpPr>
          <p:nvPr>
            <p:ph type="title"/>
          </p:nvPr>
        </p:nvSpPr>
        <p:spPr>
          <a:xfrm>
            <a:off x="289560" y="301750"/>
            <a:ext cx="5522976" cy="2286000"/>
          </a:xfrm>
        </p:spPr>
        <p:txBody>
          <a:bodyPr/>
          <a:lstStyle/>
          <a:p>
            <a:r>
              <a:rPr kumimoji="1" lang="ja-JP" altLang="en-US"/>
              <a:t>マスター タイトルの書式設定</a:t>
            </a:r>
          </a:p>
        </p:txBody>
      </p:sp>
    </p:spTree>
    <p:extLst>
      <p:ext uri="{BB962C8B-B14F-4D97-AF65-F5344CB8AC3E}">
        <p14:creationId xmlns:p14="http://schemas.microsoft.com/office/powerpoint/2010/main" val="3457828484"/>
      </p:ext>
    </p:extLst>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oxes, 6 stacked">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7DA3BD0-C0A1-6ADF-602A-13E61E27711F}"/>
              </a:ext>
            </a:extLst>
          </p:cNvPr>
          <p:cNvSpPr>
            <a:spLocks noGrp="1"/>
          </p:cNvSpPr>
          <p:nvPr>
            <p:ph type="sldNum" sz="quarter" idx="10"/>
          </p:nvPr>
        </p:nvSpPr>
        <p:spPr>
          <a:xfrm>
            <a:off x="11770048" y="6450369"/>
            <a:ext cx="134652" cy="123111"/>
          </a:xfrm>
          <a:prstGeom prst="rect">
            <a:avLst/>
          </a:prstGeom>
        </p:spPr>
        <p:txBody>
          <a:bodyPr/>
          <a:lstStyle/>
          <a:p>
            <a:fld id="{86CB4B4D-7CA3-9044-876B-883B54F8677D}" type="slidenum">
              <a:rPr lang="en-US" smtClean="0"/>
              <a:t>‹#›</a:t>
            </a:fld>
            <a:endParaRPr lang="en-US" dirty="0"/>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6380919" y="274040"/>
            <a:ext cx="2476178" cy="2572544"/>
          </a:xfrm>
          <a:prstGeom prst="rect">
            <a:avLst/>
          </a:prstGeom>
        </p:spPr>
        <p:txBody>
          <a:bodyPr/>
          <a:lstStyle>
            <a:lvl1pPr>
              <a:lnSpc>
                <a:spcPct val="120000"/>
              </a:lnSpc>
              <a:spcBef>
                <a:spcPts val="0"/>
              </a:spcBef>
              <a:defRPr sz="1400" b="0" i="0">
                <a:solidFill>
                  <a:schemeClr val="tx1"/>
                </a:solidFill>
                <a:latin typeface="IBM Plex Sans Light" panose="020B0403050203000203" pitchFamily="34" charset="0"/>
              </a:defRPr>
            </a:lvl1pPr>
            <a:lvl2pPr marL="127990" indent="-127990">
              <a:lnSpc>
                <a:spcPct val="120000"/>
              </a:lnSpc>
              <a:spcBef>
                <a:spcPts val="0"/>
              </a:spcBef>
              <a:defRPr sz="1400" b="0" i="0">
                <a:solidFill>
                  <a:schemeClr val="tx1"/>
                </a:solidFill>
                <a:latin typeface="IBM Plex Sans Light" panose="020B0403050203000203" pitchFamily="34" charset="0"/>
              </a:defRPr>
            </a:lvl2pPr>
            <a:lvl3pPr marL="255981" indent="-127990">
              <a:lnSpc>
                <a:spcPct val="120000"/>
              </a:lnSpc>
              <a:spcBef>
                <a:spcPts val="0"/>
              </a:spcBef>
              <a:defRPr sz="1400" b="0" i="0">
                <a:solidFill>
                  <a:schemeClr val="tx1"/>
                </a:solidFill>
                <a:latin typeface="IBM Plex Sans Light" panose="020B0403050203000203" pitchFamily="34" charset="0"/>
              </a:defRPr>
            </a:lvl3pPr>
            <a:lvl4pPr marL="383971" indent="-127990">
              <a:lnSpc>
                <a:spcPct val="12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9428522" y="274040"/>
            <a:ext cx="2479352" cy="2572544"/>
          </a:xfrm>
          <a:prstGeom prst="rect">
            <a:avLst/>
          </a:prstGeom>
        </p:spPr>
        <p:txBody>
          <a:bodyPr/>
          <a:lstStyle>
            <a:lvl1pPr>
              <a:lnSpc>
                <a:spcPct val="120000"/>
              </a:lnSpc>
              <a:spcBef>
                <a:spcPts val="0"/>
              </a:spcBef>
              <a:defRPr sz="1400" b="0" i="0">
                <a:solidFill>
                  <a:schemeClr val="tx1"/>
                </a:solidFill>
                <a:latin typeface="IBM Plex Sans Light" panose="020B0403050203000203" pitchFamily="34" charset="0"/>
              </a:defRPr>
            </a:lvl1pPr>
            <a:lvl2pPr marL="127990" indent="-127990">
              <a:lnSpc>
                <a:spcPct val="120000"/>
              </a:lnSpc>
              <a:spcBef>
                <a:spcPts val="0"/>
              </a:spcBef>
              <a:defRPr sz="1400" b="0" i="0">
                <a:solidFill>
                  <a:schemeClr val="tx1"/>
                </a:solidFill>
                <a:latin typeface="IBM Plex Sans Light" panose="020B0403050203000203" pitchFamily="34" charset="0"/>
              </a:defRPr>
            </a:lvl2pPr>
            <a:lvl3pPr marL="255981" indent="-127990">
              <a:lnSpc>
                <a:spcPct val="120000"/>
              </a:lnSpc>
              <a:spcBef>
                <a:spcPts val="0"/>
              </a:spcBef>
              <a:defRPr sz="1400" b="0" i="0">
                <a:solidFill>
                  <a:schemeClr val="tx1"/>
                </a:solidFill>
                <a:latin typeface="IBM Plex Sans Light" panose="020B0403050203000203" pitchFamily="34" charset="0"/>
              </a:defRPr>
            </a:lvl3pPr>
            <a:lvl4pPr marL="383971" indent="-127990">
              <a:lnSpc>
                <a:spcPct val="12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6380919" y="3424289"/>
            <a:ext cx="2476178" cy="2476500"/>
          </a:xfrm>
          <a:prstGeom prst="rect">
            <a:avLst/>
          </a:prstGeom>
        </p:spPr>
        <p:txBody>
          <a:bodyPr/>
          <a:lstStyle>
            <a:lvl1pPr>
              <a:lnSpc>
                <a:spcPct val="120000"/>
              </a:lnSpc>
              <a:spcBef>
                <a:spcPts val="0"/>
              </a:spcBef>
              <a:defRPr sz="1400" b="0" i="0">
                <a:solidFill>
                  <a:schemeClr val="tx1"/>
                </a:solidFill>
                <a:latin typeface="IBM Plex Sans Light" panose="020B0403050203000203" pitchFamily="34" charset="0"/>
              </a:defRPr>
            </a:lvl1pPr>
            <a:lvl2pPr marL="127990" indent="-127990">
              <a:lnSpc>
                <a:spcPct val="120000"/>
              </a:lnSpc>
              <a:spcBef>
                <a:spcPts val="0"/>
              </a:spcBef>
              <a:defRPr sz="1400" b="0" i="0">
                <a:solidFill>
                  <a:schemeClr val="tx1"/>
                </a:solidFill>
                <a:latin typeface="IBM Plex Sans Light" panose="020B0403050203000203" pitchFamily="34" charset="0"/>
              </a:defRPr>
            </a:lvl2pPr>
            <a:lvl3pPr marL="255981" indent="-127990">
              <a:lnSpc>
                <a:spcPct val="120000"/>
              </a:lnSpc>
              <a:spcBef>
                <a:spcPts val="0"/>
              </a:spcBef>
              <a:defRPr sz="1400" b="0" i="0">
                <a:solidFill>
                  <a:schemeClr val="tx1"/>
                </a:solidFill>
                <a:latin typeface="IBM Plex Sans Light" panose="020B0403050203000203" pitchFamily="34" charset="0"/>
              </a:defRPr>
            </a:lvl3pPr>
            <a:lvl4pPr marL="383971" indent="-127990">
              <a:lnSpc>
                <a:spcPct val="12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9428522" y="3424289"/>
            <a:ext cx="2476178" cy="2476500"/>
          </a:xfrm>
          <a:prstGeom prst="rect">
            <a:avLst/>
          </a:prstGeom>
        </p:spPr>
        <p:txBody>
          <a:bodyPr/>
          <a:lstStyle>
            <a:lvl1pPr>
              <a:lnSpc>
                <a:spcPct val="120000"/>
              </a:lnSpc>
              <a:spcBef>
                <a:spcPts val="0"/>
              </a:spcBef>
              <a:defRPr sz="1400" b="0" i="0">
                <a:solidFill>
                  <a:schemeClr val="tx1"/>
                </a:solidFill>
                <a:latin typeface="IBM Plex Sans Light" panose="020B0403050203000203" pitchFamily="34" charset="0"/>
              </a:defRPr>
            </a:lvl1pPr>
            <a:lvl2pPr marL="127990" indent="-127990">
              <a:lnSpc>
                <a:spcPct val="120000"/>
              </a:lnSpc>
              <a:spcBef>
                <a:spcPts val="0"/>
              </a:spcBef>
              <a:defRPr sz="1400" b="0" i="0">
                <a:solidFill>
                  <a:schemeClr val="tx1"/>
                </a:solidFill>
                <a:latin typeface="IBM Plex Sans Light" panose="020B0403050203000203" pitchFamily="34" charset="0"/>
              </a:defRPr>
            </a:lvl2pPr>
            <a:lvl3pPr marL="255981" indent="-127990">
              <a:lnSpc>
                <a:spcPct val="120000"/>
              </a:lnSpc>
              <a:spcBef>
                <a:spcPts val="0"/>
              </a:spcBef>
              <a:defRPr sz="1400" b="0" i="0">
                <a:solidFill>
                  <a:schemeClr val="tx1"/>
                </a:solidFill>
                <a:latin typeface="IBM Plex Sans Light" panose="020B0403050203000203" pitchFamily="34" charset="0"/>
              </a:defRPr>
            </a:lvl3pPr>
            <a:lvl4pPr marL="383971" indent="-127990">
              <a:lnSpc>
                <a:spcPct val="12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4" name="Text Placeholder 9">
            <a:extLst>
              <a:ext uri="{FF2B5EF4-FFF2-40B4-BE49-F238E27FC236}">
                <a16:creationId xmlns:a16="http://schemas.microsoft.com/office/drawing/2014/main" id="{B1D44C30-196F-B4B1-540A-E556579735DB}"/>
              </a:ext>
            </a:extLst>
          </p:cNvPr>
          <p:cNvSpPr>
            <a:spLocks noGrp="1"/>
          </p:cNvSpPr>
          <p:nvPr>
            <p:ph type="body" sz="quarter" idx="20"/>
          </p:nvPr>
        </p:nvSpPr>
        <p:spPr>
          <a:xfrm>
            <a:off x="3332554" y="274040"/>
            <a:ext cx="2476178" cy="2572544"/>
          </a:xfrm>
          <a:prstGeom prst="rect">
            <a:avLst/>
          </a:prstGeom>
        </p:spPr>
        <p:txBody>
          <a:bodyPr/>
          <a:lstStyle>
            <a:lvl1pPr>
              <a:lnSpc>
                <a:spcPct val="120000"/>
              </a:lnSpc>
              <a:spcBef>
                <a:spcPts val="0"/>
              </a:spcBef>
              <a:defRPr sz="1400" b="0" i="0">
                <a:solidFill>
                  <a:schemeClr val="tx1"/>
                </a:solidFill>
                <a:latin typeface="IBM Plex Sans Light" panose="020B0403050203000203" pitchFamily="34" charset="0"/>
              </a:defRPr>
            </a:lvl1pPr>
            <a:lvl2pPr marL="127990" indent="-127990">
              <a:lnSpc>
                <a:spcPct val="120000"/>
              </a:lnSpc>
              <a:spcBef>
                <a:spcPts val="0"/>
              </a:spcBef>
              <a:defRPr sz="1400" b="0" i="0">
                <a:solidFill>
                  <a:schemeClr val="tx1"/>
                </a:solidFill>
                <a:latin typeface="IBM Plex Sans Light" panose="020B0403050203000203" pitchFamily="34" charset="0"/>
              </a:defRPr>
            </a:lvl2pPr>
            <a:lvl3pPr marL="255981" indent="-127990">
              <a:lnSpc>
                <a:spcPct val="120000"/>
              </a:lnSpc>
              <a:spcBef>
                <a:spcPts val="0"/>
              </a:spcBef>
              <a:defRPr sz="1400" b="0" i="0">
                <a:solidFill>
                  <a:schemeClr val="tx1"/>
                </a:solidFill>
                <a:latin typeface="IBM Plex Sans Light" panose="020B0403050203000203" pitchFamily="34" charset="0"/>
              </a:defRPr>
            </a:lvl3pPr>
            <a:lvl4pPr marL="383971" indent="-127990">
              <a:lnSpc>
                <a:spcPct val="12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5" name="Text Placeholder 4">
            <a:extLst>
              <a:ext uri="{FF2B5EF4-FFF2-40B4-BE49-F238E27FC236}">
                <a16:creationId xmlns:a16="http://schemas.microsoft.com/office/drawing/2014/main" id="{AB1A268B-43F5-F600-93B7-6248877F5D30}"/>
              </a:ext>
            </a:extLst>
          </p:cNvPr>
          <p:cNvSpPr>
            <a:spLocks noGrp="1"/>
          </p:cNvSpPr>
          <p:nvPr>
            <p:ph type="body" sz="quarter" idx="21"/>
          </p:nvPr>
        </p:nvSpPr>
        <p:spPr>
          <a:xfrm>
            <a:off x="3332554" y="3424289"/>
            <a:ext cx="2476178" cy="2476500"/>
          </a:xfrm>
          <a:prstGeom prst="rect">
            <a:avLst/>
          </a:prstGeom>
        </p:spPr>
        <p:txBody>
          <a:bodyPr/>
          <a:lstStyle>
            <a:lvl1pPr>
              <a:lnSpc>
                <a:spcPct val="120000"/>
              </a:lnSpc>
              <a:spcBef>
                <a:spcPts val="0"/>
              </a:spcBef>
              <a:defRPr sz="1400" b="0" i="0">
                <a:solidFill>
                  <a:schemeClr val="tx1"/>
                </a:solidFill>
                <a:latin typeface="IBM Plex Sans Light" panose="020B0403050203000203" pitchFamily="34" charset="0"/>
              </a:defRPr>
            </a:lvl1pPr>
            <a:lvl2pPr marL="127990" indent="-127990">
              <a:lnSpc>
                <a:spcPct val="120000"/>
              </a:lnSpc>
              <a:spcBef>
                <a:spcPts val="0"/>
              </a:spcBef>
              <a:defRPr sz="1400" b="0" i="0">
                <a:solidFill>
                  <a:schemeClr val="tx1"/>
                </a:solidFill>
                <a:latin typeface="IBM Plex Sans Light" panose="020B0403050203000203" pitchFamily="34" charset="0"/>
              </a:defRPr>
            </a:lvl2pPr>
            <a:lvl3pPr marL="255981" indent="-127990">
              <a:lnSpc>
                <a:spcPct val="120000"/>
              </a:lnSpc>
              <a:spcBef>
                <a:spcPts val="0"/>
              </a:spcBef>
              <a:defRPr sz="1400" b="0" i="0">
                <a:solidFill>
                  <a:schemeClr val="tx1"/>
                </a:solidFill>
                <a:latin typeface="IBM Plex Sans Light" panose="020B0403050203000203" pitchFamily="34" charset="0"/>
              </a:defRPr>
            </a:lvl3pPr>
            <a:lvl4pPr marL="383971" indent="-127990">
              <a:lnSpc>
                <a:spcPct val="120000"/>
              </a:lnSpc>
              <a:spcBef>
                <a:spcPts val="0"/>
              </a:spcBef>
              <a:defRPr sz="1400" b="0" i="0">
                <a:solidFill>
                  <a:schemeClr val="tx1"/>
                </a:solidFill>
                <a:latin typeface="IBM Plex Sans Light" panose="020B0403050203000203" pitchFamily="34" charset="0"/>
              </a:defRPr>
            </a:lvl4pPr>
            <a:lvl5pPr>
              <a:lnSpc>
                <a:spcPct val="110000"/>
              </a:lnSpc>
              <a:spcBef>
                <a:spcPts val="0"/>
              </a:spcBef>
              <a:defRPr sz="1400" b="0" i="0">
                <a:solidFill>
                  <a:schemeClr val="tx1"/>
                </a:solidFill>
                <a:latin typeface="IBM Plex Sans Light" panose="020B0403050203000203" pitchFamily="34" charset="0"/>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6" name="フッター プレースホルダー 5">
            <a:extLst>
              <a:ext uri="{FF2B5EF4-FFF2-40B4-BE49-F238E27FC236}">
                <a16:creationId xmlns:a16="http://schemas.microsoft.com/office/drawing/2014/main" id="{C3774E40-34BF-3ABB-24DC-3443585231BC}"/>
              </a:ext>
            </a:extLst>
          </p:cNvPr>
          <p:cNvSpPr>
            <a:spLocks noGrp="1"/>
          </p:cNvSpPr>
          <p:nvPr>
            <p:ph type="ftr" sz="quarter" idx="22"/>
          </p:nvPr>
        </p:nvSpPr>
        <p:spPr/>
        <p:txBody>
          <a:bodyPr/>
          <a:lstStyle/>
          <a:p>
            <a:r>
              <a:rPr kumimoji="1" lang="ja-JP" altLang="en-US"/>
              <a:t>フッター</a:t>
            </a:r>
            <a:r>
              <a:rPr kumimoji="1" lang="en-US" altLang="ja-JP"/>
              <a:t>(Optional)</a:t>
            </a:r>
            <a:endParaRPr kumimoji="1" lang="ja-JP" altLang="en-US"/>
          </a:p>
        </p:txBody>
      </p:sp>
      <p:sp>
        <p:nvSpPr>
          <p:cNvPr id="4" name="タイトル 3">
            <a:extLst>
              <a:ext uri="{FF2B5EF4-FFF2-40B4-BE49-F238E27FC236}">
                <a16:creationId xmlns:a16="http://schemas.microsoft.com/office/drawing/2014/main" id="{FE786A6F-8560-996B-9E53-78B6ACC782E3}"/>
              </a:ext>
            </a:extLst>
          </p:cNvPr>
          <p:cNvSpPr>
            <a:spLocks noGrp="1"/>
          </p:cNvSpPr>
          <p:nvPr>
            <p:ph type="title"/>
          </p:nvPr>
        </p:nvSpPr>
        <p:spPr>
          <a:xfrm>
            <a:off x="289560" y="301750"/>
            <a:ext cx="2478024" cy="2286000"/>
          </a:xfrm>
        </p:spPr>
        <p:txBody>
          <a:bodyPr/>
          <a:lstStyle>
            <a:lvl1pPr>
              <a:defRPr sz="3200"/>
            </a:lvl1pPr>
          </a:lstStyle>
          <a:p>
            <a:r>
              <a:rPr kumimoji="1" lang="ja-JP" altLang="en-US"/>
              <a:t>マスター タイトルの書式設定</a:t>
            </a:r>
          </a:p>
        </p:txBody>
      </p:sp>
    </p:spTree>
    <p:extLst>
      <p:ext uri="{BB962C8B-B14F-4D97-AF65-F5344CB8AC3E}">
        <p14:creationId xmlns:p14="http://schemas.microsoft.com/office/powerpoint/2010/main" val="3156056091"/>
      </p:ext>
    </p:extLst>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oxes, 6 stacked, icons">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8B9E673-95F7-7EF4-87D5-476568C52D4B}"/>
              </a:ext>
            </a:extLst>
          </p:cNvPr>
          <p:cNvSpPr>
            <a:spLocks noGrp="1"/>
          </p:cNvSpPr>
          <p:nvPr>
            <p:ph type="sldNum" sz="quarter" idx="10"/>
          </p:nvPr>
        </p:nvSpPr>
        <p:spPr>
          <a:xfrm>
            <a:off x="11770048" y="6450369"/>
            <a:ext cx="134652" cy="123111"/>
          </a:xfrm>
          <a:prstGeom prst="rect">
            <a:avLst/>
          </a:prstGeom>
        </p:spPr>
        <p:txBody>
          <a:bodyPr/>
          <a:lstStyle/>
          <a:p>
            <a:fld id="{86CB4B4D-7CA3-9044-876B-883B54F8677D}" type="slidenum">
              <a:rPr lang="en-US" smtClean="0"/>
              <a:t>‹#›</a:t>
            </a:fld>
            <a:endParaRPr lang="en-US" dirty="0"/>
          </a:p>
        </p:txBody>
      </p:sp>
      <p:sp>
        <p:nvSpPr>
          <p:cNvPr id="5" name="Text Placeholder 4">
            <a:extLst>
              <a:ext uri="{FF2B5EF4-FFF2-40B4-BE49-F238E27FC236}">
                <a16:creationId xmlns:a16="http://schemas.microsoft.com/office/drawing/2014/main" id="{B3148C06-F3C6-0E95-A225-29F730DD158B}"/>
              </a:ext>
            </a:extLst>
          </p:cNvPr>
          <p:cNvSpPr>
            <a:spLocks noGrp="1"/>
          </p:cNvSpPr>
          <p:nvPr>
            <p:ph type="body" sz="quarter" idx="11"/>
          </p:nvPr>
        </p:nvSpPr>
        <p:spPr>
          <a:xfrm>
            <a:off x="3333316" y="716854"/>
            <a:ext cx="2478024" cy="1905000"/>
          </a:xfrm>
          <a:prstGeom prst="rect">
            <a:avLst/>
          </a:prstGeom>
        </p:spPr>
        <p:txBody>
          <a:bodyPr/>
          <a:lstStyle>
            <a:lvl1pPr>
              <a:lnSpc>
                <a:spcPct val="120000"/>
              </a:lnSpc>
              <a:spcBef>
                <a:spcPts val="0"/>
              </a:spcBef>
              <a:defRPr sz="1200">
                <a:solidFill>
                  <a:schemeClr val="tx1"/>
                </a:solidFill>
              </a:defRPr>
            </a:lvl1pPr>
            <a:lvl2pPr marL="109706" indent="-109706">
              <a:lnSpc>
                <a:spcPct val="120000"/>
              </a:lnSpc>
              <a:spcBef>
                <a:spcPts val="0"/>
              </a:spcBef>
              <a:defRPr sz="1200">
                <a:solidFill>
                  <a:schemeClr val="tx1"/>
                </a:solidFill>
              </a:defRPr>
            </a:lvl2pPr>
            <a:lvl3pPr marL="219412" indent="-109706">
              <a:lnSpc>
                <a:spcPct val="120000"/>
              </a:lnSpc>
              <a:spcBef>
                <a:spcPts val="0"/>
              </a:spcBef>
              <a:defRPr sz="1200">
                <a:solidFill>
                  <a:schemeClr val="tx1"/>
                </a:solidFill>
              </a:defRPr>
            </a:lvl3pPr>
            <a:lvl4pPr marL="329118" indent="-109706">
              <a:lnSpc>
                <a:spcPct val="120000"/>
              </a:lnSpc>
              <a:spcBef>
                <a:spcPts val="0"/>
              </a:spcBef>
              <a:defRPr sz="1200">
                <a:solidFill>
                  <a:schemeClr val="tx1"/>
                </a:solidFill>
              </a:defRPr>
            </a:lvl4pPr>
            <a:lvl5pPr>
              <a:lnSpc>
                <a:spcPct val="110000"/>
              </a:lnSpc>
              <a:spcBef>
                <a:spcPts val="0"/>
              </a:spcBef>
              <a:defRPr sz="1200">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6" name="Text Placeholder 4">
            <a:extLst>
              <a:ext uri="{FF2B5EF4-FFF2-40B4-BE49-F238E27FC236}">
                <a16:creationId xmlns:a16="http://schemas.microsoft.com/office/drawing/2014/main" id="{81FD5E03-A007-B728-4616-E05622A43A3D}"/>
              </a:ext>
            </a:extLst>
          </p:cNvPr>
          <p:cNvSpPr>
            <a:spLocks noGrp="1"/>
          </p:cNvSpPr>
          <p:nvPr>
            <p:ph type="body" sz="quarter" idx="12"/>
          </p:nvPr>
        </p:nvSpPr>
        <p:spPr>
          <a:xfrm>
            <a:off x="6380919" y="716854"/>
            <a:ext cx="2478024" cy="1905000"/>
          </a:xfrm>
          <a:prstGeom prst="rect">
            <a:avLst/>
          </a:prstGeom>
        </p:spPr>
        <p:txBody>
          <a:bodyPr/>
          <a:lstStyle>
            <a:lvl1pPr>
              <a:lnSpc>
                <a:spcPct val="120000"/>
              </a:lnSpc>
              <a:spcBef>
                <a:spcPts val="0"/>
              </a:spcBef>
              <a:defRPr sz="1200">
                <a:solidFill>
                  <a:schemeClr val="tx1"/>
                </a:solidFill>
              </a:defRPr>
            </a:lvl1pPr>
            <a:lvl2pPr marL="109706" indent="-109706">
              <a:lnSpc>
                <a:spcPct val="120000"/>
              </a:lnSpc>
              <a:spcBef>
                <a:spcPts val="0"/>
              </a:spcBef>
              <a:defRPr sz="1200">
                <a:solidFill>
                  <a:schemeClr val="tx1"/>
                </a:solidFill>
              </a:defRPr>
            </a:lvl2pPr>
            <a:lvl3pPr marL="219412" indent="-109706">
              <a:lnSpc>
                <a:spcPct val="120000"/>
              </a:lnSpc>
              <a:spcBef>
                <a:spcPts val="0"/>
              </a:spcBef>
              <a:defRPr sz="1200">
                <a:solidFill>
                  <a:schemeClr val="tx1"/>
                </a:solidFill>
              </a:defRPr>
            </a:lvl3pPr>
            <a:lvl4pPr marL="329118" indent="-109706">
              <a:lnSpc>
                <a:spcPct val="120000"/>
              </a:lnSpc>
              <a:spcBef>
                <a:spcPts val="0"/>
              </a:spcBef>
              <a:defRPr sz="1200">
                <a:solidFill>
                  <a:schemeClr val="tx1"/>
                </a:solidFill>
              </a:defRPr>
            </a:lvl4pPr>
            <a:lvl5pPr>
              <a:lnSpc>
                <a:spcPct val="110000"/>
              </a:lnSpc>
              <a:spcBef>
                <a:spcPts val="0"/>
              </a:spcBef>
              <a:defRPr sz="1200">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7" name="Text Placeholder 4">
            <a:extLst>
              <a:ext uri="{FF2B5EF4-FFF2-40B4-BE49-F238E27FC236}">
                <a16:creationId xmlns:a16="http://schemas.microsoft.com/office/drawing/2014/main" id="{EEC06719-7195-BBE7-0154-56A039A4B388}"/>
              </a:ext>
            </a:extLst>
          </p:cNvPr>
          <p:cNvSpPr>
            <a:spLocks noGrp="1"/>
          </p:cNvSpPr>
          <p:nvPr>
            <p:ph type="body" sz="quarter" idx="13"/>
          </p:nvPr>
        </p:nvSpPr>
        <p:spPr>
          <a:xfrm>
            <a:off x="9428523" y="716854"/>
            <a:ext cx="2478024" cy="1905000"/>
          </a:xfrm>
          <a:prstGeom prst="rect">
            <a:avLst/>
          </a:prstGeom>
        </p:spPr>
        <p:txBody>
          <a:bodyPr/>
          <a:lstStyle>
            <a:lvl1pPr>
              <a:lnSpc>
                <a:spcPct val="120000"/>
              </a:lnSpc>
              <a:spcBef>
                <a:spcPts val="0"/>
              </a:spcBef>
              <a:defRPr sz="1200">
                <a:solidFill>
                  <a:schemeClr val="tx1"/>
                </a:solidFill>
              </a:defRPr>
            </a:lvl1pPr>
            <a:lvl2pPr marL="109706" indent="-109706">
              <a:lnSpc>
                <a:spcPct val="120000"/>
              </a:lnSpc>
              <a:spcBef>
                <a:spcPts val="0"/>
              </a:spcBef>
              <a:defRPr sz="1200">
                <a:solidFill>
                  <a:schemeClr val="tx1"/>
                </a:solidFill>
              </a:defRPr>
            </a:lvl2pPr>
            <a:lvl3pPr marL="219412" indent="-109706">
              <a:lnSpc>
                <a:spcPct val="120000"/>
              </a:lnSpc>
              <a:spcBef>
                <a:spcPts val="0"/>
              </a:spcBef>
              <a:defRPr sz="1200">
                <a:solidFill>
                  <a:schemeClr val="tx1"/>
                </a:solidFill>
              </a:defRPr>
            </a:lvl3pPr>
            <a:lvl4pPr marL="329118" indent="-109706">
              <a:lnSpc>
                <a:spcPct val="120000"/>
              </a:lnSpc>
              <a:spcBef>
                <a:spcPts val="0"/>
              </a:spcBef>
              <a:defRPr sz="1200">
                <a:solidFill>
                  <a:schemeClr val="tx1"/>
                </a:solidFill>
              </a:defRPr>
            </a:lvl4pPr>
            <a:lvl5pPr>
              <a:lnSpc>
                <a:spcPct val="110000"/>
              </a:lnSpc>
              <a:spcBef>
                <a:spcPts val="0"/>
              </a:spcBef>
              <a:defRPr sz="1200">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8" name="Text Placeholder 4">
            <a:extLst>
              <a:ext uri="{FF2B5EF4-FFF2-40B4-BE49-F238E27FC236}">
                <a16:creationId xmlns:a16="http://schemas.microsoft.com/office/drawing/2014/main" id="{2704E464-B0E0-CDD0-B14B-FA6386285AEC}"/>
              </a:ext>
            </a:extLst>
          </p:cNvPr>
          <p:cNvSpPr>
            <a:spLocks noGrp="1"/>
          </p:cNvSpPr>
          <p:nvPr>
            <p:ph type="body" sz="quarter" idx="14"/>
          </p:nvPr>
        </p:nvSpPr>
        <p:spPr>
          <a:xfrm>
            <a:off x="3333316" y="3849624"/>
            <a:ext cx="2478024" cy="1905000"/>
          </a:xfrm>
          <a:prstGeom prst="rect">
            <a:avLst/>
          </a:prstGeom>
        </p:spPr>
        <p:txBody>
          <a:bodyPr/>
          <a:lstStyle>
            <a:lvl1pPr>
              <a:lnSpc>
                <a:spcPct val="120000"/>
              </a:lnSpc>
              <a:spcBef>
                <a:spcPts val="0"/>
              </a:spcBef>
              <a:defRPr sz="1200">
                <a:solidFill>
                  <a:schemeClr val="tx1"/>
                </a:solidFill>
              </a:defRPr>
            </a:lvl1pPr>
            <a:lvl2pPr marL="109706" indent="-109706">
              <a:lnSpc>
                <a:spcPct val="120000"/>
              </a:lnSpc>
              <a:spcBef>
                <a:spcPts val="0"/>
              </a:spcBef>
              <a:defRPr sz="1200">
                <a:solidFill>
                  <a:schemeClr val="tx1"/>
                </a:solidFill>
              </a:defRPr>
            </a:lvl2pPr>
            <a:lvl3pPr marL="219412" indent="-109706">
              <a:lnSpc>
                <a:spcPct val="120000"/>
              </a:lnSpc>
              <a:spcBef>
                <a:spcPts val="0"/>
              </a:spcBef>
              <a:defRPr sz="1200">
                <a:solidFill>
                  <a:schemeClr val="tx1"/>
                </a:solidFill>
              </a:defRPr>
            </a:lvl3pPr>
            <a:lvl4pPr marL="329118" indent="-109706">
              <a:lnSpc>
                <a:spcPct val="120000"/>
              </a:lnSpc>
              <a:spcBef>
                <a:spcPts val="0"/>
              </a:spcBef>
              <a:defRPr sz="1200">
                <a:solidFill>
                  <a:schemeClr val="tx1"/>
                </a:solidFill>
              </a:defRPr>
            </a:lvl4pPr>
            <a:lvl5pPr>
              <a:lnSpc>
                <a:spcPct val="110000"/>
              </a:lnSpc>
              <a:spcBef>
                <a:spcPts val="0"/>
              </a:spcBef>
              <a:defRPr sz="1200">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Text Placeholder 4">
            <a:extLst>
              <a:ext uri="{FF2B5EF4-FFF2-40B4-BE49-F238E27FC236}">
                <a16:creationId xmlns:a16="http://schemas.microsoft.com/office/drawing/2014/main" id="{E96B64B8-6DA8-8704-DD30-37587B3E6824}"/>
              </a:ext>
            </a:extLst>
          </p:cNvPr>
          <p:cNvSpPr>
            <a:spLocks noGrp="1"/>
          </p:cNvSpPr>
          <p:nvPr>
            <p:ph type="body" sz="quarter" idx="15"/>
          </p:nvPr>
        </p:nvSpPr>
        <p:spPr>
          <a:xfrm>
            <a:off x="6380920" y="3849624"/>
            <a:ext cx="2478024" cy="1896341"/>
          </a:xfrm>
          <a:prstGeom prst="rect">
            <a:avLst/>
          </a:prstGeom>
        </p:spPr>
        <p:txBody>
          <a:bodyPr/>
          <a:lstStyle>
            <a:lvl1pPr>
              <a:lnSpc>
                <a:spcPct val="120000"/>
              </a:lnSpc>
              <a:spcBef>
                <a:spcPts val="0"/>
              </a:spcBef>
              <a:defRPr sz="1200">
                <a:solidFill>
                  <a:schemeClr val="tx1"/>
                </a:solidFill>
              </a:defRPr>
            </a:lvl1pPr>
            <a:lvl2pPr marL="109706" indent="-109706">
              <a:lnSpc>
                <a:spcPct val="120000"/>
              </a:lnSpc>
              <a:spcBef>
                <a:spcPts val="0"/>
              </a:spcBef>
              <a:defRPr sz="1200">
                <a:solidFill>
                  <a:schemeClr val="tx1"/>
                </a:solidFill>
              </a:defRPr>
            </a:lvl2pPr>
            <a:lvl3pPr marL="219412" indent="-109706">
              <a:lnSpc>
                <a:spcPct val="120000"/>
              </a:lnSpc>
              <a:spcBef>
                <a:spcPts val="0"/>
              </a:spcBef>
              <a:defRPr sz="1200">
                <a:solidFill>
                  <a:schemeClr val="tx1"/>
                </a:solidFill>
              </a:defRPr>
            </a:lvl3pPr>
            <a:lvl4pPr marL="329118" indent="-109706">
              <a:lnSpc>
                <a:spcPct val="120000"/>
              </a:lnSpc>
              <a:spcBef>
                <a:spcPts val="0"/>
              </a:spcBef>
              <a:defRPr sz="1200">
                <a:solidFill>
                  <a:schemeClr val="tx1"/>
                </a:solidFill>
              </a:defRPr>
            </a:lvl4pPr>
            <a:lvl5pPr>
              <a:lnSpc>
                <a:spcPct val="110000"/>
              </a:lnSpc>
              <a:spcBef>
                <a:spcPts val="0"/>
              </a:spcBef>
              <a:defRPr sz="1200">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Text Placeholder 4">
            <a:extLst>
              <a:ext uri="{FF2B5EF4-FFF2-40B4-BE49-F238E27FC236}">
                <a16:creationId xmlns:a16="http://schemas.microsoft.com/office/drawing/2014/main" id="{AF965C82-A0A6-A670-C10A-6073DD3549EB}"/>
              </a:ext>
            </a:extLst>
          </p:cNvPr>
          <p:cNvSpPr>
            <a:spLocks noGrp="1"/>
          </p:cNvSpPr>
          <p:nvPr>
            <p:ph type="body" sz="quarter" idx="16"/>
          </p:nvPr>
        </p:nvSpPr>
        <p:spPr>
          <a:xfrm>
            <a:off x="9428523" y="3849624"/>
            <a:ext cx="2478024" cy="1905000"/>
          </a:xfrm>
          <a:prstGeom prst="rect">
            <a:avLst/>
          </a:prstGeom>
        </p:spPr>
        <p:txBody>
          <a:bodyPr/>
          <a:lstStyle>
            <a:lvl1pPr>
              <a:lnSpc>
                <a:spcPct val="120000"/>
              </a:lnSpc>
              <a:spcBef>
                <a:spcPts val="0"/>
              </a:spcBef>
              <a:defRPr sz="1200">
                <a:solidFill>
                  <a:schemeClr val="tx1"/>
                </a:solidFill>
              </a:defRPr>
            </a:lvl1pPr>
            <a:lvl2pPr marL="109706" indent="-109706">
              <a:lnSpc>
                <a:spcPct val="120000"/>
              </a:lnSpc>
              <a:spcBef>
                <a:spcPts val="0"/>
              </a:spcBef>
              <a:defRPr sz="1200">
                <a:solidFill>
                  <a:schemeClr val="tx1"/>
                </a:solidFill>
              </a:defRPr>
            </a:lvl2pPr>
            <a:lvl3pPr marL="219412" indent="-109706">
              <a:lnSpc>
                <a:spcPct val="120000"/>
              </a:lnSpc>
              <a:spcBef>
                <a:spcPts val="0"/>
              </a:spcBef>
              <a:defRPr sz="1200">
                <a:solidFill>
                  <a:schemeClr val="tx1"/>
                </a:solidFill>
              </a:defRPr>
            </a:lvl3pPr>
            <a:lvl4pPr marL="329118" indent="-109706">
              <a:lnSpc>
                <a:spcPct val="120000"/>
              </a:lnSpc>
              <a:spcBef>
                <a:spcPts val="0"/>
              </a:spcBef>
              <a:defRPr sz="1200">
                <a:solidFill>
                  <a:schemeClr val="tx1"/>
                </a:solidFill>
              </a:defRPr>
            </a:lvl4pPr>
            <a:lvl5pPr>
              <a:lnSpc>
                <a:spcPct val="110000"/>
              </a:lnSpc>
              <a:spcBef>
                <a:spcPts val="0"/>
              </a:spcBef>
              <a:defRPr sz="1200">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6" name="Picture Placeholder 15">
            <a:extLst>
              <a:ext uri="{FF2B5EF4-FFF2-40B4-BE49-F238E27FC236}">
                <a16:creationId xmlns:a16="http://schemas.microsoft.com/office/drawing/2014/main" id="{DD1F0C48-79E5-E356-43FC-0FCF2DE89A20}"/>
              </a:ext>
            </a:extLst>
          </p:cNvPr>
          <p:cNvSpPr>
            <a:spLocks noGrp="1"/>
          </p:cNvSpPr>
          <p:nvPr>
            <p:ph type="pic" sz="quarter" idx="17" hasCustomPrompt="1"/>
          </p:nvPr>
        </p:nvSpPr>
        <p:spPr>
          <a:xfrm>
            <a:off x="3333316" y="301750"/>
            <a:ext cx="201142" cy="201613"/>
          </a:xfrm>
          <a:prstGeom prst="rect">
            <a:avLst/>
          </a:prstGeom>
        </p:spPr>
        <p:txBody>
          <a:bodyPr/>
          <a:lstStyle>
            <a:lvl1pPr>
              <a:lnSpc>
                <a:spcPct val="120000"/>
              </a:lnSpc>
              <a:defRPr sz="800" b="0" i="0">
                <a:solidFill>
                  <a:schemeClr val="tx1"/>
                </a:solidFill>
                <a:latin typeface="IBM Plex Sans" panose="020B0503050203000203" pitchFamily="34" charset="0"/>
                <a:ea typeface="IBM Plex Sans JP" panose="020B0503050203000203" pitchFamily="34" charset="-128"/>
              </a:defRPr>
            </a:lvl1pPr>
          </a:lstStyle>
          <a:p>
            <a:r>
              <a:rPr lang="en-US" dirty="0"/>
              <a:t>Icon</a:t>
            </a:r>
          </a:p>
        </p:txBody>
      </p:sp>
      <p:sp>
        <p:nvSpPr>
          <p:cNvPr id="17" name="Picture Placeholder 15">
            <a:extLst>
              <a:ext uri="{FF2B5EF4-FFF2-40B4-BE49-F238E27FC236}">
                <a16:creationId xmlns:a16="http://schemas.microsoft.com/office/drawing/2014/main" id="{18E9E323-0756-7849-8F52-19C58A517BD5}"/>
              </a:ext>
            </a:extLst>
          </p:cNvPr>
          <p:cNvSpPr>
            <a:spLocks noGrp="1"/>
          </p:cNvSpPr>
          <p:nvPr>
            <p:ph type="pic" sz="quarter" idx="18" hasCustomPrompt="1"/>
          </p:nvPr>
        </p:nvSpPr>
        <p:spPr>
          <a:xfrm>
            <a:off x="6380920" y="301750"/>
            <a:ext cx="201142" cy="201613"/>
          </a:xfrm>
          <a:prstGeom prst="rect">
            <a:avLst/>
          </a:prstGeom>
        </p:spPr>
        <p:txBody>
          <a:bodyPr/>
          <a:lstStyle>
            <a:lvl1pPr>
              <a:lnSpc>
                <a:spcPct val="120000"/>
              </a:lnSpc>
              <a:defRPr sz="800" b="0" i="0">
                <a:solidFill>
                  <a:schemeClr val="tx1"/>
                </a:solidFill>
                <a:latin typeface="IBM Plex Sans" panose="020B0503050203000203" pitchFamily="34" charset="0"/>
                <a:ea typeface="IBM Plex Sans JP" panose="020B0503050203000203" pitchFamily="34" charset="-128"/>
              </a:defRPr>
            </a:lvl1pPr>
          </a:lstStyle>
          <a:p>
            <a:r>
              <a:rPr lang="en-US" dirty="0"/>
              <a:t>Icon</a:t>
            </a:r>
          </a:p>
        </p:txBody>
      </p:sp>
      <p:sp>
        <p:nvSpPr>
          <p:cNvPr id="18" name="Picture Placeholder 15">
            <a:extLst>
              <a:ext uri="{FF2B5EF4-FFF2-40B4-BE49-F238E27FC236}">
                <a16:creationId xmlns:a16="http://schemas.microsoft.com/office/drawing/2014/main" id="{7C3BFFDB-5499-B3D7-98B2-1ABDA7D5C9DD}"/>
              </a:ext>
            </a:extLst>
          </p:cNvPr>
          <p:cNvSpPr>
            <a:spLocks noGrp="1"/>
          </p:cNvSpPr>
          <p:nvPr>
            <p:ph type="pic" sz="quarter" idx="19" hasCustomPrompt="1"/>
          </p:nvPr>
        </p:nvSpPr>
        <p:spPr>
          <a:xfrm>
            <a:off x="9428523" y="301750"/>
            <a:ext cx="201142" cy="201613"/>
          </a:xfrm>
          <a:prstGeom prst="rect">
            <a:avLst/>
          </a:prstGeom>
        </p:spPr>
        <p:txBody>
          <a:bodyPr/>
          <a:lstStyle>
            <a:lvl1pPr>
              <a:lnSpc>
                <a:spcPct val="120000"/>
              </a:lnSpc>
              <a:defRPr sz="800" b="0" i="0">
                <a:solidFill>
                  <a:schemeClr val="tx1"/>
                </a:solidFill>
                <a:latin typeface="IBM Plex Sans" panose="020B0503050203000203" pitchFamily="34" charset="0"/>
                <a:ea typeface="IBM Plex Sans JP" panose="020B0503050203000203" pitchFamily="34" charset="-128"/>
              </a:defRPr>
            </a:lvl1pPr>
          </a:lstStyle>
          <a:p>
            <a:r>
              <a:rPr lang="en-US" dirty="0"/>
              <a:t>Icon</a:t>
            </a:r>
          </a:p>
        </p:txBody>
      </p:sp>
      <p:sp>
        <p:nvSpPr>
          <p:cNvPr id="19" name="Picture Placeholder 15">
            <a:extLst>
              <a:ext uri="{FF2B5EF4-FFF2-40B4-BE49-F238E27FC236}">
                <a16:creationId xmlns:a16="http://schemas.microsoft.com/office/drawing/2014/main" id="{C00295A2-8D30-455D-EBB9-FA7A46791936}"/>
              </a:ext>
            </a:extLst>
          </p:cNvPr>
          <p:cNvSpPr>
            <a:spLocks noGrp="1"/>
          </p:cNvSpPr>
          <p:nvPr>
            <p:ph type="pic" sz="quarter" idx="20" hasCustomPrompt="1"/>
          </p:nvPr>
        </p:nvSpPr>
        <p:spPr>
          <a:xfrm>
            <a:off x="3333316" y="3438144"/>
            <a:ext cx="201142" cy="201613"/>
          </a:xfrm>
          <a:prstGeom prst="rect">
            <a:avLst/>
          </a:prstGeom>
        </p:spPr>
        <p:txBody>
          <a:bodyPr/>
          <a:lstStyle>
            <a:lvl1pPr>
              <a:lnSpc>
                <a:spcPct val="120000"/>
              </a:lnSpc>
              <a:defRPr sz="800" b="0" i="0">
                <a:solidFill>
                  <a:schemeClr val="tx1"/>
                </a:solidFill>
                <a:latin typeface="IBM Plex Sans" panose="020B0503050203000203" pitchFamily="34" charset="0"/>
                <a:ea typeface="IBM Plex Sans JP" panose="020B0503050203000203" pitchFamily="34" charset="-128"/>
              </a:defRPr>
            </a:lvl1pPr>
          </a:lstStyle>
          <a:p>
            <a:r>
              <a:rPr lang="en-US" dirty="0"/>
              <a:t>Icon</a:t>
            </a:r>
          </a:p>
        </p:txBody>
      </p:sp>
      <p:sp>
        <p:nvSpPr>
          <p:cNvPr id="20" name="Picture Placeholder 15">
            <a:extLst>
              <a:ext uri="{FF2B5EF4-FFF2-40B4-BE49-F238E27FC236}">
                <a16:creationId xmlns:a16="http://schemas.microsoft.com/office/drawing/2014/main" id="{F30F0F2C-CA19-3A79-4375-EB8A00FA887C}"/>
              </a:ext>
            </a:extLst>
          </p:cNvPr>
          <p:cNvSpPr>
            <a:spLocks noGrp="1"/>
          </p:cNvSpPr>
          <p:nvPr>
            <p:ph type="pic" sz="quarter" idx="21" hasCustomPrompt="1"/>
          </p:nvPr>
        </p:nvSpPr>
        <p:spPr>
          <a:xfrm>
            <a:off x="6380920" y="3438144"/>
            <a:ext cx="201142" cy="201613"/>
          </a:xfrm>
          <a:prstGeom prst="rect">
            <a:avLst/>
          </a:prstGeom>
        </p:spPr>
        <p:txBody>
          <a:bodyPr/>
          <a:lstStyle>
            <a:lvl1pPr>
              <a:lnSpc>
                <a:spcPct val="120000"/>
              </a:lnSpc>
              <a:defRPr sz="800" b="0" i="0">
                <a:solidFill>
                  <a:schemeClr val="tx1"/>
                </a:solidFill>
                <a:latin typeface="IBM Plex Sans" panose="020B0503050203000203" pitchFamily="34" charset="0"/>
                <a:ea typeface="IBM Plex Sans JP" panose="020B0503050203000203" pitchFamily="34" charset="-128"/>
              </a:defRPr>
            </a:lvl1pPr>
          </a:lstStyle>
          <a:p>
            <a:r>
              <a:rPr lang="en-US" dirty="0"/>
              <a:t>Icon</a:t>
            </a:r>
          </a:p>
        </p:txBody>
      </p:sp>
      <p:sp>
        <p:nvSpPr>
          <p:cNvPr id="21" name="Picture Placeholder 15">
            <a:extLst>
              <a:ext uri="{FF2B5EF4-FFF2-40B4-BE49-F238E27FC236}">
                <a16:creationId xmlns:a16="http://schemas.microsoft.com/office/drawing/2014/main" id="{9354D8C6-F61D-3FC1-07F8-FEE730E2D7A8}"/>
              </a:ext>
            </a:extLst>
          </p:cNvPr>
          <p:cNvSpPr>
            <a:spLocks noGrp="1"/>
          </p:cNvSpPr>
          <p:nvPr>
            <p:ph type="pic" sz="quarter" idx="22" hasCustomPrompt="1"/>
          </p:nvPr>
        </p:nvSpPr>
        <p:spPr>
          <a:xfrm>
            <a:off x="9428523" y="3438144"/>
            <a:ext cx="201142" cy="201613"/>
          </a:xfrm>
          <a:prstGeom prst="rect">
            <a:avLst/>
          </a:prstGeom>
        </p:spPr>
        <p:txBody>
          <a:bodyPr/>
          <a:lstStyle>
            <a:lvl1pPr>
              <a:lnSpc>
                <a:spcPct val="120000"/>
              </a:lnSpc>
              <a:defRPr sz="800" b="0" i="0">
                <a:solidFill>
                  <a:schemeClr val="tx1"/>
                </a:solidFill>
                <a:latin typeface="IBM Plex Sans" panose="020B0503050203000203" pitchFamily="34" charset="0"/>
                <a:ea typeface="IBM Plex Sans JP" panose="020B0503050203000203" pitchFamily="34" charset="-128"/>
              </a:defRPr>
            </a:lvl1pPr>
          </a:lstStyle>
          <a:p>
            <a:r>
              <a:rPr lang="en-US" dirty="0"/>
              <a:t>Icon</a:t>
            </a:r>
          </a:p>
        </p:txBody>
      </p:sp>
      <p:cxnSp>
        <p:nvCxnSpPr>
          <p:cNvPr id="23" name="Straight Connector 22">
            <a:extLst>
              <a:ext uri="{FF2B5EF4-FFF2-40B4-BE49-F238E27FC236}">
                <a16:creationId xmlns:a16="http://schemas.microsoft.com/office/drawing/2014/main" id="{252CDB94-BA57-B58F-95F0-D406FE34BB40}"/>
              </a:ext>
            </a:extLst>
          </p:cNvPr>
          <p:cNvCxnSpPr>
            <a:cxnSpLocks/>
          </p:cNvCxnSpPr>
          <p:nvPr userDrawn="1"/>
        </p:nvCxnSpPr>
        <p:spPr bwMode="auto">
          <a:xfrm>
            <a:off x="3047603" y="3048000"/>
            <a:ext cx="8860271" cy="0"/>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B5CBE6E3-0E18-8A57-578D-D314948AF14F}"/>
              </a:ext>
            </a:extLst>
          </p:cNvPr>
          <p:cNvCxnSpPr/>
          <p:nvPr userDrawn="1"/>
        </p:nvCxnSpPr>
        <p:spPr bwMode="auto">
          <a:xfrm>
            <a:off x="3047603" y="284957"/>
            <a:ext cx="0" cy="5715794"/>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47200B05-7E36-4E03-3739-0BA983764616}"/>
              </a:ext>
            </a:extLst>
          </p:cNvPr>
          <p:cNvCxnSpPr/>
          <p:nvPr userDrawn="1"/>
        </p:nvCxnSpPr>
        <p:spPr bwMode="auto">
          <a:xfrm>
            <a:off x="9142810" y="284957"/>
            <a:ext cx="0" cy="5715794"/>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52FF3B59-8BBA-8C99-9D4D-743723E434FC}"/>
              </a:ext>
            </a:extLst>
          </p:cNvPr>
          <p:cNvCxnSpPr>
            <a:cxnSpLocks/>
          </p:cNvCxnSpPr>
          <p:nvPr userDrawn="1"/>
        </p:nvCxnSpPr>
        <p:spPr bwMode="auto">
          <a:xfrm>
            <a:off x="6096000" y="283464"/>
            <a:ext cx="0" cy="5715794"/>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フッター プレースホルダー 10">
            <a:extLst>
              <a:ext uri="{FF2B5EF4-FFF2-40B4-BE49-F238E27FC236}">
                <a16:creationId xmlns:a16="http://schemas.microsoft.com/office/drawing/2014/main" id="{2461132D-298E-8467-7EC6-91B48B0E58F8}"/>
              </a:ext>
            </a:extLst>
          </p:cNvPr>
          <p:cNvSpPr>
            <a:spLocks noGrp="1"/>
          </p:cNvSpPr>
          <p:nvPr>
            <p:ph type="ftr" sz="quarter" idx="23"/>
          </p:nvPr>
        </p:nvSpPr>
        <p:spPr/>
        <p:txBody>
          <a:bodyPr/>
          <a:lstStyle/>
          <a:p>
            <a:r>
              <a:rPr kumimoji="1" lang="ja-JP" altLang="en-US"/>
              <a:t>フッター</a:t>
            </a:r>
            <a:r>
              <a:rPr kumimoji="1" lang="en-US" altLang="ja-JP"/>
              <a:t>(Optional)</a:t>
            </a:r>
            <a:endParaRPr kumimoji="1" lang="ja-JP" altLang="en-US"/>
          </a:p>
        </p:txBody>
      </p:sp>
      <p:sp>
        <p:nvSpPr>
          <p:cNvPr id="4" name="タイトル 3">
            <a:extLst>
              <a:ext uri="{FF2B5EF4-FFF2-40B4-BE49-F238E27FC236}">
                <a16:creationId xmlns:a16="http://schemas.microsoft.com/office/drawing/2014/main" id="{400E9337-FD6D-FD51-1158-CB1025A3F3F8}"/>
              </a:ext>
            </a:extLst>
          </p:cNvPr>
          <p:cNvSpPr>
            <a:spLocks noGrp="1"/>
          </p:cNvSpPr>
          <p:nvPr>
            <p:ph type="title"/>
          </p:nvPr>
        </p:nvSpPr>
        <p:spPr>
          <a:xfrm>
            <a:off x="289560" y="301750"/>
            <a:ext cx="2478024" cy="1426464"/>
          </a:xfrm>
        </p:spPr>
        <p:txBody>
          <a:bodyPr/>
          <a:lstStyle>
            <a:lvl1pPr>
              <a:defRPr sz="3200"/>
            </a:lvl1pPr>
          </a:lstStyle>
          <a:p>
            <a:r>
              <a:rPr kumimoji="1" lang="ja-JP" altLang="en-US"/>
              <a:t>マスター タイトルの書式設定</a:t>
            </a:r>
          </a:p>
        </p:txBody>
      </p:sp>
    </p:spTree>
    <p:extLst>
      <p:ext uri="{BB962C8B-B14F-4D97-AF65-F5344CB8AC3E}">
        <p14:creationId xmlns:p14="http://schemas.microsoft.com/office/powerpoint/2010/main" val="654205542"/>
      </p:ext>
    </p:extLst>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xes, 6 stacked, alternate, large title">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EDFF798-3B8E-1F19-EBBE-BEB742312995}"/>
              </a:ext>
            </a:extLst>
          </p:cNvPr>
          <p:cNvSpPr>
            <a:spLocks noGrp="1"/>
          </p:cNvSpPr>
          <p:nvPr>
            <p:ph type="sldNum" sz="quarter" idx="10"/>
          </p:nvPr>
        </p:nvSpPr>
        <p:spPr>
          <a:xfrm>
            <a:off x="11770048" y="6450369"/>
            <a:ext cx="134652" cy="123111"/>
          </a:xfrm>
          <a:prstGeom prst="rect">
            <a:avLst/>
          </a:prstGeom>
        </p:spPr>
        <p:txBody>
          <a:bodyPr/>
          <a:lstStyle/>
          <a:p>
            <a:fld id="{86CB4B4D-7CA3-9044-876B-883B54F8677D}" type="slidenum">
              <a:rPr lang="en-US" smtClean="0"/>
              <a:t>‹#›</a:t>
            </a:fld>
            <a:endParaRPr lang="en-US" dirty="0"/>
          </a:p>
        </p:txBody>
      </p:sp>
      <p:sp>
        <p:nvSpPr>
          <p:cNvPr id="7" name="Text Placeholder 6">
            <a:extLst>
              <a:ext uri="{FF2B5EF4-FFF2-40B4-BE49-F238E27FC236}">
                <a16:creationId xmlns:a16="http://schemas.microsoft.com/office/drawing/2014/main" id="{6D534223-A15F-A9E6-C7FA-95FFDF117A57}"/>
              </a:ext>
            </a:extLst>
          </p:cNvPr>
          <p:cNvSpPr>
            <a:spLocks noGrp="1"/>
          </p:cNvSpPr>
          <p:nvPr>
            <p:ph type="body" sz="quarter" idx="12"/>
          </p:nvPr>
        </p:nvSpPr>
        <p:spPr>
          <a:xfrm>
            <a:off x="6380919" y="274040"/>
            <a:ext cx="2476178" cy="2477294"/>
          </a:xfrm>
          <a:prstGeom prst="rect">
            <a:avLst/>
          </a:prstGeom>
        </p:spPr>
        <p:txBody>
          <a:bodyPr/>
          <a:lstStyle>
            <a:lvl1pPr>
              <a:spcBef>
                <a:spcPts val="0"/>
              </a:spcBef>
              <a:defRPr sz="1400">
                <a:solidFill>
                  <a:schemeClr val="tx1"/>
                </a:solidFill>
              </a:defRPr>
            </a:lvl1pPr>
            <a:lvl2pPr marL="127990" indent="-127990">
              <a:spcBef>
                <a:spcPts val="0"/>
              </a:spcBef>
              <a:defRPr sz="1400">
                <a:solidFill>
                  <a:schemeClr val="tx1"/>
                </a:solidFill>
              </a:defRPr>
            </a:lvl2pPr>
            <a:lvl3pPr marL="255981" indent="-127990">
              <a:spcBef>
                <a:spcPts val="0"/>
              </a:spcBef>
              <a:defRPr sz="1400">
                <a:solidFill>
                  <a:schemeClr val="tx1"/>
                </a:solidFill>
              </a:defRPr>
            </a:lvl3pPr>
            <a:lvl4pPr marL="383971" indent="-127990">
              <a:spcBef>
                <a:spcPts val="0"/>
              </a:spcBef>
              <a:defRPr sz="1400">
                <a:solidFill>
                  <a:schemeClr val="tx1"/>
                </a:solidFill>
              </a:defRPr>
            </a:lvl4pPr>
            <a:lvl5pPr>
              <a:spcBef>
                <a:spcPts val="0"/>
              </a:spcBef>
              <a:defRPr sz="1400">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8" name="Text Placeholder 6">
            <a:extLst>
              <a:ext uri="{FF2B5EF4-FFF2-40B4-BE49-F238E27FC236}">
                <a16:creationId xmlns:a16="http://schemas.microsoft.com/office/drawing/2014/main" id="{C1675E3B-BB72-1CF2-CC6C-1977AEAF5921}"/>
              </a:ext>
            </a:extLst>
          </p:cNvPr>
          <p:cNvSpPr>
            <a:spLocks noGrp="1"/>
          </p:cNvSpPr>
          <p:nvPr>
            <p:ph type="body" sz="quarter" idx="13"/>
          </p:nvPr>
        </p:nvSpPr>
        <p:spPr>
          <a:xfrm>
            <a:off x="9431697" y="274040"/>
            <a:ext cx="2476178" cy="2477294"/>
          </a:xfrm>
          <a:prstGeom prst="rect">
            <a:avLst/>
          </a:prstGeom>
        </p:spPr>
        <p:txBody>
          <a:bodyPr/>
          <a:lstStyle>
            <a:lvl1pPr>
              <a:spcBef>
                <a:spcPts val="0"/>
              </a:spcBef>
              <a:defRPr sz="1400">
                <a:solidFill>
                  <a:schemeClr val="tx1"/>
                </a:solidFill>
              </a:defRPr>
            </a:lvl1pPr>
            <a:lvl2pPr marL="127990" indent="-127990">
              <a:spcBef>
                <a:spcPts val="0"/>
              </a:spcBef>
              <a:defRPr sz="1400">
                <a:solidFill>
                  <a:schemeClr val="tx1"/>
                </a:solidFill>
              </a:defRPr>
            </a:lvl2pPr>
            <a:lvl3pPr marL="255981" indent="-127990">
              <a:spcBef>
                <a:spcPts val="0"/>
              </a:spcBef>
              <a:defRPr sz="1400">
                <a:solidFill>
                  <a:schemeClr val="tx1"/>
                </a:solidFill>
              </a:defRPr>
            </a:lvl3pPr>
            <a:lvl4pPr marL="383971" indent="-127990">
              <a:spcBef>
                <a:spcPts val="0"/>
              </a:spcBef>
              <a:defRPr sz="1400">
                <a:solidFill>
                  <a:schemeClr val="tx1"/>
                </a:solidFill>
              </a:defRPr>
            </a:lvl4pPr>
            <a:lvl5pPr>
              <a:spcBef>
                <a:spcPts val="0"/>
              </a:spcBef>
              <a:defRPr sz="1400">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Text Placeholder 6">
            <a:extLst>
              <a:ext uri="{FF2B5EF4-FFF2-40B4-BE49-F238E27FC236}">
                <a16:creationId xmlns:a16="http://schemas.microsoft.com/office/drawing/2014/main" id="{9258F0BD-A5CC-CECC-5230-86FB175FD67E}"/>
              </a:ext>
            </a:extLst>
          </p:cNvPr>
          <p:cNvSpPr>
            <a:spLocks noGrp="1"/>
          </p:cNvSpPr>
          <p:nvPr>
            <p:ph type="body" sz="quarter" idx="14"/>
          </p:nvPr>
        </p:nvSpPr>
        <p:spPr>
          <a:xfrm>
            <a:off x="6380919" y="3424289"/>
            <a:ext cx="2476178" cy="2477294"/>
          </a:xfrm>
          <a:prstGeom prst="rect">
            <a:avLst/>
          </a:prstGeom>
        </p:spPr>
        <p:txBody>
          <a:bodyPr/>
          <a:lstStyle>
            <a:lvl1pPr>
              <a:spcBef>
                <a:spcPts val="0"/>
              </a:spcBef>
              <a:defRPr sz="1400">
                <a:solidFill>
                  <a:schemeClr val="tx1"/>
                </a:solidFill>
              </a:defRPr>
            </a:lvl1pPr>
            <a:lvl2pPr marL="127990" indent="-127990">
              <a:spcBef>
                <a:spcPts val="0"/>
              </a:spcBef>
              <a:defRPr sz="1400">
                <a:solidFill>
                  <a:schemeClr val="tx1"/>
                </a:solidFill>
              </a:defRPr>
            </a:lvl2pPr>
            <a:lvl3pPr marL="255981" indent="-127990">
              <a:spcBef>
                <a:spcPts val="0"/>
              </a:spcBef>
              <a:defRPr sz="1400">
                <a:solidFill>
                  <a:schemeClr val="tx1"/>
                </a:solidFill>
              </a:defRPr>
            </a:lvl3pPr>
            <a:lvl4pPr marL="383971" indent="-127990">
              <a:spcBef>
                <a:spcPts val="0"/>
              </a:spcBef>
              <a:defRPr sz="1400">
                <a:solidFill>
                  <a:schemeClr val="tx1"/>
                </a:solidFill>
              </a:defRPr>
            </a:lvl4pPr>
            <a:lvl5pPr>
              <a:spcBef>
                <a:spcPts val="0"/>
              </a:spcBef>
              <a:defRPr sz="1400">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Text Placeholder 6">
            <a:extLst>
              <a:ext uri="{FF2B5EF4-FFF2-40B4-BE49-F238E27FC236}">
                <a16:creationId xmlns:a16="http://schemas.microsoft.com/office/drawing/2014/main" id="{D9573D61-18CF-FC91-A019-041D3206DAEC}"/>
              </a:ext>
            </a:extLst>
          </p:cNvPr>
          <p:cNvSpPr>
            <a:spLocks noGrp="1"/>
          </p:cNvSpPr>
          <p:nvPr>
            <p:ph type="body" sz="quarter" idx="15"/>
          </p:nvPr>
        </p:nvSpPr>
        <p:spPr>
          <a:xfrm>
            <a:off x="9431697" y="3424289"/>
            <a:ext cx="2476178" cy="2477294"/>
          </a:xfrm>
          <a:prstGeom prst="rect">
            <a:avLst/>
          </a:prstGeom>
        </p:spPr>
        <p:txBody>
          <a:bodyPr/>
          <a:lstStyle>
            <a:lvl1pPr>
              <a:spcBef>
                <a:spcPts val="0"/>
              </a:spcBef>
              <a:defRPr sz="1400">
                <a:solidFill>
                  <a:schemeClr val="tx1"/>
                </a:solidFill>
              </a:defRPr>
            </a:lvl1pPr>
            <a:lvl2pPr marL="127990" indent="-127990">
              <a:spcBef>
                <a:spcPts val="0"/>
              </a:spcBef>
              <a:defRPr sz="1400">
                <a:solidFill>
                  <a:schemeClr val="tx1"/>
                </a:solidFill>
              </a:defRPr>
            </a:lvl2pPr>
            <a:lvl3pPr marL="255981" indent="-127990">
              <a:spcBef>
                <a:spcPts val="0"/>
              </a:spcBef>
              <a:defRPr sz="1400">
                <a:solidFill>
                  <a:schemeClr val="tx1"/>
                </a:solidFill>
              </a:defRPr>
            </a:lvl3pPr>
            <a:lvl4pPr marL="383971" indent="-127990">
              <a:spcBef>
                <a:spcPts val="0"/>
              </a:spcBef>
              <a:defRPr sz="1400">
                <a:solidFill>
                  <a:schemeClr val="tx1"/>
                </a:solidFill>
              </a:defRPr>
            </a:lvl4pPr>
            <a:lvl5pPr>
              <a:spcBef>
                <a:spcPts val="0"/>
              </a:spcBef>
              <a:defRPr sz="1400">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1" name="Text Placeholder 6">
            <a:extLst>
              <a:ext uri="{FF2B5EF4-FFF2-40B4-BE49-F238E27FC236}">
                <a16:creationId xmlns:a16="http://schemas.microsoft.com/office/drawing/2014/main" id="{75681CC4-265E-A18C-1C70-60E527BC6249}"/>
              </a:ext>
            </a:extLst>
          </p:cNvPr>
          <p:cNvSpPr>
            <a:spLocks noGrp="1"/>
          </p:cNvSpPr>
          <p:nvPr>
            <p:ph type="body" sz="quarter" idx="16"/>
          </p:nvPr>
        </p:nvSpPr>
        <p:spPr>
          <a:xfrm>
            <a:off x="282538" y="3424289"/>
            <a:ext cx="2476178" cy="2477294"/>
          </a:xfrm>
          <a:prstGeom prst="rect">
            <a:avLst/>
          </a:prstGeom>
        </p:spPr>
        <p:txBody>
          <a:bodyPr/>
          <a:lstStyle>
            <a:lvl1pPr>
              <a:spcBef>
                <a:spcPts val="0"/>
              </a:spcBef>
              <a:defRPr sz="1400">
                <a:solidFill>
                  <a:schemeClr val="tx1"/>
                </a:solidFill>
              </a:defRPr>
            </a:lvl1pPr>
            <a:lvl2pPr marL="127990" indent="-127990">
              <a:spcBef>
                <a:spcPts val="0"/>
              </a:spcBef>
              <a:defRPr sz="1400">
                <a:solidFill>
                  <a:schemeClr val="tx1"/>
                </a:solidFill>
              </a:defRPr>
            </a:lvl2pPr>
            <a:lvl3pPr marL="255981" indent="-127990">
              <a:spcBef>
                <a:spcPts val="0"/>
              </a:spcBef>
              <a:defRPr sz="1400">
                <a:solidFill>
                  <a:schemeClr val="tx1"/>
                </a:solidFill>
              </a:defRPr>
            </a:lvl3pPr>
            <a:lvl4pPr marL="383971" indent="-127990">
              <a:spcBef>
                <a:spcPts val="0"/>
              </a:spcBef>
              <a:defRPr sz="1400">
                <a:solidFill>
                  <a:schemeClr val="tx1"/>
                </a:solidFill>
              </a:defRPr>
            </a:lvl4pPr>
            <a:lvl5pPr>
              <a:spcBef>
                <a:spcPts val="0"/>
              </a:spcBef>
              <a:defRPr sz="1400">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2" name="Text Placeholder 6">
            <a:extLst>
              <a:ext uri="{FF2B5EF4-FFF2-40B4-BE49-F238E27FC236}">
                <a16:creationId xmlns:a16="http://schemas.microsoft.com/office/drawing/2014/main" id="{8D234ED4-217E-BF9B-FDEE-0BE07F831EDD}"/>
              </a:ext>
            </a:extLst>
          </p:cNvPr>
          <p:cNvSpPr>
            <a:spLocks noGrp="1"/>
          </p:cNvSpPr>
          <p:nvPr>
            <p:ph type="body" sz="quarter" idx="17"/>
          </p:nvPr>
        </p:nvSpPr>
        <p:spPr>
          <a:xfrm>
            <a:off x="3333316" y="3424289"/>
            <a:ext cx="2476178" cy="2477294"/>
          </a:xfrm>
          <a:prstGeom prst="rect">
            <a:avLst/>
          </a:prstGeom>
        </p:spPr>
        <p:txBody>
          <a:bodyPr/>
          <a:lstStyle>
            <a:lvl1pPr>
              <a:spcBef>
                <a:spcPts val="0"/>
              </a:spcBef>
              <a:defRPr sz="1400">
                <a:solidFill>
                  <a:schemeClr val="tx1"/>
                </a:solidFill>
              </a:defRPr>
            </a:lvl1pPr>
            <a:lvl2pPr marL="127990" indent="-127990">
              <a:spcBef>
                <a:spcPts val="0"/>
              </a:spcBef>
              <a:defRPr sz="1400">
                <a:solidFill>
                  <a:schemeClr val="tx1"/>
                </a:solidFill>
              </a:defRPr>
            </a:lvl2pPr>
            <a:lvl3pPr marL="255981" indent="-127990">
              <a:spcBef>
                <a:spcPts val="0"/>
              </a:spcBef>
              <a:defRPr sz="1400">
                <a:solidFill>
                  <a:schemeClr val="tx1"/>
                </a:solidFill>
              </a:defRPr>
            </a:lvl3pPr>
            <a:lvl4pPr marL="383971" indent="-127990">
              <a:spcBef>
                <a:spcPts val="0"/>
              </a:spcBef>
              <a:defRPr sz="1400">
                <a:solidFill>
                  <a:schemeClr val="tx1"/>
                </a:solidFill>
              </a:defRPr>
            </a:lvl4pPr>
            <a:lvl5pPr>
              <a:spcBef>
                <a:spcPts val="0"/>
              </a:spcBef>
              <a:defRPr sz="1400">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cxnSp>
        <p:nvCxnSpPr>
          <p:cNvPr id="16" name="Straight Connector 15">
            <a:extLst>
              <a:ext uri="{FF2B5EF4-FFF2-40B4-BE49-F238E27FC236}">
                <a16:creationId xmlns:a16="http://schemas.microsoft.com/office/drawing/2014/main" id="{4F455E69-0B51-1D31-E569-651079398D33}"/>
              </a:ext>
            </a:extLst>
          </p:cNvPr>
          <p:cNvCxnSpPr>
            <a:cxnSpLocks/>
          </p:cNvCxnSpPr>
          <p:nvPr userDrawn="1"/>
        </p:nvCxnSpPr>
        <p:spPr bwMode="auto">
          <a:xfrm>
            <a:off x="287301" y="3048000"/>
            <a:ext cx="11620574" cy="0"/>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54C560F4-CB2D-6B04-588B-57BB4D4E6DC3}"/>
              </a:ext>
            </a:extLst>
          </p:cNvPr>
          <p:cNvCxnSpPr>
            <a:cxnSpLocks/>
          </p:cNvCxnSpPr>
          <p:nvPr userDrawn="1"/>
        </p:nvCxnSpPr>
        <p:spPr bwMode="auto">
          <a:xfrm>
            <a:off x="3047603" y="3048000"/>
            <a:ext cx="0" cy="2952750"/>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B87B78A1-A315-98D3-1692-18AAAF4C6002}"/>
              </a:ext>
            </a:extLst>
          </p:cNvPr>
          <p:cNvCxnSpPr/>
          <p:nvPr userDrawn="1"/>
        </p:nvCxnSpPr>
        <p:spPr bwMode="auto">
          <a:xfrm>
            <a:off x="9142810" y="284957"/>
            <a:ext cx="0" cy="5715794"/>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F764036E-86AB-0893-B72B-200B84A6BCFD}"/>
              </a:ext>
            </a:extLst>
          </p:cNvPr>
          <p:cNvCxnSpPr/>
          <p:nvPr userDrawn="1"/>
        </p:nvCxnSpPr>
        <p:spPr bwMode="auto">
          <a:xfrm>
            <a:off x="6093683" y="283464"/>
            <a:ext cx="0" cy="5715794"/>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5" name="フッター プレースホルダー 4">
            <a:extLst>
              <a:ext uri="{FF2B5EF4-FFF2-40B4-BE49-F238E27FC236}">
                <a16:creationId xmlns:a16="http://schemas.microsoft.com/office/drawing/2014/main" id="{CF22F835-CD24-78F8-B6FB-878DF32AC227}"/>
              </a:ext>
            </a:extLst>
          </p:cNvPr>
          <p:cNvSpPr>
            <a:spLocks noGrp="1"/>
          </p:cNvSpPr>
          <p:nvPr>
            <p:ph type="ftr" sz="quarter" idx="18"/>
          </p:nvPr>
        </p:nvSpPr>
        <p:spPr/>
        <p:txBody>
          <a:bodyPr/>
          <a:lstStyle/>
          <a:p>
            <a:r>
              <a:rPr kumimoji="1" lang="ja-JP" altLang="en-US"/>
              <a:t>フッター</a:t>
            </a:r>
            <a:r>
              <a:rPr kumimoji="1" lang="en-US" altLang="ja-JP"/>
              <a:t>(Optional)</a:t>
            </a:r>
            <a:endParaRPr kumimoji="1" lang="ja-JP" altLang="en-US"/>
          </a:p>
        </p:txBody>
      </p:sp>
      <p:sp>
        <p:nvSpPr>
          <p:cNvPr id="6" name="タイトル 5">
            <a:extLst>
              <a:ext uri="{FF2B5EF4-FFF2-40B4-BE49-F238E27FC236}">
                <a16:creationId xmlns:a16="http://schemas.microsoft.com/office/drawing/2014/main" id="{9427E30B-D1F9-B476-59F8-1EC9007971F5}"/>
              </a:ext>
            </a:extLst>
          </p:cNvPr>
          <p:cNvSpPr>
            <a:spLocks noGrp="1"/>
          </p:cNvSpPr>
          <p:nvPr>
            <p:ph type="title"/>
          </p:nvPr>
        </p:nvSpPr>
        <p:spPr>
          <a:xfrm>
            <a:off x="289560" y="301750"/>
            <a:ext cx="5522976" cy="1709928"/>
          </a:xfrm>
        </p:spPr>
        <p:txBody>
          <a:bodyPr/>
          <a:lstStyle/>
          <a:p>
            <a:r>
              <a:rPr kumimoji="1" lang="ja-JP" altLang="en-US"/>
              <a:t>マスター タイトルの書式設定</a:t>
            </a:r>
          </a:p>
        </p:txBody>
      </p:sp>
    </p:spTree>
    <p:extLst>
      <p:ext uri="{BB962C8B-B14F-4D97-AF65-F5344CB8AC3E}">
        <p14:creationId xmlns:p14="http://schemas.microsoft.com/office/powerpoint/2010/main" val="784512172"/>
      </p:ext>
    </p:extLst>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oxes, 6 stacked, alternate, small title">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EDFF798-3B8E-1F19-EBBE-BEB742312995}"/>
              </a:ext>
            </a:extLst>
          </p:cNvPr>
          <p:cNvSpPr>
            <a:spLocks noGrp="1"/>
          </p:cNvSpPr>
          <p:nvPr>
            <p:ph type="sldNum" sz="quarter" idx="10"/>
          </p:nvPr>
        </p:nvSpPr>
        <p:spPr>
          <a:xfrm>
            <a:off x="11770048" y="6450369"/>
            <a:ext cx="134652" cy="123111"/>
          </a:xfrm>
          <a:prstGeom prst="rect">
            <a:avLst/>
          </a:prstGeom>
        </p:spPr>
        <p:txBody>
          <a:bodyPr/>
          <a:lstStyle/>
          <a:p>
            <a:fld id="{86CB4B4D-7CA3-9044-876B-883B54F8677D}" type="slidenum">
              <a:rPr lang="en-US" smtClean="0"/>
              <a:t>‹#›</a:t>
            </a:fld>
            <a:endParaRPr lang="en-US" dirty="0"/>
          </a:p>
        </p:txBody>
      </p:sp>
      <p:sp>
        <p:nvSpPr>
          <p:cNvPr id="7" name="Text Placeholder 6">
            <a:extLst>
              <a:ext uri="{FF2B5EF4-FFF2-40B4-BE49-F238E27FC236}">
                <a16:creationId xmlns:a16="http://schemas.microsoft.com/office/drawing/2014/main" id="{6D534223-A15F-A9E6-C7FA-95FFDF117A57}"/>
              </a:ext>
            </a:extLst>
          </p:cNvPr>
          <p:cNvSpPr>
            <a:spLocks noGrp="1"/>
          </p:cNvSpPr>
          <p:nvPr>
            <p:ph type="body" sz="quarter" idx="12"/>
          </p:nvPr>
        </p:nvSpPr>
        <p:spPr>
          <a:xfrm>
            <a:off x="6380919" y="274040"/>
            <a:ext cx="2476178" cy="2477294"/>
          </a:xfrm>
          <a:prstGeom prst="rect">
            <a:avLst/>
          </a:prstGeom>
        </p:spPr>
        <p:txBody>
          <a:bodyPr/>
          <a:lstStyle>
            <a:lvl1pPr>
              <a:spcBef>
                <a:spcPts val="0"/>
              </a:spcBef>
              <a:defRPr sz="1400">
                <a:solidFill>
                  <a:schemeClr val="tx1"/>
                </a:solidFill>
              </a:defRPr>
            </a:lvl1pPr>
            <a:lvl2pPr marL="127990" indent="-127990">
              <a:spcBef>
                <a:spcPts val="0"/>
              </a:spcBef>
              <a:defRPr sz="1400">
                <a:solidFill>
                  <a:schemeClr val="tx1"/>
                </a:solidFill>
              </a:defRPr>
            </a:lvl2pPr>
            <a:lvl3pPr marL="255981" indent="-127990">
              <a:spcBef>
                <a:spcPts val="0"/>
              </a:spcBef>
              <a:defRPr sz="1400">
                <a:solidFill>
                  <a:schemeClr val="tx1"/>
                </a:solidFill>
              </a:defRPr>
            </a:lvl3pPr>
            <a:lvl4pPr marL="383971" indent="-127990">
              <a:spcBef>
                <a:spcPts val="0"/>
              </a:spcBef>
              <a:defRPr sz="1400">
                <a:solidFill>
                  <a:schemeClr val="tx1"/>
                </a:solidFill>
              </a:defRPr>
            </a:lvl4pPr>
            <a:lvl5pPr>
              <a:spcBef>
                <a:spcPts val="0"/>
              </a:spcBef>
              <a:defRPr sz="1400">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8" name="Text Placeholder 6">
            <a:extLst>
              <a:ext uri="{FF2B5EF4-FFF2-40B4-BE49-F238E27FC236}">
                <a16:creationId xmlns:a16="http://schemas.microsoft.com/office/drawing/2014/main" id="{C1675E3B-BB72-1CF2-CC6C-1977AEAF5921}"/>
              </a:ext>
            </a:extLst>
          </p:cNvPr>
          <p:cNvSpPr>
            <a:spLocks noGrp="1"/>
          </p:cNvSpPr>
          <p:nvPr>
            <p:ph type="body" sz="quarter" idx="13"/>
          </p:nvPr>
        </p:nvSpPr>
        <p:spPr>
          <a:xfrm>
            <a:off x="9431697" y="274040"/>
            <a:ext cx="2476178" cy="2477294"/>
          </a:xfrm>
          <a:prstGeom prst="rect">
            <a:avLst/>
          </a:prstGeom>
        </p:spPr>
        <p:txBody>
          <a:bodyPr/>
          <a:lstStyle>
            <a:lvl1pPr>
              <a:spcBef>
                <a:spcPts val="0"/>
              </a:spcBef>
              <a:defRPr sz="1400">
                <a:solidFill>
                  <a:schemeClr val="tx1"/>
                </a:solidFill>
              </a:defRPr>
            </a:lvl1pPr>
            <a:lvl2pPr marL="127990" indent="-127990">
              <a:spcBef>
                <a:spcPts val="0"/>
              </a:spcBef>
              <a:defRPr sz="1400">
                <a:solidFill>
                  <a:schemeClr val="tx1"/>
                </a:solidFill>
              </a:defRPr>
            </a:lvl2pPr>
            <a:lvl3pPr marL="255981" indent="-127990">
              <a:spcBef>
                <a:spcPts val="0"/>
              </a:spcBef>
              <a:defRPr sz="1400">
                <a:solidFill>
                  <a:schemeClr val="tx1"/>
                </a:solidFill>
              </a:defRPr>
            </a:lvl3pPr>
            <a:lvl4pPr marL="383971" indent="-127990">
              <a:spcBef>
                <a:spcPts val="0"/>
              </a:spcBef>
              <a:defRPr sz="1400">
                <a:solidFill>
                  <a:schemeClr val="tx1"/>
                </a:solidFill>
              </a:defRPr>
            </a:lvl4pPr>
            <a:lvl5pPr>
              <a:spcBef>
                <a:spcPts val="0"/>
              </a:spcBef>
              <a:defRPr sz="1400">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Text Placeholder 6">
            <a:extLst>
              <a:ext uri="{FF2B5EF4-FFF2-40B4-BE49-F238E27FC236}">
                <a16:creationId xmlns:a16="http://schemas.microsoft.com/office/drawing/2014/main" id="{9258F0BD-A5CC-CECC-5230-86FB175FD67E}"/>
              </a:ext>
            </a:extLst>
          </p:cNvPr>
          <p:cNvSpPr>
            <a:spLocks noGrp="1"/>
          </p:cNvSpPr>
          <p:nvPr>
            <p:ph type="body" sz="quarter" idx="14"/>
          </p:nvPr>
        </p:nvSpPr>
        <p:spPr>
          <a:xfrm>
            <a:off x="6380919" y="3424289"/>
            <a:ext cx="2476178" cy="2477294"/>
          </a:xfrm>
          <a:prstGeom prst="rect">
            <a:avLst/>
          </a:prstGeom>
        </p:spPr>
        <p:txBody>
          <a:bodyPr/>
          <a:lstStyle>
            <a:lvl1pPr>
              <a:spcBef>
                <a:spcPts val="0"/>
              </a:spcBef>
              <a:defRPr sz="1400">
                <a:solidFill>
                  <a:schemeClr val="tx1"/>
                </a:solidFill>
              </a:defRPr>
            </a:lvl1pPr>
            <a:lvl2pPr marL="127990" indent="-127990">
              <a:spcBef>
                <a:spcPts val="0"/>
              </a:spcBef>
              <a:defRPr sz="1400">
                <a:solidFill>
                  <a:schemeClr val="tx1"/>
                </a:solidFill>
              </a:defRPr>
            </a:lvl2pPr>
            <a:lvl3pPr marL="255981" indent="-127990">
              <a:spcBef>
                <a:spcPts val="0"/>
              </a:spcBef>
              <a:defRPr sz="1400">
                <a:solidFill>
                  <a:schemeClr val="tx1"/>
                </a:solidFill>
              </a:defRPr>
            </a:lvl3pPr>
            <a:lvl4pPr marL="383971" indent="-127990">
              <a:spcBef>
                <a:spcPts val="0"/>
              </a:spcBef>
              <a:defRPr sz="1400">
                <a:solidFill>
                  <a:schemeClr val="tx1"/>
                </a:solidFill>
              </a:defRPr>
            </a:lvl4pPr>
            <a:lvl5pPr>
              <a:spcBef>
                <a:spcPts val="0"/>
              </a:spcBef>
              <a:defRPr sz="1400">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Text Placeholder 6">
            <a:extLst>
              <a:ext uri="{FF2B5EF4-FFF2-40B4-BE49-F238E27FC236}">
                <a16:creationId xmlns:a16="http://schemas.microsoft.com/office/drawing/2014/main" id="{D9573D61-18CF-FC91-A019-041D3206DAEC}"/>
              </a:ext>
            </a:extLst>
          </p:cNvPr>
          <p:cNvSpPr>
            <a:spLocks noGrp="1"/>
          </p:cNvSpPr>
          <p:nvPr>
            <p:ph type="body" sz="quarter" idx="15"/>
          </p:nvPr>
        </p:nvSpPr>
        <p:spPr>
          <a:xfrm>
            <a:off x="9431697" y="3424289"/>
            <a:ext cx="2476178" cy="2477294"/>
          </a:xfrm>
          <a:prstGeom prst="rect">
            <a:avLst/>
          </a:prstGeom>
        </p:spPr>
        <p:txBody>
          <a:bodyPr/>
          <a:lstStyle>
            <a:lvl1pPr>
              <a:spcBef>
                <a:spcPts val="0"/>
              </a:spcBef>
              <a:defRPr sz="1400">
                <a:solidFill>
                  <a:schemeClr val="tx1"/>
                </a:solidFill>
              </a:defRPr>
            </a:lvl1pPr>
            <a:lvl2pPr marL="127990" indent="-127990">
              <a:spcBef>
                <a:spcPts val="0"/>
              </a:spcBef>
              <a:defRPr sz="1400">
                <a:solidFill>
                  <a:schemeClr val="tx1"/>
                </a:solidFill>
              </a:defRPr>
            </a:lvl2pPr>
            <a:lvl3pPr marL="255981" indent="-127990">
              <a:spcBef>
                <a:spcPts val="0"/>
              </a:spcBef>
              <a:defRPr sz="1400">
                <a:solidFill>
                  <a:schemeClr val="tx1"/>
                </a:solidFill>
              </a:defRPr>
            </a:lvl3pPr>
            <a:lvl4pPr marL="383971" indent="-127990">
              <a:spcBef>
                <a:spcPts val="0"/>
              </a:spcBef>
              <a:defRPr sz="1400">
                <a:solidFill>
                  <a:schemeClr val="tx1"/>
                </a:solidFill>
              </a:defRPr>
            </a:lvl4pPr>
            <a:lvl5pPr>
              <a:spcBef>
                <a:spcPts val="0"/>
              </a:spcBef>
              <a:defRPr sz="1400">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1" name="Text Placeholder 6">
            <a:extLst>
              <a:ext uri="{FF2B5EF4-FFF2-40B4-BE49-F238E27FC236}">
                <a16:creationId xmlns:a16="http://schemas.microsoft.com/office/drawing/2014/main" id="{75681CC4-265E-A18C-1C70-60E527BC6249}"/>
              </a:ext>
            </a:extLst>
          </p:cNvPr>
          <p:cNvSpPr>
            <a:spLocks noGrp="1"/>
          </p:cNvSpPr>
          <p:nvPr>
            <p:ph type="body" sz="quarter" idx="16"/>
          </p:nvPr>
        </p:nvSpPr>
        <p:spPr>
          <a:xfrm>
            <a:off x="282538" y="3424289"/>
            <a:ext cx="2476178" cy="2477294"/>
          </a:xfrm>
          <a:prstGeom prst="rect">
            <a:avLst/>
          </a:prstGeom>
        </p:spPr>
        <p:txBody>
          <a:bodyPr/>
          <a:lstStyle>
            <a:lvl1pPr>
              <a:spcBef>
                <a:spcPts val="0"/>
              </a:spcBef>
              <a:defRPr sz="1400">
                <a:solidFill>
                  <a:schemeClr val="tx1"/>
                </a:solidFill>
              </a:defRPr>
            </a:lvl1pPr>
            <a:lvl2pPr marL="127990" indent="-127990">
              <a:spcBef>
                <a:spcPts val="0"/>
              </a:spcBef>
              <a:defRPr sz="1400">
                <a:solidFill>
                  <a:schemeClr val="tx1"/>
                </a:solidFill>
              </a:defRPr>
            </a:lvl2pPr>
            <a:lvl3pPr marL="255981" indent="-127990">
              <a:spcBef>
                <a:spcPts val="0"/>
              </a:spcBef>
              <a:defRPr sz="1400">
                <a:solidFill>
                  <a:schemeClr val="tx1"/>
                </a:solidFill>
              </a:defRPr>
            </a:lvl3pPr>
            <a:lvl4pPr marL="383971" indent="-127990">
              <a:spcBef>
                <a:spcPts val="0"/>
              </a:spcBef>
              <a:defRPr sz="1400">
                <a:solidFill>
                  <a:schemeClr val="tx1"/>
                </a:solidFill>
              </a:defRPr>
            </a:lvl4pPr>
            <a:lvl5pPr>
              <a:spcBef>
                <a:spcPts val="0"/>
              </a:spcBef>
              <a:defRPr sz="1400">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2" name="Text Placeholder 6">
            <a:extLst>
              <a:ext uri="{FF2B5EF4-FFF2-40B4-BE49-F238E27FC236}">
                <a16:creationId xmlns:a16="http://schemas.microsoft.com/office/drawing/2014/main" id="{8D234ED4-217E-BF9B-FDEE-0BE07F831EDD}"/>
              </a:ext>
            </a:extLst>
          </p:cNvPr>
          <p:cNvSpPr>
            <a:spLocks noGrp="1"/>
          </p:cNvSpPr>
          <p:nvPr>
            <p:ph type="body" sz="quarter" idx="17"/>
          </p:nvPr>
        </p:nvSpPr>
        <p:spPr>
          <a:xfrm>
            <a:off x="3333316" y="3424289"/>
            <a:ext cx="2476178" cy="2477294"/>
          </a:xfrm>
          <a:prstGeom prst="rect">
            <a:avLst/>
          </a:prstGeom>
        </p:spPr>
        <p:txBody>
          <a:bodyPr/>
          <a:lstStyle>
            <a:lvl1pPr>
              <a:spcBef>
                <a:spcPts val="0"/>
              </a:spcBef>
              <a:defRPr sz="1400">
                <a:solidFill>
                  <a:schemeClr val="tx1"/>
                </a:solidFill>
              </a:defRPr>
            </a:lvl1pPr>
            <a:lvl2pPr marL="127990" indent="-127990">
              <a:spcBef>
                <a:spcPts val="0"/>
              </a:spcBef>
              <a:defRPr sz="1400">
                <a:solidFill>
                  <a:schemeClr val="tx1"/>
                </a:solidFill>
              </a:defRPr>
            </a:lvl2pPr>
            <a:lvl3pPr marL="255981" indent="-127990">
              <a:spcBef>
                <a:spcPts val="0"/>
              </a:spcBef>
              <a:defRPr sz="1400">
                <a:solidFill>
                  <a:schemeClr val="tx1"/>
                </a:solidFill>
              </a:defRPr>
            </a:lvl3pPr>
            <a:lvl4pPr marL="383971" indent="-127990">
              <a:spcBef>
                <a:spcPts val="0"/>
              </a:spcBef>
              <a:defRPr sz="1400">
                <a:solidFill>
                  <a:schemeClr val="tx1"/>
                </a:solidFill>
              </a:defRPr>
            </a:lvl4pPr>
            <a:lvl5pPr>
              <a:spcBef>
                <a:spcPts val="0"/>
              </a:spcBef>
              <a:defRPr sz="1400">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cxnSp>
        <p:nvCxnSpPr>
          <p:cNvPr id="16" name="Straight Connector 15">
            <a:extLst>
              <a:ext uri="{FF2B5EF4-FFF2-40B4-BE49-F238E27FC236}">
                <a16:creationId xmlns:a16="http://schemas.microsoft.com/office/drawing/2014/main" id="{4F455E69-0B51-1D31-E569-651079398D33}"/>
              </a:ext>
            </a:extLst>
          </p:cNvPr>
          <p:cNvCxnSpPr>
            <a:cxnSpLocks/>
          </p:cNvCxnSpPr>
          <p:nvPr userDrawn="1"/>
        </p:nvCxnSpPr>
        <p:spPr bwMode="auto">
          <a:xfrm>
            <a:off x="287301" y="3048000"/>
            <a:ext cx="11620574" cy="0"/>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54C560F4-CB2D-6B04-588B-57BB4D4E6DC3}"/>
              </a:ext>
            </a:extLst>
          </p:cNvPr>
          <p:cNvCxnSpPr>
            <a:cxnSpLocks/>
          </p:cNvCxnSpPr>
          <p:nvPr userDrawn="1"/>
        </p:nvCxnSpPr>
        <p:spPr bwMode="auto">
          <a:xfrm>
            <a:off x="3047603" y="3048000"/>
            <a:ext cx="0" cy="2952750"/>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B87B78A1-A315-98D3-1692-18AAAF4C6002}"/>
              </a:ext>
            </a:extLst>
          </p:cNvPr>
          <p:cNvCxnSpPr/>
          <p:nvPr userDrawn="1"/>
        </p:nvCxnSpPr>
        <p:spPr bwMode="auto">
          <a:xfrm>
            <a:off x="9142810" y="284957"/>
            <a:ext cx="0" cy="5715794"/>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F764036E-86AB-0893-B72B-200B84A6BCFD}"/>
              </a:ext>
            </a:extLst>
          </p:cNvPr>
          <p:cNvCxnSpPr/>
          <p:nvPr userDrawn="1"/>
        </p:nvCxnSpPr>
        <p:spPr bwMode="auto">
          <a:xfrm>
            <a:off x="6093683" y="283464"/>
            <a:ext cx="0" cy="5715794"/>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5" name="フッター プレースホルダー 4">
            <a:extLst>
              <a:ext uri="{FF2B5EF4-FFF2-40B4-BE49-F238E27FC236}">
                <a16:creationId xmlns:a16="http://schemas.microsoft.com/office/drawing/2014/main" id="{08153034-0407-66CB-85EF-D60756D4F66C}"/>
              </a:ext>
            </a:extLst>
          </p:cNvPr>
          <p:cNvSpPr>
            <a:spLocks noGrp="1"/>
          </p:cNvSpPr>
          <p:nvPr>
            <p:ph type="ftr" sz="quarter" idx="18"/>
          </p:nvPr>
        </p:nvSpPr>
        <p:spPr/>
        <p:txBody>
          <a:bodyPr/>
          <a:lstStyle/>
          <a:p>
            <a:r>
              <a:rPr kumimoji="1" lang="ja-JP" altLang="en-US"/>
              <a:t>フッター</a:t>
            </a:r>
            <a:r>
              <a:rPr kumimoji="1" lang="en-US" altLang="ja-JP"/>
              <a:t>(Optional)</a:t>
            </a:r>
            <a:endParaRPr kumimoji="1" lang="ja-JP" altLang="en-US"/>
          </a:p>
        </p:txBody>
      </p:sp>
      <p:sp>
        <p:nvSpPr>
          <p:cNvPr id="4" name="タイトル 3">
            <a:extLst>
              <a:ext uri="{FF2B5EF4-FFF2-40B4-BE49-F238E27FC236}">
                <a16:creationId xmlns:a16="http://schemas.microsoft.com/office/drawing/2014/main" id="{04AA8862-13B7-0350-42FC-410ACAF5C4A0}"/>
              </a:ext>
            </a:extLst>
          </p:cNvPr>
          <p:cNvSpPr>
            <a:spLocks noGrp="1"/>
          </p:cNvSpPr>
          <p:nvPr>
            <p:ph type="title"/>
          </p:nvPr>
        </p:nvSpPr>
        <p:spPr>
          <a:xfrm>
            <a:off x="289560" y="301750"/>
            <a:ext cx="5522976" cy="2286000"/>
          </a:xfrm>
        </p:spPr>
        <p:txBody>
          <a:bodyPr/>
          <a:lstStyle>
            <a:lvl1pPr>
              <a:defRPr sz="2400"/>
            </a:lvl1pPr>
          </a:lstStyle>
          <a:p>
            <a:r>
              <a:rPr kumimoji="1" lang="ja-JP" altLang="en-US"/>
              <a:t>マスター タイトルの書式設定</a:t>
            </a:r>
          </a:p>
        </p:txBody>
      </p:sp>
    </p:spTree>
    <p:extLst>
      <p:ext uri="{BB962C8B-B14F-4D97-AF65-F5344CB8AC3E}">
        <p14:creationId xmlns:p14="http://schemas.microsoft.com/office/powerpoint/2010/main" val="171212167"/>
      </p:ext>
    </p:extLst>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Video or imagery, half, inset">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75B039-5865-7356-B725-0FF3C8F73E3C}"/>
              </a:ext>
            </a:extLst>
          </p:cNvPr>
          <p:cNvSpPr>
            <a:spLocks noGrp="1"/>
          </p:cNvSpPr>
          <p:nvPr>
            <p:ph type="sldNum" sz="quarter" idx="10"/>
          </p:nvPr>
        </p:nvSpPr>
        <p:spPr>
          <a:xfrm>
            <a:off x="11770048" y="6450369"/>
            <a:ext cx="134652" cy="123111"/>
          </a:xfrm>
          <a:prstGeom prst="rect">
            <a:avLst/>
          </a:prstGeom>
        </p:spPr>
        <p:txBody>
          <a:bodyPr/>
          <a:lstStyle/>
          <a:p>
            <a:fld id="{86CB4B4D-7CA3-9044-876B-883B54F8677D}" type="slidenum">
              <a:rPr lang="en-US" smtClean="0"/>
              <a:t>‹#›</a:t>
            </a:fld>
            <a:endParaRPr lang="en-US" dirty="0"/>
          </a:p>
        </p:txBody>
      </p:sp>
      <p:sp>
        <p:nvSpPr>
          <p:cNvPr id="6" name="Text Placeholder 5">
            <a:extLst>
              <a:ext uri="{FF2B5EF4-FFF2-40B4-BE49-F238E27FC236}">
                <a16:creationId xmlns:a16="http://schemas.microsoft.com/office/drawing/2014/main" id="{28FE37E5-0FED-B2B2-3150-F02A8956CD38}"/>
              </a:ext>
            </a:extLst>
          </p:cNvPr>
          <p:cNvSpPr>
            <a:spLocks noGrp="1"/>
          </p:cNvSpPr>
          <p:nvPr>
            <p:ph type="body" sz="quarter" idx="12"/>
          </p:nvPr>
        </p:nvSpPr>
        <p:spPr>
          <a:xfrm>
            <a:off x="284125" y="1686790"/>
            <a:ext cx="2478024" cy="4286250"/>
          </a:xfrm>
          <a:prstGeom prst="rect">
            <a:avLst/>
          </a:prstGeom>
        </p:spPr>
        <p:txBody>
          <a:bodyPr/>
          <a:lstStyle>
            <a:lvl1pPr>
              <a:lnSpc>
                <a:spcPct val="120000"/>
              </a:lnSpc>
              <a:spcBef>
                <a:spcPts val="0"/>
              </a:spcBef>
              <a:defRPr sz="1400">
                <a:solidFill>
                  <a:schemeClr val="tx1"/>
                </a:solidFill>
              </a:defRPr>
            </a:lvl1pPr>
            <a:lvl2pPr marL="127990" indent="-127990">
              <a:lnSpc>
                <a:spcPct val="120000"/>
              </a:lnSpc>
              <a:spcBef>
                <a:spcPts val="0"/>
              </a:spcBef>
              <a:defRPr sz="1400">
                <a:solidFill>
                  <a:schemeClr val="tx1"/>
                </a:solidFill>
              </a:defRPr>
            </a:lvl2pPr>
            <a:lvl3pPr marL="255981" indent="-127990">
              <a:lnSpc>
                <a:spcPct val="120000"/>
              </a:lnSpc>
              <a:spcBef>
                <a:spcPts val="0"/>
              </a:spcBef>
              <a:defRPr sz="1400">
                <a:solidFill>
                  <a:schemeClr val="tx1"/>
                </a:solidFill>
              </a:defRPr>
            </a:lvl3pPr>
            <a:lvl4pPr marL="383971" indent="-127990">
              <a:lnSpc>
                <a:spcPct val="12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7" name="Text Placeholder 5">
            <a:extLst>
              <a:ext uri="{FF2B5EF4-FFF2-40B4-BE49-F238E27FC236}">
                <a16:creationId xmlns:a16="http://schemas.microsoft.com/office/drawing/2014/main" id="{88F00625-4E10-D884-2256-56B294B4BA89}"/>
              </a:ext>
            </a:extLst>
          </p:cNvPr>
          <p:cNvSpPr>
            <a:spLocks noGrp="1"/>
          </p:cNvSpPr>
          <p:nvPr>
            <p:ph type="body" sz="quarter" idx="13"/>
          </p:nvPr>
        </p:nvSpPr>
        <p:spPr>
          <a:xfrm>
            <a:off x="3333316" y="1686790"/>
            <a:ext cx="2478024" cy="4286250"/>
          </a:xfrm>
          <a:prstGeom prst="rect">
            <a:avLst/>
          </a:prstGeom>
        </p:spPr>
        <p:txBody>
          <a:bodyPr/>
          <a:lstStyle>
            <a:lvl1pPr>
              <a:lnSpc>
                <a:spcPct val="120000"/>
              </a:lnSpc>
              <a:spcBef>
                <a:spcPts val="0"/>
              </a:spcBef>
              <a:defRPr sz="1400">
                <a:solidFill>
                  <a:schemeClr val="tx1"/>
                </a:solidFill>
              </a:defRPr>
            </a:lvl1pPr>
            <a:lvl2pPr marL="127990" indent="-127990">
              <a:lnSpc>
                <a:spcPct val="120000"/>
              </a:lnSpc>
              <a:spcBef>
                <a:spcPts val="0"/>
              </a:spcBef>
              <a:defRPr sz="1400">
                <a:solidFill>
                  <a:schemeClr val="tx1"/>
                </a:solidFill>
              </a:defRPr>
            </a:lvl2pPr>
            <a:lvl3pPr marL="255981" indent="-127990">
              <a:lnSpc>
                <a:spcPct val="120000"/>
              </a:lnSpc>
              <a:spcBef>
                <a:spcPts val="0"/>
              </a:spcBef>
              <a:defRPr sz="1400">
                <a:solidFill>
                  <a:schemeClr val="tx1"/>
                </a:solidFill>
              </a:defRPr>
            </a:lvl3pPr>
            <a:lvl4pPr marL="383971" indent="-127990">
              <a:lnSpc>
                <a:spcPct val="12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1" name="Picture Placeholder 10">
            <a:extLst>
              <a:ext uri="{FF2B5EF4-FFF2-40B4-BE49-F238E27FC236}">
                <a16:creationId xmlns:a16="http://schemas.microsoft.com/office/drawing/2014/main" id="{A3525DFF-EC8A-8C67-14A3-80DE024D87E2}"/>
              </a:ext>
            </a:extLst>
          </p:cNvPr>
          <p:cNvSpPr>
            <a:spLocks noGrp="1"/>
          </p:cNvSpPr>
          <p:nvPr>
            <p:ph type="pic" sz="quarter" idx="15" hasCustomPrompt="1"/>
          </p:nvPr>
        </p:nvSpPr>
        <p:spPr>
          <a:xfrm>
            <a:off x="6382512" y="301752"/>
            <a:ext cx="5522976" cy="6263640"/>
          </a:xfrm>
          <a:prstGeom prst="rect">
            <a:avLst/>
          </a:prstGeom>
          <a:solidFill>
            <a:srgbClr val="E0E0E0"/>
          </a:solidFill>
        </p:spPr>
        <p:txBody>
          <a:bodyPr anchor="ctr"/>
          <a:lstStyle>
            <a:lvl1pPr algn="ctr">
              <a:defRPr>
                <a:solidFill>
                  <a:schemeClr val="accent5"/>
                </a:solidFill>
              </a:defRPr>
            </a:lvl1pPr>
          </a:lstStyle>
          <a:p>
            <a:r>
              <a:rPr lang="en-US" dirty="0"/>
              <a:t>Place imagery here</a:t>
            </a:r>
          </a:p>
        </p:txBody>
      </p:sp>
      <p:sp>
        <p:nvSpPr>
          <p:cNvPr id="5" name="フッター プレースホルダー 4">
            <a:extLst>
              <a:ext uri="{FF2B5EF4-FFF2-40B4-BE49-F238E27FC236}">
                <a16:creationId xmlns:a16="http://schemas.microsoft.com/office/drawing/2014/main" id="{8C925C79-1EAC-0CF0-4E2E-BCB0216154D5}"/>
              </a:ext>
            </a:extLst>
          </p:cNvPr>
          <p:cNvSpPr>
            <a:spLocks noGrp="1"/>
          </p:cNvSpPr>
          <p:nvPr>
            <p:ph type="ftr" sz="quarter" idx="16"/>
          </p:nvPr>
        </p:nvSpPr>
        <p:spPr/>
        <p:txBody>
          <a:bodyPr/>
          <a:lstStyle/>
          <a:p>
            <a:r>
              <a:rPr kumimoji="1" lang="ja-JP" altLang="en-US"/>
              <a:t>フッター</a:t>
            </a:r>
            <a:r>
              <a:rPr kumimoji="1" lang="en-US" altLang="ja-JP"/>
              <a:t>(Optional)</a:t>
            </a:r>
            <a:endParaRPr kumimoji="1" lang="ja-JP" altLang="en-US"/>
          </a:p>
        </p:txBody>
      </p:sp>
      <p:sp>
        <p:nvSpPr>
          <p:cNvPr id="4" name="タイトル 3">
            <a:extLst>
              <a:ext uri="{FF2B5EF4-FFF2-40B4-BE49-F238E27FC236}">
                <a16:creationId xmlns:a16="http://schemas.microsoft.com/office/drawing/2014/main" id="{3475FB5A-B4C4-6ABB-9E93-36DC88E7F482}"/>
              </a:ext>
            </a:extLst>
          </p:cNvPr>
          <p:cNvSpPr>
            <a:spLocks noGrp="1"/>
          </p:cNvSpPr>
          <p:nvPr>
            <p:ph type="title"/>
          </p:nvPr>
        </p:nvSpPr>
        <p:spPr>
          <a:xfrm>
            <a:off x="289560" y="301751"/>
            <a:ext cx="5527040" cy="1189592"/>
          </a:xfrm>
        </p:spPr>
        <p:txBody>
          <a:bodyPr/>
          <a:lstStyle/>
          <a:p>
            <a:r>
              <a:rPr kumimoji="1" lang="ja-JP" altLang="en-US"/>
              <a:t>マスター タイトルの書式設定</a:t>
            </a:r>
          </a:p>
        </p:txBody>
      </p:sp>
    </p:spTree>
    <p:extLst>
      <p:ext uri="{BB962C8B-B14F-4D97-AF65-F5344CB8AC3E}">
        <p14:creationId xmlns:p14="http://schemas.microsoft.com/office/powerpoint/2010/main" val="3224836230"/>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ver, imagery, half ">
    <p:bg>
      <p:bgPr>
        <a:solidFill>
          <a:schemeClr val="bg1"/>
        </a:solidFill>
        <a:effectLst/>
      </p:bgPr>
    </p:bg>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E4056BC7-B013-BCEC-E14D-46DA461799A3}"/>
              </a:ext>
            </a:extLst>
          </p:cNvPr>
          <p:cNvGrpSpPr/>
          <p:nvPr userDrawn="1"/>
        </p:nvGrpSpPr>
        <p:grpSpPr>
          <a:xfrm>
            <a:off x="-137160" y="-138793"/>
            <a:ext cx="12454128" cy="7133953"/>
            <a:chOff x="-137160" y="-138793"/>
            <a:chExt cx="12454128" cy="7133953"/>
          </a:xfrm>
        </p:grpSpPr>
        <p:cxnSp>
          <p:nvCxnSpPr>
            <p:cNvPr id="7" name="直線コネクタ 6">
              <a:extLst>
                <a:ext uri="{FF2B5EF4-FFF2-40B4-BE49-F238E27FC236}">
                  <a16:creationId xmlns:a16="http://schemas.microsoft.com/office/drawing/2014/main" id="{EF9F9894-D863-B65B-2DE7-8CE7462DFFD7}"/>
                </a:ext>
              </a:extLst>
            </p:cNvPr>
            <p:cNvCxnSpPr/>
            <p:nvPr/>
          </p:nvCxnSpPr>
          <p:spPr>
            <a:xfrm>
              <a:off x="28575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9C8851BC-7CB2-B3FE-9CB2-6CB7BAC17C94}"/>
                </a:ext>
              </a:extLst>
            </p:cNvPr>
            <p:cNvCxnSpPr/>
            <p:nvPr/>
          </p:nvCxnSpPr>
          <p:spPr>
            <a:xfrm>
              <a:off x="152400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3B969FD-D018-B11B-A1C1-F4BEBBB2984F}"/>
                </a:ext>
              </a:extLst>
            </p:cNvPr>
            <p:cNvCxnSpPr/>
            <p:nvPr/>
          </p:nvCxnSpPr>
          <p:spPr>
            <a:xfrm>
              <a:off x="27654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2734F796-FCD5-0E7C-E6DF-E973851AAE45}"/>
                </a:ext>
              </a:extLst>
            </p:cNvPr>
            <p:cNvCxnSpPr/>
            <p:nvPr/>
          </p:nvCxnSpPr>
          <p:spPr>
            <a:xfrm>
              <a:off x="30511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48DD920C-B5CF-7032-8753-FB18437B31C1}"/>
                </a:ext>
              </a:extLst>
            </p:cNvPr>
            <p:cNvCxnSpPr>
              <a:cxnSpLocks/>
            </p:cNvCxnSpPr>
            <p:nvPr/>
          </p:nvCxnSpPr>
          <p:spPr>
            <a:xfrm>
              <a:off x="3340957"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2F48CDB6-66D5-120D-AE63-EC9D2FED6CC4}"/>
                </a:ext>
              </a:extLst>
            </p:cNvPr>
            <p:cNvCxnSpPr>
              <a:cxnSpLocks/>
            </p:cNvCxnSpPr>
            <p:nvPr/>
          </p:nvCxnSpPr>
          <p:spPr>
            <a:xfrm>
              <a:off x="45751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0BDC5BAD-E822-6D97-02A1-DB693B9642AA}"/>
                </a:ext>
              </a:extLst>
            </p:cNvPr>
            <p:cNvCxnSpPr>
              <a:cxnSpLocks/>
            </p:cNvCxnSpPr>
            <p:nvPr/>
          </p:nvCxnSpPr>
          <p:spPr>
            <a:xfrm>
              <a:off x="58197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144D8FCB-F9EC-A084-8570-5F62746E7C4E}"/>
                </a:ext>
              </a:extLst>
            </p:cNvPr>
            <p:cNvCxnSpPr>
              <a:cxnSpLocks/>
            </p:cNvCxnSpPr>
            <p:nvPr/>
          </p:nvCxnSpPr>
          <p:spPr>
            <a:xfrm>
              <a:off x="609600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6DF4DBBC-0671-DDE9-AB81-40BF9C7962B0}"/>
                </a:ext>
              </a:extLst>
            </p:cNvPr>
            <p:cNvCxnSpPr>
              <a:cxnSpLocks/>
            </p:cNvCxnSpPr>
            <p:nvPr/>
          </p:nvCxnSpPr>
          <p:spPr>
            <a:xfrm>
              <a:off x="6380512"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9C68116E-4D08-E242-947A-E4DBDABFB1ED}"/>
                </a:ext>
              </a:extLst>
            </p:cNvPr>
            <p:cNvCxnSpPr>
              <a:cxnSpLocks/>
            </p:cNvCxnSpPr>
            <p:nvPr/>
          </p:nvCxnSpPr>
          <p:spPr>
            <a:xfrm>
              <a:off x="76168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EE1D1D4A-A73C-451A-6563-268D918DF8DB}"/>
                </a:ext>
              </a:extLst>
            </p:cNvPr>
            <p:cNvCxnSpPr>
              <a:cxnSpLocks/>
            </p:cNvCxnSpPr>
            <p:nvPr/>
          </p:nvCxnSpPr>
          <p:spPr>
            <a:xfrm>
              <a:off x="88614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1420D94C-A243-7FC7-41A7-60F70F781FC1}"/>
                </a:ext>
              </a:extLst>
            </p:cNvPr>
            <p:cNvCxnSpPr>
              <a:cxnSpLocks/>
            </p:cNvCxnSpPr>
            <p:nvPr/>
          </p:nvCxnSpPr>
          <p:spPr>
            <a:xfrm>
              <a:off x="914400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315280F2-251D-5FF8-E45E-E1012D4588F9}"/>
                </a:ext>
              </a:extLst>
            </p:cNvPr>
            <p:cNvCxnSpPr>
              <a:cxnSpLocks/>
            </p:cNvCxnSpPr>
            <p:nvPr/>
          </p:nvCxnSpPr>
          <p:spPr>
            <a:xfrm>
              <a:off x="94202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E1F2F218-4A13-35F2-3E6A-508AA2C7B3E1}"/>
                </a:ext>
              </a:extLst>
            </p:cNvPr>
            <p:cNvCxnSpPr>
              <a:cxnSpLocks/>
            </p:cNvCxnSpPr>
            <p:nvPr/>
          </p:nvCxnSpPr>
          <p:spPr>
            <a:xfrm>
              <a:off x="106711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CD63C2A8-E730-C7B8-D842-9B9B238AEA0F}"/>
                </a:ext>
              </a:extLst>
            </p:cNvPr>
            <p:cNvCxnSpPr>
              <a:cxnSpLocks/>
            </p:cNvCxnSpPr>
            <p:nvPr/>
          </p:nvCxnSpPr>
          <p:spPr>
            <a:xfrm>
              <a:off x="11905012"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4936B81C-B60E-85D9-643F-6249F7F58AB4}"/>
                </a:ext>
              </a:extLst>
            </p:cNvPr>
            <p:cNvCxnSpPr>
              <a:cxnSpLocks/>
            </p:cNvCxnSpPr>
            <p:nvPr/>
          </p:nvCxnSpPr>
          <p:spPr>
            <a:xfrm>
              <a:off x="28575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BEBC93C4-7A3E-DF2E-9CF5-AFF54CBB6885}"/>
                </a:ext>
              </a:extLst>
            </p:cNvPr>
            <p:cNvCxnSpPr>
              <a:cxnSpLocks/>
            </p:cNvCxnSpPr>
            <p:nvPr/>
          </p:nvCxnSpPr>
          <p:spPr>
            <a:xfrm>
              <a:off x="152400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16507EEB-74B8-53F3-DC54-420D3DB9A734}"/>
                </a:ext>
              </a:extLst>
            </p:cNvPr>
            <p:cNvCxnSpPr>
              <a:cxnSpLocks/>
            </p:cNvCxnSpPr>
            <p:nvPr/>
          </p:nvCxnSpPr>
          <p:spPr>
            <a:xfrm>
              <a:off x="27654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90BCAB13-3411-7D4C-E181-A2534443E6C6}"/>
                </a:ext>
              </a:extLst>
            </p:cNvPr>
            <p:cNvCxnSpPr>
              <a:cxnSpLocks/>
            </p:cNvCxnSpPr>
            <p:nvPr/>
          </p:nvCxnSpPr>
          <p:spPr>
            <a:xfrm>
              <a:off x="30511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F5CA058B-4976-77E2-FF70-595F08F5B51B}"/>
                </a:ext>
              </a:extLst>
            </p:cNvPr>
            <p:cNvCxnSpPr>
              <a:cxnSpLocks/>
            </p:cNvCxnSpPr>
            <p:nvPr/>
          </p:nvCxnSpPr>
          <p:spPr>
            <a:xfrm>
              <a:off x="3340957"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CDD9156-F5D4-9E33-1FFA-ECCFD4D265E8}"/>
                </a:ext>
              </a:extLst>
            </p:cNvPr>
            <p:cNvCxnSpPr>
              <a:cxnSpLocks/>
            </p:cNvCxnSpPr>
            <p:nvPr/>
          </p:nvCxnSpPr>
          <p:spPr>
            <a:xfrm>
              <a:off x="45751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68EABE4B-E550-E787-89C4-4E90FAAF5D62}"/>
                </a:ext>
              </a:extLst>
            </p:cNvPr>
            <p:cNvCxnSpPr>
              <a:cxnSpLocks/>
            </p:cNvCxnSpPr>
            <p:nvPr/>
          </p:nvCxnSpPr>
          <p:spPr>
            <a:xfrm>
              <a:off x="58197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7677D771-6B20-8A0D-1D25-870DFB893577}"/>
                </a:ext>
              </a:extLst>
            </p:cNvPr>
            <p:cNvCxnSpPr>
              <a:cxnSpLocks/>
            </p:cNvCxnSpPr>
            <p:nvPr/>
          </p:nvCxnSpPr>
          <p:spPr>
            <a:xfrm>
              <a:off x="609600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B1CF0106-5FD8-0030-F81F-0C6C42F70A8E}"/>
                </a:ext>
              </a:extLst>
            </p:cNvPr>
            <p:cNvCxnSpPr>
              <a:cxnSpLocks/>
            </p:cNvCxnSpPr>
            <p:nvPr/>
          </p:nvCxnSpPr>
          <p:spPr>
            <a:xfrm>
              <a:off x="6380512"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44E9E20-080D-4C5B-0587-6B6CB790D6EE}"/>
                </a:ext>
              </a:extLst>
            </p:cNvPr>
            <p:cNvCxnSpPr>
              <a:cxnSpLocks/>
            </p:cNvCxnSpPr>
            <p:nvPr/>
          </p:nvCxnSpPr>
          <p:spPr>
            <a:xfrm>
              <a:off x="76168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276F1F24-714E-BDC3-DAA0-CBB549FE7BFC}"/>
                </a:ext>
              </a:extLst>
            </p:cNvPr>
            <p:cNvCxnSpPr>
              <a:cxnSpLocks/>
            </p:cNvCxnSpPr>
            <p:nvPr/>
          </p:nvCxnSpPr>
          <p:spPr>
            <a:xfrm>
              <a:off x="88614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4F005DDA-D3D5-6C5F-2B74-671E83D1DA69}"/>
                </a:ext>
              </a:extLst>
            </p:cNvPr>
            <p:cNvCxnSpPr>
              <a:cxnSpLocks/>
            </p:cNvCxnSpPr>
            <p:nvPr/>
          </p:nvCxnSpPr>
          <p:spPr>
            <a:xfrm>
              <a:off x="914400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C948F14-22FE-EDC4-F4CB-871718B5154A}"/>
                </a:ext>
              </a:extLst>
            </p:cNvPr>
            <p:cNvCxnSpPr>
              <a:cxnSpLocks/>
            </p:cNvCxnSpPr>
            <p:nvPr/>
          </p:nvCxnSpPr>
          <p:spPr>
            <a:xfrm>
              <a:off x="94202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3B507F62-435B-2B92-C18C-DB79C377D161}"/>
                </a:ext>
              </a:extLst>
            </p:cNvPr>
            <p:cNvCxnSpPr>
              <a:cxnSpLocks/>
            </p:cNvCxnSpPr>
            <p:nvPr/>
          </p:nvCxnSpPr>
          <p:spPr>
            <a:xfrm>
              <a:off x="106711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F2C90C94-4F36-27AE-1C0E-EF5ADE047B48}"/>
                </a:ext>
              </a:extLst>
            </p:cNvPr>
            <p:cNvCxnSpPr>
              <a:cxnSpLocks/>
            </p:cNvCxnSpPr>
            <p:nvPr/>
          </p:nvCxnSpPr>
          <p:spPr>
            <a:xfrm>
              <a:off x="11905012"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90D4306-F792-7FCC-12ED-B26F4764D698}"/>
                </a:ext>
              </a:extLst>
            </p:cNvPr>
            <p:cNvCxnSpPr>
              <a:cxnSpLocks/>
            </p:cNvCxnSpPr>
            <p:nvPr/>
          </p:nvCxnSpPr>
          <p:spPr>
            <a:xfrm>
              <a:off x="-137160" y="3028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7212229D-AF41-E9A1-961C-FDF2AAE6EA29}"/>
                </a:ext>
              </a:extLst>
            </p:cNvPr>
            <p:cNvCxnSpPr>
              <a:cxnSpLocks/>
            </p:cNvCxnSpPr>
            <p:nvPr/>
          </p:nvCxnSpPr>
          <p:spPr>
            <a:xfrm>
              <a:off x="-137160" y="861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590126CC-10E4-D514-2EC1-11937658B901}"/>
                </a:ext>
              </a:extLst>
            </p:cNvPr>
            <p:cNvCxnSpPr>
              <a:cxnSpLocks/>
            </p:cNvCxnSpPr>
            <p:nvPr/>
          </p:nvCxnSpPr>
          <p:spPr>
            <a:xfrm>
              <a:off x="-137160" y="1715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9DE5A35F-8DD7-0DFD-CE63-35E04E4159D3}"/>
                </a:ext>
              </a:extLst>
            </p:cNvPr>
            <p:cNvCxnSpPr>
              <a:cxnSpLocks/>
            </p:cNvCxnSpPr>
            <p:nvPr/>
          </p:nvCxnSpPr>
          <p:spPr>
            <a:xfrm>
              <a:off x="-137160" y="25698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B2658AF6-02FD-1161-2E9E-B938E0033ADB}"/>
                </a:ext>
              </a:extLst>
            </p:cNvPr>
            <p:cNvCxnSpPr>
              <a:cxnSpLocks/>
            </p:cNvCxnSpPr>
            <p:nvPr/>
          </p:nvCxnSpPr>
          <p:spPr>
            <a:xfrm>
              <a:off x="-137160" y="34334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0386D422-21F9-E5EB-5048-827B2A84970E}"/>
                </a:ext>
              </a:extLst>
            </p:cNvPr>
            <p:cNvCxnSpPr>
              <a:cxnSpLocks/>
            </p:cNvCxnSpPr>
            <p:nvPr/>
          </p:nvCxnSpPr>
          <p:spPr>
            <a:xfrm>
              <a:off x="-137160" y="4290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475D7465-BD27-5237-95B9-85D7AAADE75E}"/>
                </a:ext>
              </a:extLst>
            </p:cNvPr>
            <p:cNvCxnSpPr>
              <a:cxnSpLocks/>
            </p:cNvCxnSpPr>
            <p:nvPr/>
          </p:nvCxnSpPr>
          <p:spPr>
            <a:xfrm>
              <a:off x="-137160" y="5144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0DBF6C79-B6DF-5B91-193D-9E32F443D50E}"/>
                </a:ext>
              </a:extLst>
            </p:cNvPr>
            <p:cNvCxnSpPr>
              <a:cxnSpLocks/>
            </p:cNvCxnSpPr>
            <p:nvPr/>
          </p:nvCxnSpPr>
          <p:spPr>
            <a:xfrm>
              <a:off x="-137160" y="59956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FDCED17D-D728-A40F-7862-34D49710F9D1}"/>
                </a:ext>
              </a:extLst>
            </p:cNvPr>
            <p:cNvCxnSpPr>
              <a:cxnSpLocks/>
            </p:cNvCxnSpPr>
            <p:nvPr/>
          </p:nvCxnSpPr>
          <p:spPr>
            <a:xfrm>
              <a:off x="-137160" y="65671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0406FA75-3FCD-898F-A41A-9A175301713D}"/>
                </a:ext>
              </a:extLst>
            </p:cNvPr>
            <p:cNvCxnSpPr>
              <a:cxnSpLocks/>
            </p:cNvCxnSpPr>
            <p:nvPr/>
          </p:nvCxnSpPr>
          <p:spPr>
            <a:xfrm>
              <a:off x="12207240" y="3028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7A116AEB-90F7-28D4-DEC9-CBDBEB75B141}"/>
                </a:ext>
              </a:extLst>
            </p:cNvPr>
            <p:cNvCxnSpPr>
              <a:cxnSpLocks/>
            </p:cNvCxnSpPr>
            <p:nvPr/>
          </p:nvCxnSpPr>
          <p:spPr>
            <a:xfrm>
              <a:off x="12207240" y="861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B3E3356C-40C4-8611-3B51-F723093D1E31}"/>
                </a:ext>
              </a:extLst>
            </p:cNvPr>
            <p:cNvCxnSpPr>
              <a:cxnSpLocks/>
            </p:cNvCxnSpPr>
            <p:nvPr/>
          </p:nvCxnSpPr>
          <p:spPr>
            <a:xfrm>
              <a:off x="12207240" y="1715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502C5951-02B5-216C-7553-BC0F31B87654}"/>
                </a:ext>
              </a:extLst>
            </p:cNvPr>
            <p:cNvCxnSpPr>
              <a:cxnSpLocks/>
            </p:cNvCxnSpPr>
            <p:nvPr/>
          </p:nvCxnSpPr>
          <p:spPr>
            <a:xfrm>
              <a:off x="12207240" y="25698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7B50ECDE-20BB-E9C4-B92F-5FA587B186A1}"/>
                </a:ext>
              </a:extLst>
            </p:cNvPr>
            <p:cNvCxnSpPr>
              <a:cxnSpLocks/>
            </p:cNvCxnSpPr>
            <p:nvPr/>
          </p:nvCxnSpPr>
          <p:spPr>
            <a:xfrm>
              <a:off x="12207240" y="34334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9209D2A5-9183-3183-82C1-E5E667099F16}"/>
                </a:ext>
              </a:extLst>
            </p:cNvPr>
            <p:cNvCxnSpPr>
              <a:cxnSpLocks/>
            </p:cNvCxnSpPr>
            <p:nvPr/>
          </p:nvCxnSpPr>
          <p:spPr>
            <a:xfrm>
              <a:off x="12207240" y="4290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ED437F09-39F9-9014-9356-84396A535887}"/>
                </a:ext>
              </a:extLst>
            </p:cNvPr>
            <p:cNvCxnSpPr>
              <a:cxnSpLocks/>
            </p:cNvCxnSpPr>
            <p:nvPr/>
          </p:nvCxnSpPr>
          <p:spPr>
            <a:xfrm>
              <a:off x="12207240" y="5144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21681FC7-8103-E512-9F0B-D43BBD346EBB}"/>
                </a:ext>
              </a:extLst>
            </p:cNvPr>
            <p:cNvCxnSpPr>
              <a:cxnSpLocks/>
            </p:cNvCxnSpPr>
            <p:nvPr/>
          </p:nvCxnSpPr>
          <p:spPr>
            <a:xfrm>
              <a:off x="12207240" y="59956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1E51CFC5-3501-D0B8-094C-F0928DFFC590}"/>
                </a:ext>
              </a:extLst>
            </p:cNvPr>
            <p:cNvCxnSpPr>
              <a:cxnSpLocks/>
            </p:cNvCxnSpPr>
            <p:nvPr/>
          </p:nvCxnSpPr>
          <p:spPr>
            <a:xfrm>
              <a:off x="12207240" y="65671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3" name="図プレースホルダー 1">
            <a:extLst>
              <a:ext uri="{FF2B5EF4-FFF2-40B4-BE49-F238E27FC236}">
                <a16:creationId xmlns:a16="http://schemas.microsoft.com/office/drawing/2014/main" id="{A79933E4-AD6C-3906-FD1B-D08E93344B28}"/>
              </a:ext>
            </a:extLst>
          </p:cNvPr>
          <p:cNvSpPr>
            <a:spLocks noGrp="1"/>
          </p:cNvSpPr>
          <p:nvPr>
            <p:ph type="pic" sz="quarter" idx="15"/>
          </p:nvPr>
        </p:nvSpPr>
        <p:spPr>
          <a:xfrm>
            <a:off x="6382512" y="301752"/>
            <a:ext cx="5522976" cy="6263640"/>
          </a:xfrm>
          <a:solidFill>
            <a:srgbClr val="E0E0E0"/>
          </a:solidFill>
        </p:spPr>
        <p:txBody>
          <a:bodyPr anchor="ctr"/>
          <a:lstStyle>
            <a:lvl1pPr algn="ctr">
              <a:defRPr>
                <a:solidFill>
                  <a:srgbClr val="D02670"/>
                </a:solidFill>
              </a:defRPr>
            </a:lvl1pPr>
          </a:lstStyle>
          <a:p>
            <a:r>
              <a:rPr kumimoji="1" lang="ja-JP" altLang="en-US"/>
              <a:t>アイコンをクリックして図を追加</a:t>
            </a:r>
          </a:p>
        </p:txBody>
      </p:sp>
      <p:sp>
        <p:nvSpPr>
          <p:cNvPr id="6" name="タイトル 2">
            <a:extLst>
              <a:ext uri="{FF2B5EF4-FFF2-40B4-BE49-F238E27FC236}">
                <a16:creationId xmlns:a16="http://schemas.microsoft.com/office/drawing/2014/main" id="{988AABA5-782D-46A5-2350-932F8FA42C39}"/>
              </a:ext>
            </a:extLst>
          </p:cNvPr>
          <p:cNvSpPr>
            <a:spLocks noGrp="1"/>
          </p:cNvSpPr>
          <p:nvPr>
            <p:ph type="title"/>
          </p:nvPr>
        </p:nvSpPr>
        <p:spPr>
          <a:xfrm>
            <a:off x="289560" y="859536"/>
            <a:ext cx="5522976" cy="1712214"/>
          </a:xfrm>
        </p:spPr>
        <p:txBody>
          <a:bodyPr/>
          <a:lstStyle>
            <a:lvl1pPr>
              <a:defRPr sz="4000"/>
            </a:lvl1pPr>
          </a:lstStyle>
          <a:p>
            <a:r>
              <a:rPr kumimoji="1" lang="ja-JP" altLang="en-US"/>
              <a:t>マスター タイトルの書式設定</a:t>
            </a:r>
          </a:p>
        </p:txBody>
      </p:sp>
      <p:sp>
        <p:nvSpPr>
          <p:cNvPr id="5" name="グラフィックス 3">
            <a:extLst>
              <a:ext uri="{FF2B5EF4-FFF2-40B4-BE49-F238E27FC236}">
                <a16:creationId xmlns:a16="http://schemas.microsoft.com/office/drawing/2014/main" id="{EB3AC6D0-1F81-C364-51F2-ACF8C7E89A30}"/>
              </a:ext>
            </a:extLst>
          </p:cNvPr>
          <p:cNvSpPr>
            <a:spLocks noChangeAspect="1"/>
          </p:cNvSpPr>
          <p:nvPr userDrawn="1"/>
        </p:nvSpPr>
        <p:spPr>
          <a:xfrm>
            <a:off x="292608" y="6267141"/>
            <a:ext cx="824512" cy="304189"/>
          </a:xfrm>
          <a:custGeom>
            <a:avLst/>
            <a:gdLst>
              <a:gd name="connsiteX0" fmla="*/ -158 w 4035240"/>
              <a:gd name="connsiteY0" fmla="*/ 1394109 h 1502868"/>
              <a:gd name="connsiteX1" fmla="*/ 731541 w 4035240"/>
              <a:gd name="connsiteY1" fmla="*/ 1394109 h 1502868"/>
              <a:gd name="connsiteX2" fmla="*/ 731541 w 4035240"/>
              <a:gd name="connsiteY2" fmla="*/ 1498442 h 1502868"/>
              <a:gd name="connsiteX3" fmla="*/ -158 w 4035240"/>
              <a:gd name="connsiteY3" fmla="*/ 1498442 h 1502868"/>
              <a:gd name="connsiteX4" fmla="*/ -158 w 4035240"/>
              <a:gd name="connsiteY4" fmla="*/ 1299261 h 1502868"/>
              <a:gd name="connsiteX5" fmla="*/ 731541 w 4035240"/>
              <a:gd name="connsiteY5" fmla="*/ 1299261 h 1502868"/>
              <a:gd name="connsiteX6" fmla="*/ 731541 w 4035240"/>
              <a:gd name="connsiteY6" fmla="*/ 1194928 h 1502868"/>
              <a:gd name="connsiteX7" fmla="*/ -158 w 4035240"/>
              <a:gd name="connsiteY7" fmla="*/ 1194928 h 1502868"/>
              <a:gd name="connsiteX8" fmla="*/ 208899 w 4035240"/>
              <a:gd name="connsiteY8" fmla="*/ 1100080 h 1502868"/>
              <a:gd name="connsiteX9" fmla="*/ 522484 w 4035240"/>
              <a:gd name="connsiteY9" fmla="*/ 1100080 h 1502868"/>
              <a:gd name="connsiteX10" fmla="*/ 522484 w 4035240"/>
              <a:gd name="connsiteY10" fmla="*/ 995747 h 1502868"/>
              <a:gd name="connsiteX11" fmla="*/ 208899 w 4035240"/>
              <a:gd name="connsiteY11" fmla="*/ 995747 h 1502868"/>
              <a:gd name="connsiteX12" fmla="*/ 208899 w 4035240"/>
              <a:gd name="connsiteY12" fmla="*/ 900899 h 1502868"/>
              <a:gd name="connsiteX13" fmla="*/ 522484 w 4035240"/>
              <a:gd name="connsiteY13" fmla="*/ 900899 h 1502868"/>
              <a:gd name="connsiteX14" fmla="*/ 522484 w 4035240"/>
              <a:gd name="connsiteY14" fmla="*/ 796566 h 1502868"/>
              <a:gd name="connsiteX15" fmla="*/ 208899 w 4035240"/>
              <a:gd name="connsiteY15" fmla="*/ 796566 h 1502868"/>
              <a:gd name="connsiteX16" fmla="*/ 208899 w 4035240"/>
              <a:gd name="connsiteY16" fmla="*/ 701718 h 1502868"/>
              <a:gd name="connsiteX17" fmla="*/ 522484 w 4035240"/>
              <a:gd name="connsiteY17" fmla="*/ 701718 h 1502868"/>
              <a:gd name="connsiteX18" fmla="*/ 522484 w 4035240"/>
              <a:gd name="connsiteY18" fmla="*/ 597385 h 1502868"/>
              <a:gd name="connsiteX19" fmla="*/ 208899 w 4035240"/>
              <a:gd name="connsiteY19" fmla="*/ 597385 h 1502868"/>
              <a:gd name="connsiteX20" fmla="*/ 522484 w 4035240"/>
              <a:gd name="connsiteY20" fmla="*/ 398204 h 1502868"/>
              <a:gd name="connsiteX21" fmla="*/ 208899 w 4035240"/>
              <a:gd name="connsiteY21" fmla="*/ 398204 h 1502868"/>
              <a:gd name="connsiteX22" fmla="*/ 208899 w 4035240"/>
              <a:gd name="connsiteY22" fmla="*/ 502537 h 1502868"/>
              <a:gd name="connsiteX23" fmla="*/ 522484 w 4035240"/>
              <a:gd name="connsiteY23" fmla="*/ 502537 h 1502868"/>
              <a:gd name="connsiteX24" fmla="*/ -158 w 4035240"/>
              <a:gd name="connsiteY24" fmla="*/ 303356 h 1502868"/>
              <a:gd name="connsiteX25" fmla="*/ 731541 w 4035240"/>
              <a:gd name="connsiteY25" fmla="*/ 303356 h 1502868"/>
              <a:gd name="connsiteX26" fmla="*/ 731541 w 4035240"/>
              <a:gd name="connsiteY26" fmla="*/ 199023 h 1502868"/>
              <a:gd name="connsiteX27" fmla="*/ -158 w 4035240"/>
              <a:gd name="connsiteY27" fmla="*/ 199023 h 1502868"/>
              <a:gd name="connsiteX28" fmla="*/ -158 w 4035240"/>
              <a:gd name="connsiteY28" fmla="*/ 104175 h 1502868"/>
              <a:gd name="connsiteX29" fmla="*/ 731541 w 4035240"/>
              <a:gd name="connsiteY29" fmla="*/ 104175 h 1502868"/>
              <a:gd name="connsiteX30" fmla="*/ 731541 w 4035240"/>
              <a:gd name="connsiteY30" fmla="*/ -158 h 1502868"/>
              <a:gd name="connsiteX31" fmla="*/ -158 w 4035240"/>
              <a:gd name="connsiteY31" fmla="*/ -158 h 1502868"/>
              <a:gd name="connsiteX32" fmla="*/ 836070 w 4035240"/>
              <a:gd name="connsiteY32" fmla="*/ 1299261 h 1502868"/>
              <a:gd name="connsiteX33" fmla="*/ 1951389 w 4035240"/>
              <a:gd name="connsiteY33" fmla="*/ 1299261 h 1502868"/>
              <a:gd name="connsiteX34" fmla="*/ 1993390 w 4035240"/>
              <a:gd name="connsiteY34" fmla="*/ 1194928 h 1502868"/>
              <a:gd name="connsiteX35" fmla="*/ 836070 w 4035240"/>
              <a:gd name="connsiteY35" fmla="*/ 1194928 h 1502868"/>
              <a:gd name="connsiteX36" fmla="*/ 1864060 w 4035240"/>
              <a:gd name="connsiteY36" fmla="*/ 796566 h 1502868"/>
              <a:gd name="connsiteX37" fmla="*/ 1045127 w 4035240"/>
              <a:gd name="connsiteY37" fmla="*/ 796566 h 1502868"/>
              <a:gd name="connsiteX38" fmla="*/ 1045127 w 4035240"/>
              <a:gd name="connsiteY38" fmla="*/ 900899 h 1502868"/>
              <a:gd name="connsiteX39" fmla="*/ 1951293 w 4035240"/>
              <a:gd name="connsiteY39" fmla="*/ 900899 h 1502868"/>
              <a:gd name="connsiteX40" fmla="*/ 1864060 w 4035240"/>
              <a:gd name="connsiteY40" fmla="*/ 796566 h 1502868"/>
              <a:gd name="connsiteX41" fmla="*/ 1045127 w 4035240"/>
              <a:gd name="connsiteY41" fmla="*/ 597385 h 1502868"/>
              <a:gd name="connsiteX42" fmla="*/ 1045127 w 4035240"/>
              <a:gd name="connsiteY42" fmla="*/ 701718 h 1502868"/>
              <a:gd name="connsiteX43" fmla="*/ 1864060 w 4035240"/>
              <a:gd name="connsiteY43" fmla="*/ 701718 h 1502868"/>
              <a:gd name="connsiteX44" fmla="*/ 1951293 w 4035240"/>
              <a:gd name="connsiteY44" fmla="*/ 597385 h 1502868"/>
              <a:gd name="connsiteX45" fmla="*/ 1951389 w 4035240"/>
              <a:gd name="connsiteY45" fmla="*/ 199023 h 1502868"/>
              <a:gd name="connsiteX46" fmla="*/ 836070 w 4035240"/>
              <a:gd name="connsiteY46" fmla="*/ 199023 h 1502868"/>
              <a:gd name="connsiteX47" fmla="*/ 836070 w 4035240"/>
              <a:gd name="connsiteY47" fmla="*/ 303356 h 1502868"/>
              <a:gd name="connsiteX48" fmla="*/ 1993390 w 4035240"/>
              <a:gd name="connsiteY48" fmla="*/ 303356 h 1502868"/>
              <a:gd name="connsiteX49" fmla="*/ 1951389 w 4035240"/>
              <a:gd name="connsiteY49" fmla="*/ 199023 h 1502868"/>
              <a:gd name="connsiteX50" fmla="*/ 1605779 w 4035240"/>
              <a:gd name="connsiteY50" fmla="*/ -158 h 1502868"/>
              <a:gd name="connsiteX51" fmla="*/ 836070 w 4035240"/>
              <a:gd name="connsiteY51" fmla="*/ -158 h 1502868"/>
              <a:gd name="connsiteX52" fmla="*/ 836070 w 4035240"/>
              <a:gd name="connsiteY52" fmla="*/ 104175 h 1502868"/>
              <a:gd name="connsiteX53" fmla="*/ 1874988 w 4035240"/>
              <a:gd name="connsiteY53" fmla="*/ 104175 h 1502868"/>
              <a:gd name="connsiteX54" fmla="*/ 1605779 w 4035240"/>
              <a:gd name="connsiteY54" fmla="*/ -158 h 1502868"/>
              <a:gd name="connsiteX55" fmla="*/ 1045127 w 4035240"/>
              <a:gd name="connsiteY55" fmla="*/ 502537 h 1502868"/>
              <a:gd name="connsiteX56" fmla="*/ 1358712 w 4035240"/>
              <a:gd name="connsiteY56" fmla="*/ 502537 h 1502868"/>
              <a:gd name="connsiteX57" fmla="*/ 1358712 w 4035240"/>
              <a:gd name="connsiteY57" fmla="*/ 398204 h 1502868"/>
              <a:gd name="connsiteX58" fmla="*/ 1045127 w 4035240"/>
              <a:gd name="connsiteY58" fmla="*/ 398204 h 1502868"/>
              <a:gd name="connsiteX59" fmla="*/ 1653292 w 4035240"/>
              <a:gd name="connsiteY59" fmla="*/ 502537 h 1502868"/>
              <a:gd name="connsiteX60" fmla="*/ 1990919 w 4035240"/>
              <a:gd name="connsiteY60" fmla="*/ 502537 h 1502868"/>
              <a:gd name="connsiteX61" fmla="*/ 2004888 w 4035240"/>
              <a:gd name="connsiteY61" fmla="*/ 398204 h 1502868"/>
              <a:gd name="connsiteX62" fmla="*/ 1653292 w 4035240"/>
              <a:gd name="connsiteY62" fmla="*/ 398204 h 1502868"/>
              <a:gd name="connsiteX63" fmla="*/ 1045127 w 4035240"/>
              <a:gd name="connsiteY63" fmla="*/ 1100080 h 1502868"/>
              <a:gd name="connsiteX64" fmla="*/ 1358712 w 4035240"/>
              <a:gd name="connsiteY64" fmla="*/ 1100080 h 1502868"/>
              <a:gd name="connsiteX65" fmla="*/ 1358712 w 4035240"/>
              <a:gd name="connsiteY65" fmla="*/ 995747 h 1502868"/>
              <a:gd name="connsiteX66" fmla="*/ 1045127 w 4035240"/>
              <a:gd name="connsiteY66" fmla="*/ 995747 h 1502868"/>
              <a:gd name="connsiteX67" fmla="*/ 1653292 w 4035240"/>
              <a:gd name="connsiteY67" fmla="*/ 995747 h 1502868"/>
              <a:gd name="connsiteX68" fmla="*/ 1653292 w 4035240"/>
              <a:gd name="connsiteY68" fmla="*/ 1100080 h 1502868"/>
              <a:gd name="connsiteX69" fmla="*/ 2004888 w 4035240"/>
              <a:gd name="connsiteY69" fmla="*/ 1100080 h 1502868"/>
              <a:gd name="connsiteX70" fmla="*/ 1990919 w 4035240"/>
              <a:gd name="connsiteY70" fmla="*/ 995747 h 1502868"/>
              <a:gd name="connsiteX71" fmla="*/ 836070 w 4035240"/>
              <a:gd name="connsiteY71" fmla="*/ 1498442 h 1502868"/>
              <a:gd name="connsiteX72" fmla="*/ 1605779 w 4035240"/>
              <a:gd name="connsiteY72" fmla="*/ 1498442 h 1502868"/>
              <a:gd name="connsiteX73" fmla="*/ 1874988 w 4035240"/>
              <a:gd name="connsiteY73" fmla="*/ 1394109 h 1502868"/>
              <a:gd name="connsiteX74" fmla="*/ 836070 w 4035240"/>
              <a:gd name="connsiteY74" fmla="*/ 1394109 h 1502868"/>
              <a:gd name="connsiteX75" fmla="*/ 2926639 w 4035240"/>
              <a:gd name="connsiteY75" fmla="*/ 1498442 h 1502868"/>
              <a:gd name="connsiteX76" fmla="*/ 2962939 w 4035240"/>
              <a:gd name="connsiteY76" fmla="*/ 1394109 h 1502868"/>
              <a:gd name="connsiteX77" fmla="*/ 2890339 w 4035240"/>
              <a:gd name="connsiteY77" fmla="*/ 1394109 h 1502868"/>
              <a:gd name="connsiteX78" fmla="*/ 2856985 w 4035240"/>
              <a:gd name="connsiteY78" fmla="*/ 1299261 h 1502868"/>
              <a:gd name="connsiteX79" fmla="*/ 2996293 w 4035240"/>
              <a:gd name="connsiteY79" fmla="*/ 1299261 h 1502868"/>
              <a:gd name="connsiteX80" fmla="*/ 3033068 w 4035240"/>
              <a:gd name="connsiteY80" fmla="*/ 1194928 h 1502868"/>
              <a:gd name="connsiteX81" fmla="*/ 2820210 w 4035240"/>
              <a:gd name="connsiteY81" fmla="*/ 1194928 h 1502868"/>
              <a:gd name="connsiteX82" fmla="*/ 2786856 w 4035240"/>
              <a:gd name="connsiteY82" fmla="*/ 1100080 h 1502868"/>
              <a:gd name="connsiteX83" fmla="*/ 3066422 w 4035240"/>
              <a:gd name="connsiteY83" fmla="*/ 1100080 h 1502868"/>
              <a:gd name="connsiteX84" fmla="*/ 3103102 w 4035240"/>
              <a:gd name="connsiteY84" fmla="*/ 995747 h 1502868"/>
              <a:gd name="connsiteX85" fmla="*/ 2750176 w 4035240"/>
              <a:gd name="connsiteY85" fmla="*/ 995747 h 1502868"/>
              <a:gd name="connsiteX86" fmla="*/ 2716822 w 4035240"/>
              <a:gd name="connsiteY86" fmla="*/ 900899 h 1502868"/>
              <a:gd name="connsiteX87" fmla="*/ 3136456 w 4035240"/>
              <a:gd name="connsiteY87" fmla="*/ 900899 h 1502868"/>
              <a:gd name="connsiteX88" fmla="*/ 3173136 w 4035240"/>
              <a:gd name="connsiteY88" fmla="*/ 796566 h 1502868"/>
              <a:gd name="connsiteX89" fmla="*/ 2680142 w 4035240"/>
              <a:gd name="connsiteY89" fmla="*/ 796566 h 1502868"/>
              <a:gd name="connsiteX90" fmla="*/ 2299468 w 4035240"/>
              <a:gd name="connsiteY90" fmla="*/ 502537 h 1502868"/>
              <a:gd name="connsiteX91" fmla="*/ 2864207 w 4035240"/>
              <a:gd name="connsiteY91" fmla="*/ 502537 h 1502868"/>
              <a:gd name="connsiteX92" fmla="*/ 2827907 w 4035240"/>
              <a:gd name="connsiteY92" fmla="*/ 398204 h 1502868"/>
              <a:gd name="connsiteX93" fmla="*/ 2299468 w 4035240"/>
              <a:gd name="connsiteY93" fmla="*/ 398204 h 1502868"/>
              <a:gd name="connsiteX94" fmla="*/ 3058440 w 4035240"/>
              <a:gd name="connsiteY94" fmla="*/ 303356 h 1502868"/>
              <a:gd name="connsiteX95" fmla="*/ 3762867 w 4035240"/>
              <a:gd name="connsiteY95" fmla="*/ 303356 h 1502868"/>
              <a:gd name="connsiteX96" fmla="*/ 3762867 w 4035240"/>
              <a:gd name="connsiteY96" fmla="*/ 199023 h 1502868"/>
              <a:gd name="connsiteX97" fmla="*/ 3094835 w 4035240"/>
              <a:gd name="connsiteY97" fmla="*/ 199023 h 1502868"/>
              <a:gd name="connsiteX98" fmla="*/ 3164204 w 4035240"/>
              <a:gd name="connsiteY98" fmla="*/ -158 h 1502868"/>
              <a:gd name="connsiteX99" fmla="*/ 3127904 w 4035240"/>
              <a:gd name="connsiteY99" fmla="*/ 104175 h 1502868"/>
              <a:gd name="connsiteX100" fmla="*/ 3762867 w 4035240"/>
              <a:gd name="connsiteY100" fmla="*/ 104175 h 1502868"/>
              <a:gd name="connsiteX101" fmla="*/ 3762867 w 4035240"/>
              <a:gd name="connsiteY101" fmla="*/ -158 h 1502868"/>
              <a:gd name="connsiteX102" fmla="*/ 2090411 w 4035240"/>
              <a:gd name="connsiteY102" fmla="*/ 1498442 h 1502868"/>
              <a:gd name="connsiteX103" fmla="*/ 2613054 w 4035240"/>
              <a:gd name="connsiteY103" fmla="*/ 1498442 h 1502868"/>
              <a:gd name="connsiteX104" fmla="*/ 2613054 w 4035240"/>
              <a:gd name="connsiteY104" fmla="*/ 1394109 h 1502868"/>
              <a:gd name="connsiteX105" fmla="*/ 2090411 w 4035240"/>
              <a:gd name="connsiteY105" fmla="*/ 1394109 h 1502868"/>
              <a:gd name="connsiteX106" fmla="*/ 2090411 w 4035240"/>
              <a:gd name="connsiteY106" fmla="*/ 1299261 h 1502868"/>
              <a:gd name="connsiteX107" fmla="*/ 2613054 w 4035240"/>
              <a:gd name="connsiteY107" fmla="*/ 1299261 h 1502868"/>
              <a:gd name="connsiteX108" fmla="*/ 2613054 w 4035240"/>
              <a:gd name="connsiteY108" fmla="*/ 1194928 h 1502868"/>
              <a:gd name="connsiteX109" fmla="*/ 2090411 w 4035240"/>
              <a:gd name="connsiteY109" fmla="*/ 1194928 h 1502868"/>
              <a:gd name="connsiteX110" fmla="*/ 2299468 w 4035240"/>
              <a:gd name="connsiteY110" fmla="*/ 1100080 h 1502868"/>
              <a:gd name="connsiteX111" fmla="*/ 2613054 w 4035240"/>
              <a:gd name="connsiteY111" fmla="*/ 1100080 h 1502868"/>
              <a:gd name="connsiteX112" fmla="*/ 2613054 w 4035240"/>
              <a:gd name="connsiteY112" fmla="*/ 995747 h 1502868"/>
              <a:gd name="connsiteX113" fmla="*/ 2299468 w 4035240"/>
              <a:gd name="connsiteY113" fmla="*/ 995747 h 1502868"/>
              <a:gd name="connsiteX114" fmla="*/ 2299468 w 4035240"/>
              <a:gd name="connsiteY114" fmla="*/ 900899 h 1502868"/>
              <a:gd name="connsiteX115" fmla="*/ 2613054 w 4035240"/>
              <a:gd name="connsiteY115" fmla="*/ 900899 h 1502868"/>
              <a:gd name="connsiteX116" fmla="*/ 2613054 w 4035240"/>
              <a:gd name="connsiteY116" fmla="*/ 796566 h 1502868"/>
              <a:gd name="connsiteX117" fmla="*/ 2299468 w 4035240"/>
              <a:gd name="connsiteY117" fmla="*/ 796566 h 1502868"/>
              <a:gd name="connsiteX118" fmla="*/ 3553810 w 4035240"/>
              <a:gd name="connsiteY118" fmla="*/ 398204 h 1502868"/>
              <a:gd name="connsiteX119" fmla="*/ 3025371 w 4035240"/>
              <a:gd name="connsiteY119" fmla="*/ 398204 h 1502868"/>
              <a:gd name="connsiteX120" fmla="*/ 2989071 w 4035240"/>
              <a:gd name="connsiteY120" fmla="*/ 502537 h 1502868"/>
              <a:gd name="connsiteX121" fmla="*/ 3553810 w 4035240"/>
              <a:gd name="connsiteY121" fmla="*/ 502537 h 1502868"/>
              <a:gd name="connsiteX122" fmla="*/ 3240225 w 4035240"/>
              <a:gd name="connsiteY122" fmla="*/ 701718 h 1502868"/>
              <a:gd name="connsiteX123" fmla="*/ 3553810 w 4035240"/>
              <a:gd name="connsiteY123" fmla="*/ 701718 h 1502868"/>
              <a:gd name="connsiteX124" fmla="*/ 3553810 w 4035240"/>
              <a:gd name="connsiteY124" fmla="*/ 597385 h 1502868"/>
              <a:gd name="connsiteX125" fmla="*/ 2956002 w 4035240"/>
              <a:gd name="connsiteY125" fmla="*/ 597385 h 1502868"/>
              <a:gd name="connsiteX126" fmla="*/ 2926639 w 4035240"/>
              <a:gd name="connsiteY126" fmla="*/ 681705 h 1502868"/>
              <a:gd name="connsiteX127" fmla="*/ 2897276 w 4035240"/>
              <a:gd name="connsiteY127" fmla="*/ 597385 h 1502868"/>
              <a:gd name="connsiteX128" fmla="*/ 2299468 w 4035240"/>
              <a:gd name="connsiteY128" fmla="*/ 597385 h 1502868"/>
              <a:gd name="connsiteX129" fmla="*/ 2299468 w 4035240"/>
              <a:gd name="connsiteY129" fmla="*/ 701718 h 1502868"/>
              <a:gd name="connsiteX130" fmla="*/ 2613054 w 4035240"/>
              <a:gd name="connsiteY130" fmla="*/ 701718 h 1502868"/>
              <a:gd name="connsiteX131" fmla="*/ 2613054 w 4035240"/>
              <a:gd name="connsiteY131" fmla="*/ 605827 h 1502868"/>
              <a:gd name="connsiteX132" fmla="*/ 2646788 w 4035240"/>
              <a:gd name="connsiteY132" fmla="*/ 701718 h 1502868"/>
              <a:gd name="connsiteX133" fmla="*/ 3206491 w 4035240"/>
              <a:gd name="connsiteY133" fmla="*/ 701718 h 1502868"/>
              <a:gd name="connsiteX134" fmla="*/ 3240225 w 4035240"/>
              <a:gd name="connsiteY134" fmla="*/ 605827 h 1502868"/>
              <a:gd name="connsiteX135" fmla="*/ 3553810 w 4035240"/>
              <a:gd name="connsiteY135" fmla="*/ 796566 h 1502868"/>
              <a:gd name="connsiteX136" fmla="*/ 3240225 w 4035240"/>
              <a:gd name="connsiteY136" fmla="*/ 796566 h 1502868"/>
              <a:gd name="connsiteX137" fmla="*/ 3240225 w 4035240"/>
              <a:gd name="connsiteY137" fmla="*/ 900899 h 1502868"/>
              <a:gd name="connsiteX138" fmla="*/ 3553810 w 4035240"/>
              <a:gd name="connsiteY138" fmla="*/ 900899 h 1502868"/>
              <a:gd name="connsiteX139" fmla="*/ 3240225 w 4035240"/>
              <a:gd name="connsiteY139" fmla="*/ 1100080 h 1502868"/>
              <a:gd name="connsiteX140" fmla="*/ 3553810 w 4035240"/>
              <a:gd name="connsiteY140" fmla="*/ 1100080 h 1502868"/>
              <a:gd name="connsiteX141" fmla="*/ 3553810 w 4035240"/>
              <a:gd name="connsiteY141" fmla="*/ 995747 h 1502868"/>
              <a:gd name="connsiteX142" fmla="*/ 3240225 w 4035240"/>
              <a:gd name="connsiteY142" fmla="*/ 995747 h 1502868"/>
              <a:gd name="connsiteX143" fmla="*/ 3240225 w 4035240"/>
              <a:gd name="connsiteY143" fmla="*/ 1299261 h 1502868"/>
              <a:gd name="connsiteX144" fmla="*/ 3762867 w 4035240"/>
              <a:gd name="connsiteY144" fmla="*/ 1299261 h 1502868"/>
              <a:gd name="connsiteX145" fmla="*/ 3762867 w 4035240"/>
              <a:gd name="connsiteY145" fmla="*/ 1194928 h 1502868"/>
              <a:gd name="connsiteX146" fmla="*/ 3240225 w 4035240"/>
              <a:gd name="connsiteY146" fmla="*/ 1194928 h 1502868"/>
              <a:gd name="connsiteX147" fmla="*/ 3240225 w 4035240"/>
              <a:gd name="connsiteY147" fmla="*/ 1498442 h 1502868"/>
              <a:gd name="connsiteX148" fmla="*/ 3762867 w 4035240"/>
              <a:gd name="connsiteY148" fmla="*/ 1498442 h 1502868"/>
              <a:gd name="connsiteX149" fmla="*/ 3762867 w 4035240"/>
              <a:gd name="connsiteY149" fmla="*/ 1394109 h 1502868"/>
              <a:gd name="connsiteX150" fmla="*/ 3240225 w 4035240"/>
              <a:gd name="connsiteY150" fmla="*/ 1394109 h 1502868"/>
              <a:gd name="connsiteX151" fmla="*/ 2794838 w 4035240"/>
              <a:gd name="connsiteY151" fmla="*/ 303356 h 1502868"/>
              <a:gd name="connsiteX152" fmla="*/ 2758443 w 4035240"/>
              <a:gd name="connsiteY152" fmla="*/ 199023 h 1502868"/>
              <a:gd name="connsiteX153" fmla="*/ 2090411 w 4035240"/>
              <a:gd name="connsiteY153" fmla="*/ 199023 h 1502868"/>
              <a:gd name="connsiteX154" fmla="*/ 2090411 w 4035240"/>
              <a:gd name="connsiteY154" fmla="*/ 303356 h 1502868"/>
              <a:gd name="connsiteX155" fmla="*/ 2725469 w 4035240"/>
              <a:gd name="connsiteY155" fmla="*/ 104175 h 1502868"/>
              <a:gd name="connsiteX156" fmla="*/ 2689075 w 4035240"/>
              <a:gd name="connsiteY156" fmla="*/ -158 h 1502868"/>
              <a:gd name="connsiteX157" fmla="*/ 2090411 w 4035240"/>
              <a:gd name="connsiteY157" fmla="*/ -158 h 1502868"/>
              <a:gd name="connsiteX158" fmla="*/ 2090411 w 4035240"/>
              <a:gd name="connsiteY158" fmla="*/ 104175 h 1502868"/>
              <a:gd name="connsiteX159" fmla="*/ 3875283 w 4035240"/>
              <a:gd name="connsiteY159" fmla="*/ 1420572 h 1502868"/>
              <a:gd name="connsiteX160" fmla="*/ 3957540 w 4035240"/>
              <a:gd name="connsiteY160" fmla="*/ 1343211 h 1502868"/>
              <a:gd name="connsiteX161" fmla="*/ 4035046 w 4035240"/>
              <a:gd name="connsiteY161" fmla="*/ 1425315 h 1502868"/>
              <a:gd name="connsiteX162" fmla="*/ 3955105 w 4035240"/>
              <a:gd name="connsiteY162" fmla="*/ 1502711 h 1502868"/>
              <a:gd name="connsiteX163" fmla="*/ 3875445 w 4035240"/>
              <a:gd name="connsiteY163" fmla="*/ 1422311 h 1502868"/>
              <a:gd name="connsiteX164" fmla="*/ 3875474 w 4035240"/>
              <a:gd name="connsiteY164" fmla="*/ 1420572 h 1502868"/>
              <a:gd name="connsiteX165" fmla="*/ 4016206 w 4035240"/>
              <a:gd name="connsiteY165" fmla="*/ 1425789 h 1502868"/>
              <a:gd name="connsiteX166" fmla="*/ 4016206 w 4035240"/>
              <a:gd name="connsiteY166" fmla="*/ 1415450 h 1502868"/>
              <a:gd name="connsiteX167" fmla="*/ 3952743 w 4035240"/>
              <a:gd name="connsiteY167" fmla="*/ 1356915 h 1502868"/>
              <a:gd name="connsiteX168" fmla="*/ 3894098 w 4035240"/>
              <a:gd name="connsiteY168" fmla="*/ 1415450 h 1502868"/>
              <a:gd name="connsiteX169" fmla="*/ 3894098 w 4035240"/>
              <a:gd name="connsiteY169" fmla="*/ 1425789 h 1502868"/>
              <a:gd name="connsiteX170" fmla="*/ 3957561 w 4035240"/>
              <a:gd name="connsiteY170" fmla="*/ 1484324 h 1502868"/>
              <a:gd name="connsiteX171" fmla="*/ 4016206 w 4035240"/>
              <a:gd name="connsiteY171" fmla="*/ 1425789 h 1502868"/>
              <a:gd name="connsiteX172" fmla="*/ 3943416 w 4035240"/>
              <a:gd name="connsiteY172" fmla="*/ 1462874 h 1502868"/>
              <a:gd name="connsiteX173" fmla="*/ 3923081 w 4035240"/>
              <a:gd name="connsiteY173" fmla="*/ 1462874 h 1502868"/>
              <a:gd name="connsiteX174" fmla="*/ 3923081 w 4035240"/>
              <a:gd name="connsiteY174" fmla="*/ 1379598 h 1502868"/>
              <a:gd name="connsiteX175" fmla="*/ 3961091 w 4035240"/>
              <a:gd name="connsiteY175" fmla="*/ 1379598 h 1502868"/>
              <a:gd name="connsiteX176" fmla="*/ 3989418 w 4035240"/>
              <a:gd name="connsiteY176" fmla="*/ 1401360 h 1502868"/>
              <a:gd name="connsiteX177" fmla="*/ 3989599 w 4035240"/>
              <a:gd name="connsiteY177" fmla="*/ 1405871 h 1502868"/>
              <a:gd name="connsiteX178" fmla="*/ 3974489 w 4035240"/>
              <a:gd name="connsiteY178" fmla="*/ 1431005 h 1502868"/>
              <a:gd name="connsiteX179" fmla="*/ 3993495 w 4035240"/>
              <a:gd name="connsiteY179" fmla="*/ 1462874 h 1502868"/>
              <a:gd name="connsiteX180" fmla="*/ 3971164 w 4035240"/>
              <a:gd name="connsiteY180" fmla="*/ 1462874 h 1502868"/>
              <a:gd name="connsiteX181" fmla="*/ 3955580 w 4035240"/>
              <a:gd name="connsiteY181" fmla="*/ 1434420 h 1502868"/>
              <a:gd name="connsiteX182" fmla="*/ 3943416 w 4035240"/>
              <a:gd name="connsiteY182" fmla="*/ 1434420 h 1502868"/>
              <a:gd name="connsiteX183" fmla="*/ 3958620 w 4035240"/>
              <a:gd name="connsiteY183" fmla="*/ 1419055 h 1502868"/>
              <a:gd name="connsiteX184" fmla="*/ 3968123 w 4035240"/>
              <a:gd name="connsiteY184" fmla="*/ 1410234 h 1502868"/>
              <a:gd name="connsiteX185" fmla="*/ 3968123 w 4035240"/>
              <a:gd name="connsiteY185" fmla="*/ 1404258 h 1502868"/>
              <a:gd name="connsiteX186" fmla="*/ 3958620 w 4035240"/>
              <a:gd name="connsiteY186" fmla="*/ 1395532 h 1502868"/>
              <a:gd name="connsiteX187" fmla="*/ 3943416 w 4035240"/>
              <a:gd name="connsiteY187" fmla="*/ 1395532 h 1502868"/>
              <a:gd name="connsiteX188" fmla="*/ 3943416 w 4035240"/>
              <a:gd name="connsiteY188" fmla="*/ 1419055 h 1502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4035240" h="1502868">
                <a:moveTo>
                  <a:pt x="-158" y="1394109"/>
                </a:moveTo>
                <a:lnTo>
                  <a:pt x="731541" y="1394109"/>
                </a:lnTo>
                <a:lnTo>
                  <a:pt x="731541" y="1498442"/>
                </a:lnTo>
                <a:lnTo>
                  <a:pt x="-158" y="1498442"/>
                </a:lnTo>
                <a:close/>
                <a:moveTo>
                  <a:pt x="-158" y="1299261"/>
                </a:moveTo>
                <a:lnTo>
                  <a:pt x="731541" y="1299261"/>
                </a:lnTo>
                <a:lnTo>
                  <a:pt x="731541" y="1194928"/>
                </a:lnTo>
                <a:lnTo>
                  <a:pt x="-158" y="1194928"/>
                </a:lnTo>
                <a:close/>
                <a:moveTo>
                  <a:pt x="208899" y="1100080"/>
                </a:moveTo>
                <a:lnTo>
                  <a:pt x="522484" y="1100080"/>
                </a:lnTo>
                <a:lnTo>
                  <a:pt x="522484" y="995747"/>
                </a:lnTo>
                <a:lnTo>
                  <a:pt x="208899" y="995747"/>
                </a:lnTo>
                <a:close/>
                <a:moveTo>
                  <a:pt x="208899" y="900899"/>
                </a:moveTo>
                <a:lnTo>
                  <a:pt x="522484" y="900899"/>
                </a:lnTo>
                <a:lnTo>
                  <a:pt x="522484" y="796566"/>
                </a:lnTo>
                <a:lnTo>
                  <a:pt x="208899" y="796566"/>
                </a:lnTo>
                <a:close/>
                <a:moveTo>
                  <a:pt x="208899" y="701718"/>
                </a:moveTo>
                <a:lnTo>
                  <a:pt x="522484" y="701718"/>
                </a:lnTo>
                <a:lnTo>
                  <a:pt x="522484" y="597385"/>
                </a:lnTo>
                <a:lnTo>
                  <a:pt x="208899" y="597385"/>
                </a:lnTo>
                <a:close/>
                <a:moveTo>
                  <a:pt x="522484" y="398204"/>
                </a:moveTo>
                <a:lnTo>
                  <a:pt x="208899" y="398204"/>
                </a:lnTo>
                <a:lnTo>
                  <a:pt x="208899" y="502537"/>
                </a:lnTo>
                <a:lnTo>
                  <a:pt x="522484" y="502537"/>
                </a:lnTo>
                <a:close/>
                <a:moveTo>
                  <a:pt x="-158" y="303356"/>
                </a:moveTo>
                <a:lnTo>
                  <a:pt x="731541" y="303356"/>
                </a:lnTo>
                <a:lnTo>
                  <a:pt x="731541" y="199023"/>
                </a:lnTo>
                <a:lnTo>
                  <a:pt x="-158" y="199023"/>
                </a:lnTo>
                <a:close/>
                <a:moveTo>
                  <a:pt x="-158" y="104175"/>
                </a:moveTo>
                <a:lnTo>
                  <a:pt x="731541" y="104175"/>
                </a:lnTo>
                <a:lnTo>
                  <a:pt x="731541" y="-158"/>
                </a:lnTo>
                <a:lnTo>
                  <a:pt x="-158" y="-158"/>
                </a:lnTo>
                <a:close/>
                <a:moveTo>
                  <a:pt x="836070" y="1299261"/>
                </a:moveTo>
                <a:lnTo>
                  <a:pt x="1951389" y="1299261"/>
                </a:lnTo>
                <a:cubicBezTo>
                  <a:pt x="1970288" y="1266654"/>
                  <a:pt x="1984432" y="1231523"/>
                  <a:pt x="1993390" y="1194928"/>
                </a:cubicBezTo>
                <a:lnTo>
                  <a:pt x="836070" y="1194928"/>
                </a:lnTo>
                <a:close/>
                <a:moveTo>
                  <a:pt x="1864060" y="796566"/>
                </a:moveTo>
                <a:lnTo>
                  <a:pt x="1045127" y="796566"/>
                </a:lnTo>
                <a:lnTo>
                  <a:pt x="1045127" y="900899"/>
                </a:lnTo>
                <a:lnTo>
                  <a:pt x="1951293" y="900899"/>
                </a:lnTo>
                <a:cubicBezTo>
                  <a:pt x="1928348" y="861440"/>
                  <a:pt x="1898850" y="826160"/>
                  <a:pt x="1864060" y="796566"/>
                </a:cubicBezTo>
                <a:close/>
                <a:moveTo>
                  <a:pt x="1045127" y="597385"/>
                </a:moveTo>
                <a:lnTo>
                  <a:pt x="1045127" y="701718"/>
                </a:lnTo>
                <a:lnTo>
                  <a:pt x="1864060" y="701718"/>
                </a:lnTo>
                <a:cubicBezTo>
                  <a:pt x="1898850" y="672125"/>
                  <a:pt x="1928348" y="636845"/>
                  <a:pt x="1951293" y="597385"/>
                </a:cubicBezTo>
                <a:close/>
                <a:moveTo>
                  <a:pt x="1951389" y="199023"/>
                </a:moveTo>
                <a:lnTo>
                  <a:pt x="836070" y="199023"/>
                </a:lnTo>
                <a:lnTo>
                  <a:pt x="836070" y="303356"/>
                </a:lnTo>
                <a:lnTo>
                  <a:pt x="1993390" y="303356"/>
                </a:lnTo>
                <a:cubicBezTo>
                  <a:pt x="1984432" y="266762"/>
                  <a:pt x="1970289" y="231630"/>
                  <a:pt x="1951389" y="199023"/>
                </a:cubicBezTo>
                <a:close/>
                <a:moveTo>
                  <a:pt x="1605779" y="-158"/>
                </a:moveTo>
                <a:lnTo>
                  <a:pt x="836070" y="-158"/>
                </a:lnTo>
                <a:lnTo>
                  <a:pt x="836070" y="104175"/>
                </a:lnTo>
                <a:lnTo>
                  <a:pt x="1874988" y="104175"/>
                </a:lnTo>
                <a:cubicBezTo>
                  <a:pt x="1801525" y="36948"/>
                  <a:pt x="1705445" y="-288"/>
                  <a:pt x="1605779" y="-158"/>
                </a:cubicBezTo>
                <a:close/>
                <a:moveTo>
                  <a:pt x="1045127" y="502537"/>
                </a:moveTo>
                <a:lnTo>
                  <a:pt x="1358712" y="502537"/>
                </a:lnTo>
                <a:lnTo>
                  <a:pt x="1358712" y="398204"/>
                </a:lnTo>
                <a:lnTo>
                  <a:pt x="1045127" y="398204"/>
                </a:lnTo>
                <a:close/>
                <a:moveTo>
                  <a:pt x="1653292" y="502537"/>
                </a:moveTo>
                <a:lnTo>
                  <a:pt x="1990919" y="502537"/>
                </a:lnTo>
                <a:cubicBezTo>
                  <a:pt x="2000179" y="468529"/>
                  <a:pt x="2004876" y="433446"/>
                  <a:pt x="2004888" y="398204"/>
                </a:cubicBezTo>
                <a:lnTo>
                  <a:pt x="1653292" y="398204"/>
                </a:lnTo>
                <a:close/>
                <a:moveTo>
                  <a:pt x="1045127" y="1100080"/>
                </a:moveTo>
                <a:lnTo>
                  <a:pt x="1358712" y="1100080"/>
                </a:lnTo>
                <a:lnTo>
                  <a:pt x="1358712" y="995747"/>
                </a:lnTo>
                <a:lnTo>
                  <a:pt x="1045127" y="995747"/>
                </a:lnTo>
                <a:close/>
                <a:moveTo>
                  <a:pt x="1653292" y="995747"/>
                </a:moveTo>
                <a:lnTo>
                  <a:pt x="1653292" y="1100080"/>
                </a:lnTo>
                <a:lnTo>
                  <a:pt x="2004888" y="1100080"/>
                </a:lnTo>
                <a:cubicBezTo>
                  <a:pt x="2004876" y="1064839"/>
                  <a:pt x="2000179" y="1029755"/>
                  <a:pt x="1990919" y="995747"/>
                </a:cubicBezTo>
                <a:close/>
                <a:moveTo>
                  <a:pt x="836070" y="1498442"/>
                </a:moveTo>
                <a:lnTo>
                  <a:pt x="1605779" y="1498442"/>
                </a:lnTo>
                <a:cubicBezTo>
                  <a:pt x="1705471" y="1498712"/>
                  <a:pt x="1801600" y="1461457"/>
                  <a:pt x="1874988" y="1394109"/>
                </a:cubicBezTo>
                <a:lnTo>
                  <a:pt x="836070" y="1394109"/>
                </a:lnTo>
                <a:close/>
                <a:moveTo>
                  <a:pt x="2926639" y="1498442"/>
                </a:moveTo>
                <a:lnTo>
                  <a:pt x="2962939" y="1394109"/>
                </a:lnTo>
                <a:lnTo>
                  <a:pt x="2890339" y="1394109"/>
                </a:lnTo>
                <a:close/>
                <a:moveTo>
                  <a:pt x="2856985" y="1299261"/>
                </a:moveTo>
                <a:lnTo>
                  <a:pt x="2996293" y="1299261"/>
                </a:lnTo>
                <a:lnTo>
                  <a:pt x="3033068" y="1194928"/>
                </a:lnTo>
                <a:lnTo>
                  <a:pt x="2820210" y="1194928"/>
                </a:lnTo>
                <a:close/>
                <a:moveTo>
                  <a:pt x="2786856" y="1100080"/>
                </a:moveTo>
                <a:lnTo>
                  <a:pt x="3066422" y="1100080"/>
                </a:lnTo>
                <a:lnTo>
                  <a:pt x="3103102" y="995747"/>
                </a:lnTo>
                <a:lnTo>
                  <a:pt x="2750176" y="995747"/>
                </a:lnTo>
                <a:close/>
                <a:moveTo>
                  <a:pt x="2716822" y="900899"/>
                </a:moveTo>
                <a:lnTo>
                  <a:pt x="3136456" y="900899"/>
                </a:lnTo>
                <a:lnTo>
                  <a:pt x="3173136" y="796566"/>
                </a:lnTo>
                <a:lnTo>
                  <a:pt x="2680142" y="796566"/>
                </a:lnTo>
                <a:close/>
                <a:moveTo>
                  <a:pt x="2299468" y="502537"/>
                </a:moveTo>
                <a:lnTo>
                  <a:pt x="2864207" y="502537"/>
                </a:lnTo>
                <a:lnTo>
                  <a:pt x="2827907" y="398204"/>
                </a:lnTo>
                <a:lnTo>
                  <a:pt x="2299468" y="398204"/>
                </a:lnTo>
                <a:close/>
                <a:moveTo>
                  <a:pt x="3058440" y="303356"/>
                </a:moveTo>
                <a:lnTo>
                  <a:pt x="3762867" y="303356"/>
                </a:lnTo>
                <a:lnTo>
                  <a:pt x="3762867" y="199023"/>
                </a:lnTo>
                <a:lnTo>
                  <a:pt x="3094835" y="199023"/>
                </a:lnTo>
                <a:close/>
                <a:moveTo>
                  <a:pt x="3164204" y="-158"/>
                </a:moveTo>
                <a:lnTo>
                  <a:pt x="3127904" y="104175"/>
                </a:lnTo>
                <a:lnTo>
                  <a:pt x="3762867" y="104175"/>
                </a:lnTo>
                <a:lnTo>
                  <a:pt x="3762867" y="-158"/>
                </a:lnTo>
                <a:close/>
                <a:moveTo>
                  <a:pt x="2090411" y="1498442"/>
                </a:moveTo>
                <a:lnTo>
                  <a:pt x="2613054" y="1498442"/>
                </a:lnTo>
                <a:lnTo>
                  <a:pt x="2613054" y="1394109"/>
                </a:lnTo>
                <a:lnTo>
                  <a:pt x="2090411" y="1394109"/>
                </a:lnTo>
                <a:close/>
                <a:moveTo>
                  <a:pt x="2090411" y="1299261"/>
                </a:moveTo>
                <a:lnTo>
                  <a:pt x="2613054" y="1299261"/>
                </a:lnTo>
                <a:lnTo>
                  <a:pt x="2613054" y="1194928"/>
                </a:lnTo>
                <a:lnTo>
                  <a:pt x="2090411" y="1194928"/>
                </a:lnTo>
                <a:close/>
                <a:moveTo>
                  <a:pt x="2299468" y="1100080"/>
                </a:moveTo>
                <a:lnTo>
                  <a:pt x="2613054" y="1100080"/>
                </a:lnTo>
                <a:lnTo>
                  <a:pt x="2613054" y="995747"/>
                </a:lnTo>
                <a:lnTo>
                  <a:pt x="2299468" y="995747"/>
                </a:lnTo>
                <a:close/>
                <a:moveTo>
                  <a:pt x="2299468" y="900899"/>
                </a:moveTo>
                <a:lnTo>
                  <a:pt x="2613054" y="900899"/>
                </a:lnTo>
                <a:lnTo>
                  <a:pt x="2613054" y="796566"/>
                </a:lnTo>
                <a:lnTo>
                  <a:pt x="2299468" y="796566"/>
                </a:lnTo>
                <a:close/>
                <a:moveTo>
                  <a:pt x="3553810" y="398204"/>
                </a:moveTo>
                <a:lnTo>
                  <a:pt x="3025371" y="398204"/>
                </a:lnTo>
                <a:lnTo>
                  <a:pt x="2989071" y="502537"/>
                </a:lnTo>
                <a:lnTo>
                  <a:pt x="3553810" y="502537"/>
                </a:lnTo>
                <a:close/>
                <a:moveTo>
                  <a:pt x="3240225" y="701718"/>
                </a:moveTo>
                <a:lnTo>
                  <a:pt x="3553810" y="701718"/>
                </a:lnTo>
                <a:lnTo>
                  <a:pt x="3553810" y="597385"/>
                </a:lnTo>
                <a:lnTo>
                  <a:pt x="2956002" y="597385"/>
                </a:lnTo>
                <a:lnTo>
                  <a:pt x="2926639" y="681705"/>
                </a:lnTo>
                <a:lnTo>
                  <a:pt x="2897276" y="597385"/>
                </a:lnTo>
                <a:lnTo>
                  <a:pt x="2299468" y="597385"/>
                </a:lnTo>
                <a:lnTo>
                  <a:pt x="2299468" y="701718"/>
                </a:lnTo>
                <a:lnTo>
                  <a:pt x="2613054" y="701718"/>
                </a:lnTo>
                <a:lnTo>
                  <a:pt x="2613054" y="605827"/>
                </a:lnTo>
                <a:lnTo>
                  <a:pt x="2646788" y="701718"/>
                </a:lnTo>
                <a:lnTo>
                  <a:pt x="3206491" y="701718"/>
                </a:lnTo>
                <a:lnTo>
                  <a:pt x="3240225" y="605827"/>
                </a:lnTo>
                <a:close/>
                <a:moveTo>
                  <a:pt x="3553810" y="796566"/>
                </a:moveTo>
                <a:lnTo>
                  <a:pt x="3240225" y="796566"/>
                </a:lnTo>
                <a:lnTo>
                  <a:pt x="3240225" y="900899"/>
                </a:lnTo>
                <a:lnTo>
                  <a:pt x="3553810" y="900899"/>
                </a:lnTo>
                <a:close/>
                <a:moveTo>
                  <a:pt x="3240225" y="1100080"/>
                </a:moveTo>
                <a:lnTo>
                  <a:pt x="3553810" y="1100080"/>
                </a:lnTo>
                <a:lnTo>
                  <a:pt x="3553810" y="995747"/>
                </a:lnTo>
                <a:lnTo>
                  <a:pt x="3240225" y="995747"/>
                </a:lnTo>
                <a:close/>
                <a:moveTo>
                  <a:pt x="3240225" y="1299261"/>
                </a:moveTo>
                <a:lnTo>
                  <a:pt x="3762867" y="1299261"/>
                </a:lnTo>
                <a:lnTo>
                  <a:pt x="3762867" y="1194928"/>
                </a:lnTo>
                <a:lnTo>
                  <a:pt x="3240225" y="1194928"/>
                </a:lnTo>
                <a:close/>
                <a:moveTo>
                  <a:pt x="3240225" y="1498442"/>
                </a:moveTo>
                <a:lnTo>
                  <a:pt x="3762867" y="1498442"/>
                </a:lnTo>
                <a:lnTo>
                  <a:pt x="3762867" y="1394109"/>
                </a:lnTo>
                <a:lnTo>
                  <a:pt x="3240225" y="1394109"/>
                </a:lnTo>
                <a:close/>
                <a:moveTo>
                  <a:pt x="2794838" y="303356"/>
                </a:moveTo>
                <a:lnTo>
                  <a:pt x="2758443" y="199023"/>
                </a:lnTo>
                <a:lnTo>
                  <a:pt x="2090411" y="199023"/>
                </a:lnTo>
                <a:lnTo>
                  <a:pt x="2090411" y="303356"/>
                </a:lnTo>
                <a:close/>
                <a:moveTo>
                  <a:pt x="2725469" y="104175"/>
                </a:moveTo>
                <a:lnTo>
                  <a:pt x="2689075" y="-158"/>
                </a:lnTo>
                <a:lnTo>
                  <a:pt x="2090411" y="-158"/>
                </a:lnTo>
                <a:lnTo>
                  <a:pt x="2090411" y="104175"/>
                </a:lnTo>
                <a:close/>
                <a:moveTo>
                  <a:pt x="3875283" y="1420572"/>
                </a:moveTo>
                <a:cubicBezTo>
                  <a:pt x="3876595" y="1376537"/>
                  <a:pt x="3913423" y="1341902"/>
                  <a:pt x="3957540" y="1343211"/>
                </a:cubicBezTo>
                <a:cubicBezTo>
                  <a:pt x="4001657" y="1344521"/>
                  <a:pt x="4036358" y="1381280"/>
                  <a:pt x="4035046" y="1425315"/>
                </a:cubicBezTo>
                <a:cubicBezTo>
                  <a:pt x="4033761" y="1468450"/>
                  <a:pt x="3998340" y="1502743"/>
                  <a:pt x="3955105" y="1502711"/>
                </a:cubicBezTo>
                <a:cubicBezTo>
                  <a:pt x="3910864" y="1502465"/>
                  <a:pt x="3875199" y="1466469"/>
                  <a:pt x="3875445" y="1422311"/>
                </a:cubicBezTo>
                <a:cubicBezTo>
                  <a:pt x="3875449" y="1421731"/>
                  <a:pt x="3875458" y="1421152"/>
                  <a:pt x="3875474" y="1420572"/>
                </a:cubicBezTo>
                <a:close/>
                <a:moveTo>
                  <a:pt x="4016206" y="1425789"/>
                </a:moveTo>
                <a:lnTo>
                  <a:pt x="4016206" y="1415450"/>
                </a:lnTo>
                <a:cubicBezTo>
                  <a:pt x="4014875" y="1381794"/>
                  <a:pt x="3986462" y="1355587"/>
                  <a:pt x="3952743" y="1356915"/>
                </a:cubicBezTo>
                <a:cubicBezTo>
                  <a:pt x="3920889" y="1358170"/>
                  <a:pt x="3895355" y="1383656"/>
                  <a:pt x="3894098" y="1415450"/>
                </a:cubicBezTo>
                <a:lnTo>
                  <a:pt x="3894098" y="1425789"/>
                </a:lnTo>
                <a:cubicBezTo>
                  <a:pt x="3895428" y="1459445"/>
                  <a:pt x="3923842" y="1485652"/>
                  <a:pt x="3957561" y="1484324"/>
                </a:cubicBezTo>
                <a:cubicBezTo>
                  <a:pt x="3989415" y="1483070"/>
                  <a:pt x="4014949" y="1457583"/>
                  <a:pt x="4016206" y="1425789"/>
                </a:cubicBezTo>
                <a:close/>
                <a:moveTo>
                  <a:pt x="3943416" y="1462874"/>
                </a:moveTo>
                <a:lnTo>
                  <a:pt x="3923081" y="1462874"/>
                </a:lnTo>
                <a:lnTo>
                  <a:pt x="3923081" y="1379598"/>
                </a:lnTo>
                <a:lnTo>
                  <a:pt x="3961091" y="1379598"/>
                </a:lnTo>
                <a:cubicBezTo>
                  <a:pt x="3974934" y="1377799"/>
                  <a:pt x="3987617" y="1387543"/>
                  <a:pt x="3989418" y="1401360"/>
                </a:cubicBezTo>
                <a:cubicBezTo>
                  <a:pt x="3989613" y="1402855"/>
                  <a:pt x="3989674" y="1404365"/>
                  <a:pt x="3989599" y="1405871"/>
                </a:cubicBezTo>
                <a:cubicBezTo>
                  <a:pt x="3990607" y="1416644"/>
                  <a:pt x="3984488" y="1426824"/>
                  <a:pt x="3974489" y="1431005"/>
                </a:cubicBezTo>
                <a:lnTo>
                  <a:pt x="3993495" y="1462874"/>
                </a:lnTo>
                <a:lnTo>
                  <a:pt x="3971164" y="1462874"/>
                </a:lnTo>
                <a:lnTo>
                  <a:pt x="3955580" y="1434420"/>
                </a:lnTo>
                <a:lnTo>
                  <a:pt x="3943416" y="1434420"/>
                </a:lnTo>
                <a:close/>
                <a:moveTo>
                  <a:pt x="3958620" y="1419055"/>
                </a:moveTo>
                <a:cubicBezTo>
                  <a:pt x="3964987" y="1419055"/>
                  <a:pt x="3968123" y="1416209"/>
                  <a:pt x="3968123" y="1410234"/>
                </a:cubicBezTo>
                <a:lnTo>
                  <a:pt x="3968123" y="1404258"/>
                </a:lnTo>
                <a:cubicBezTo>
                  <a:pt x="3968123" y="1398283"/>
                  <a:pt x="3964512" y="1395532"/>
                  <a:pt x="3958620" y="1395532"/>
                </a:cubicBezTo>
                <a:lnTo>
                  <a:pt x="3943416" y="1395532"/>
                </a:lnTo>
                <a:lnTo>
                  <a:pt x="3943416" y="1419055"/>
                </a:lnTo>
                <a:close/>
              </a:path>
            </a:pathLst>
          </a:custGeom>
          <a:solidFill>
            <a:schemeClr val="tx1"/>
          </a:solidFill>
          <a:ln w="9503" cap="flat">
            <a:noFill/>
            <a:prstDash val="solid"/>
            <a:miter/>
          </a:ln>
        </p:spPr>
        <p:txBody>
          <a:bodyPr rtlCol="0" anchor="ctr"/>
          <a:lstStyle/>
          <a:p>
            <a:endParaRPr lang="ja-JP" altLang="en-US"/>
          </a:p>
        </p:txBody>
      </p:sp>
      <p:sp>
        <p:nvSpPr>
          <p:cNvPr id="8" name="テキスト プレースホルダー 4">
            <a:extLst>
              <a:ext uri="{FF2B5EF4-FFF2-40B4-BE49-F238E27FC236}">
                <a16:creationId xmlns:a16="http://schemas.microsoft.com/office/drawing/2014/main" id="{BE3AC719-06E0-1081-25A4-FF0E97F54D7E}"/>
              </a:ext>
            </a:extLst>
          </p:cNvPr>
          <p:cNvSpPr>
            <a:spLocks noGrp="1"/>
          </p:cNvSpPr>
          <p:nvPr>
            <p:ph type="body" sz="quarter" idx="10"/>
          </p:nvPr>
        </p:nvSpPr>
        <p:spPr>
          <a:xfrm>
            <a:off x="289560" y="301752"/>
            <a:ext cx="5522976" cy="548640"/>
          </a:xfrm>
        </p:spPr>
        <p:txBody>
          <a:bodyPr/>
          <a:lstStyle>
            <a:lvl1pPr>
              <a:defRPr sz="1800">
                <a:latin typeface="+mn-lt"/>
                <a:ea typeface="+mn-ea"/>
              </a:defRPr>
            </a:lvl1pPr>
            <a:lvl2pPr>
              <a:defRPr sz="1400"/>
            </a:lvl2pPr>
            <a:lvl3pPr>
              <a:defRPr sz="1400"/>
            </a:lvl3pPr>
            <a:lvl4pPr>
              <a:defRPr sz="1400"/>
            </a:lvl4pPr>
            <a:lvl5pPr>
              <a:defRPr sz="1400"/>
            </a:lvl5pPr>
          </a:lstStyle>
          <a:p>
            <a:pPr lvl="0"/>
            <a:r>
              <a:rPr kumimoji="1" lang="ja-JP" altLang="en-US"/>
              <a:t>マスター テキストの書式設定</a:t>
            </a:r>
          </a:p>
        </p:txBody>
      </p:sp>
      <p:sp>
        <p:nvSpPr>
          <p:cNvPr id="2" name="テキスト プレースホルダー 6">
            <a:extLst>
              <a:ext uri="{FF2B5EF4-FFF2-40B4-BE49-F238E27FC236}">
                <a16:creationId xmlns:a16="http://schemas.microsoft.com/office/drawing/2014/main" id="{DCF794D9-B36C-4572-19E8-56A4FEA514C3}"/>
              </a:ext>
            </a:extLst>
          </p:cNvPr>
          <p:cNvSpPr>
            <a:spLocks noGrp="1"/>
          </p:cNvSpPr>
          <p:nvPr>
            <p:ph type="body" sz="quarter" idx="17"/>
          </p:nvPr>
        </p:nvSpPr>
        <p:spPr>
          <a:xfrm>
            <a:off x="289560" y="2569464"/>
            <a:ext cx="5527675" cy="550863"/>
          </a:xfrm>
        </p:spPr>
        <p:txBody>
          <a:bodyPr/>
          <a:lstStyle>
            <a:lvl1pPr>
              <a:defRPr sz="1400">
                <a:latin typeface="+mj-lt"/>
                <a:ea typeface="+mj-ea"/>
              </a:defRPr>
            </a:lvl1pPr>
          </a:lstStyle>
          <a:p>
            <a:pPr lvl="0"/>
            <a:r>
              <a:rPr kumimoji="1" lang="ja-JP" altLang="en-US"/>
              <a:t>マスター テキストの書式設定</a:t>
            </a:r>
          </a:p>
        </p:txBody>
      </p:sp>
    </p:spTree>
    <p:extLst>
      <p:ext uri="{BB962C8B-B14F-4D97-AF65-F5344CB8AC3E}">
        <p14:creationId xmlns:p14="http://schemas.microsoft.com/office/powerpoint/2010/main" val="4152614004"/>
      </p:ext>
    </p:extLst>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Video or imagery, 3/4, bleed">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75B039-5865-7356-B725-0FF3C8F73E3C}"/>
              </a:ext>
            </a:extLst>
          </p:cNvPr>
          <p:cNvSpPr>
            <a:spLocks noGrp="1"/>
          </p:cNvSpPr>
          <p:nvPr>
            <p:ph type="sldNum" sz="quarter" idx="10"/>
          </p:nvPr>
        </p:nvSpPr>
        <p:spPr>
          <a:xfrm>
            <a:off x="11770048" y="6450369"/>
            <a:ext cx="134652" cy="123111"/>
          </a:xfrm>
          <a:prstGeom prst="rect">
            <a:avLst/>
          </a:prstGeom>
        </p:spPr>
        <p:txBody>
          <a:bodyPr/>
          <a:lstStyle/>
          <a:p>
            <a:fld id="{86CB4B4D-7CA3-9044-876B-883B54F8677D}" type="slidenum">
              <a:rPr lang="en-US" smtClean="0"/>
              <a:t>‹#›</a:t>
            </a:fld>
            <a:endParaRPr lang="en-US" dirty="0"/>
          </a:p>
        </p:txBody>
      </p:sp>
      <p:sp>
        <p:nvSpPr>
          <p:cNvPr id="6" name="Text Placeholder 5">
            <a:extLst>
              <a:ext uri="{FF2B5EF4-FFF2-40B4-BE49-F238E27FC236}">
                <a16:creationId xmlns:a16="http://schemas.microsoft.com/office/drawing/2014/main" id="{75EDE688-75EF-DA04-F0B3-24F53FFC6BAF}"/>
              </a:ext>
            </a:extLst>
          </p:cNvPr>
          <p:cNvSpPr>
            <a:spLocks noGrp="1"/>
          </p:cNvSpPr>
          <p:nvPr>
            <p:ph type="body" sz="quarter" idx="13"/>
          </p:nvPr>
        </p:nvSpPr>
        <p:spPr>
          <a:xfrm>
            <a:off x="284126" y="1686790"/>
            <a:ext cx="2477765" cy="4286250"/>
          </a:xfrm>
          <a:prstGeom prst="rect">
            <a:avLst/>
          </a:prstGeom>
        </p:spPr>
        <p:txBody>
          <a:bodyPr/>
          <a:lstStyle>
            <a:lvl1pPr>
              <a:lnSpc>
                <a:spcPct val="120000"/>
              </a:lnSpc>
              <a:spcBef>
                <a:spcPts val="0"/>
              </a:spcBef>
              <a:defRPr sz="1400">
                <a:solidFill>
                  <a:schemeClr val="tx1"/>
                </a:solidFill>
              </a:defRPr>
            </a:lvl1pPr>
            <a:lvl2pPr marL="127990" indent="-127990">
              <a:lnSpc>
                <a:spcPct val="120000"/>
              </a:lnSpc>
              <a:spcBef>
                <a:spcPts val="0"/>
              </a:spcBef>
              <a:defRPr sz="1400">
                <a:solidFill>
                  <a:schemeClr val="tx1"/>
                </a:solidFill>
              </a:defRPr>
            </a:lvl2pPr>
            <a:lvl3pPr marL="255981" indent="-127990">
              <a:lnSpc>
                <a:spcPct val="120000"/>
              </a:lnSpc>
              <a:spcBef>
                <a:spcPts val="0"/>
              </a:spcBef>
              <a:defRPr sz="1400">
                <a:solidFill>
                  <a:schemeClr val="tx1"/>
                </a:solidFill>
              </a:defRPr>
            </a:lvl3pPr>
            <a:lvl4pPr marL="383971" indent="-127990">
              <a:lnSpc>
                <a:spcPct val="12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2" name="Picture Placeholder 11">
            <a:extLst>
              <a:ext uri="{FF2B5EF4-FFF2-40B4-BE49-F238E27FC236}">
                <a16:creationId xmlns:a16="http://schemas.microsoft.com/office/drawing/2014/main" id="{DE390102-FDF4-C834-3F45-02B57A70ADB2}"/>
              </a:ext>
            </a:extLst>
          </p:cNvPr>
          <p:cNvSpPr>
            <a:spLocks noGrp="1"/>
          </p:cNvSpPr>
          <p:nvPr>
            <p:ph type="pic" sz="quarter" idx="14" hasCustomPrompt="1"/>
          </p:nvPr>
        </p:nvSpPr>
        <p:spPr>
          <a:xfrm>
            <a:off x="3047603" y="0"/>
            <a:ext cx="9144397" cy="6858000"/>
          </a:xfrm>
          <a:prstGeom prst="rect">
            <a:avLst/>
          </a:prstGeom>
          <a:solidFill>
            <a:srgbClr val="E0E0E0"/>
          </a:solidFill>
        </p:spPr>
        <p:txBody>
          <a:bodyPr anchor="ctr"/>
          <a:lstStyle>
            <a:lvl1pPr algn="ctr">
              <a:defRPr>
                <a:solidFill>
                  <a:schemeClr val="accent5"/>
                </a:solidFill>
              </a:defRPr>
            </a:lvl1pPr>
          </a:lstStyle>
          <a:p>
            <a:r>
              <a:rPr lang="en-US" dirty="0"/>
              <a:t>Place imagery here</a:t>
            </a:r>
          </a:p>
        </p:txBody>
      </p:sp>
      <p:sp>
        <p:nvSpPr>
          <p:cNvPr id="5" name="フッター プレースホルダー 4">
            <a:extLst>
              <a:ext uri="{FF2B5EF4-FFF2-40B4-BE49-F238E27FC236}">
                <a16:creationId xmlns:a16="http://schemas.microsoft.com/office/drawing/2014/main" id="{368849B1-590F-1A31-8C15-8B5B18AF71A4}"/>
              </a:ext>
            </a:extLst>
          </p:cNvPr>
          <p:cNvSpPr>
            <a:spLocks noGrp="1"/>
          </p:cNvSpPr>
          <p:nvPr>
            <p:ph type="ftr" sz="quarter" idx="15"/>
          </p:nvPr>
        </p:nvSpPr>
        <p:spPr/>
        <p:txBody>
          <a:bodyPr/>
          <a:lstStyle/>
          <a:p>
            <a:r>
              <a:rPr kumimoji="1" lang="ja-JP" altLang="en-US"/>
              <a:t>フッター</a:t>
            </a:r>
            <a:r>
              <a:rPr kumimoji="1" lang="en-US" altLang="ja-JP"/>
              <a:t>(Optional)</a:t>
            </a:r>
            <a:endParaRPr kumimoji="1" lang="ja-JP" altLang="en-US"/>
          </a:p>
        </p:txBody>
      </p:sp>
      <p:sp>
        <p:nvSpPr>
          <p:cNvPr id="7" name="タイトル 6">
            <a:extLst>
              <a:ext uri="{FF2B5EF4-FFF2-40B4-BE49-F238E27FC236}">
                <a16:creationId xmlns:a16="http://schemas.microsoft.com/office/drawing/2014/main" id="{52F60A79-9756-0E71-BD34-7E1979B475B8}"/>
              </a:ext>
            </a:extLst>
          </p:cNvPr>
          <p:cNvSpPr>
            <a:spLocks noGrp="1"/>
          </p:cNvSpPr>
          <p:nvPr>
            <p:ph type="title"/>
          </p:nvPr>
        </p:nvSpPr>
        <p:spPr>
          <a:xfrm>
            <a:off x="289560" y="301750"/>
            <a:ext cx="2478024" cy="758952"/>
          </a:xfrm>
        </p:spPr>
        <p:txBody>
          <a:bodyPr/>
          <a:lstStyle>
            <a:lvl1pPr>
              <a:defRPr sz="2400"/>
            </a:lvl1pPr>
          </a:lstStyle>
          <a:p>
            <a:r>
              <a:rPr kumimoji="1" lang="ja-JP" altLang="en-US"/>
              <a:t>マスター タイトルの書式設定</a:t>
            </a:r>
          </a:p>
        </p:txBody>
      </p:sp>
    </p:spTree>
    <p:extLst>
      <p:ext uri="{BB962C8B-B14F-4D97-AF65-F5344CB8AC3E}">
        <p14:creationId xmlns:p14="http://schemas.microsoft.com/office/powerpoint/2010/main" val="2830154425"/>
      </p:ext>
    </p:extLst>
  </p:cSld>
  <p:clrMapOvr>
    <a:masterClrMapping/>
  </p:clrMapOvr>
  <p:transition spd="med"/>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or imagery, 3/4, inset">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75B039-5865-7356-B725-0FF3C8F73E3C}"/>
              </a:ext>
            </a:extLst>
          </p:cNvPr>
          <p:cNvSpPr>
            <a:spLocks noGrp="1"/>
          </p:cNvSpPr>
          <p:nvPr>
            <p:ph type="sldNum" sz="quarter" idx="10"/>
          </p:nvPr>
        </p:nvSpPr>
        <p:spPr>
          <a:xfrm>
            <a:off x="11770048" y="6450369"/>
            <a:ext cx="134652" cy="123111"/>
          </a:xfrm>
          <a:prstGeom prst="rect">
            <a:avLst/>
          </a:prstGeom>
        </p:spPr>
        <p:txBody>
          <a:bodyPr/>
          <a:lstStyle/>
          <a:p>
            <a:fld id="{86CB4B4D-7CA3-9044-876B-883B54F8677D}" type="slidenum">
              <a:rPr lang="en-US" smtClean="0"/>
              <a:t>‹#›</a:t>
            </a:fld>
            <a:endParaRPr lang="en-US" dirty="0"/>
          </a:p>
        </p:txBody>
      </p:sp>
      <p:sp>
        <p:nvSpPr>
          <p:cNvPr id="6" name="Text Placeholder 5">
            <a:extLst>
              <a:ext uri="{FF2B5EF4-FFF2-40B4-BE49-F238E27FC236}">
                <a16:creationId xmlns:a16="http://schemas.microsoft.com/office/drawing/2014/main" id="{28FE37E5-0FED-B2B2-3150-F02A8956CD38}"/>
              </a:ext>
            </a:extLst>
          </p:cNvPr>
          <p:cNvSpPr>
            <a:spLocks noGrp="1"/>
          </p:cNvSpPr>
          <p:nvPr>
            <p:ph type="body" sz="quarter" idx="12"/>
          </p:nvPr>
        </p:nvSpPr>
        <p:spPr>
          <a:xfrm>
            <a:off x="284126" y="1686790"/>
            <a:ext cx="2477765" cy="4286250"/>
          </a:xfrm>
          <a:prstGeom prst="rect">
            <a:avLst/>
          </a:prstGeom>
        </p:spPr>
        <p:txBody>
          <a:bodyPr/>
          <a:lstStyle>
            <a:lvl1pPr>
              <a:lnSpc>
                <a:spcPct val="120000"/>
              </a:lnSpc>
              <a:spcBef>
                <a:spcPts val="0"/>
              </a:spcBef>
              <a:defRPr sz="1400">
                <a:solidFill>
                  <a:schemeClr val="tx1"/>
                </a:solidFill>
              </a:defRPr>
            </a:lvl1pPr>
            <a:lvl2pPr marL="127990" indent="-127990">
              <a:lnSpc>
                <a:spcPct val="120000"/>
              </a:lnSpc>
              <a:spcBef>
                <a:spcPts val="0"/>
              </a:spcBef>
              <a:defRPr sz="1400">
                <a:solidFill>
                  <a:schemeClr val="tx1"/>
                </a:solidFill>
              </a:defRPr>
            </a:lvl2pPr>
            <a:lvl3pPr marL="255981" indent="-127990">
              <a:lnSpc>
                <a:spcPct val="120000"/>
              </a:lnSpc>
              <a:spcBef>
                <a:spcPts val="0"/>
              </a:spcBef>
              <a:defRPr sz="1400">
                <a:solidFill>
                  <a:schemeClr val="tx1"/>
                </a:solidFill>
              </a:defRPr>
            </a:lvl3pPr>
            <a:lvl4pPr marL="383971" indent="-127990">
              <a:lnSpc>
                <a:spcPct val="12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7" name="Picture Placeholder 6">
            <a:extLst>
              <a:ext uri="{FF2B5EF4-FFF2-40B4-BE49-F238E27FC236}">
                <a16:creationId xmlns:a16="http://schemas.microsoft.com/office/drawing/2014/main" id="{CC70703B-65B6-4B78-8B7C-73857A06C3A8}"/>
              </a:ext>
            </a:extLst>
          </p:cNvPr>
          <p:cNvSpPr>
            <a:spLocks noGrp="1"/>
          </p:cNvSpPr>
          <p:nvPr>
            <p:ph type="pic" sz="quarter" idx="14" hasCustomPrompt="1"/>
          </p:nvPr>
        </p:nvSpPr>
        <p:spPr>
          <a:xfrm>
            <a:off x="3337560" y="301752"/>
            <a:ext cx="8577072" cy="6263640"/>
          </a:xfrm>
          <a:prstGeom prst="rect">
            <a:avLst/>
          </a:prstGeom>
          <a:solidFill>
            <a:srgbClr val="E0E0E0"/>
          </a:solidFill>
        </p:spPr>
        <p:txBody>
          <a:bodyPr anchor="ctr"/>
          <a:lstStyle>
            <a:lvl1pPr algn="ctr">
              <a:defRPr>
                <a:solidFill>
                  <a:schemeClr val="accent5"/>
                </a:solidFill>
              </a:defRPr>
            </a:lvl1pPr>
          </a:lstStyle>
          <a:p>
            <a:r>
              <a:rPr lang="en-US" dirty="0"/>
              <a:t>Place imagery here</a:t>
            </a:r>
          </a:p>
        </p:txBody>
      </p:sp>
      <p:sp>
        <p:nvSpPr>
          <p:cNvPr id="5" name="フッター プレースホルダー 4">
            <a:extLst>
              <a:ext uri="{FF2B5EF4-FFF2-40B4-BE49-F238E27FC236}">
                <a16:creationId xmlns:a16="http://schemas.microsoft.com/office/drawing/2014/main" id="{2F1D99F3-A721-863F-4858-2A170A66B321}"/>
              </a:ext>
            </a:extLst>
          </p:cNvPr>
          <p:cNvSpPr>
            <a:spLocks noGrp="1"/>
          </p:cNvSpPr>
          <p:nvPr>
            <p:ph type="ftr" sz="quarter" idx="15"/>
          </p:nvPr>
        </p:nvSpPr>
        <p:spPr/>
        <p:txBody>
          <a:bodyPr/>
          <a:lstStyle/>
          <a:p>
            <a:r>
              <a:rPr kumimoji="1" lang="ja-JP" altLang="en-US"/>
              <a:t>フッター</a:t>
            </a:r>
            <a:r>
              <a:rPr kumimoji="1" lang="en-US" altLang="ja-JP"/>
              <a:t>(Optional)</a:t>
            </a:r>
            <a:endParaRPr kumimoji="1" lang="ja-JP" altLang="en-US"/>
          </a:p>
        </p:txBody>
      </p:sp>
      <p:sp>
        <p:nvSpPr>
          <p:cNvPr id="4" name="タイトル 3">
            <a:extLst>
              <a:ext uri="{FF2B5EF4-FFF2-40B4-BE49-F238E27FC236}">
                <a16:creationId xmlns:a16="http://schemas.microsoft.com/office/drawing/2014/main" id="{655F0275-4601-370E-CE9D-A138CBADEC29}"/>
              </a:ext>
            </a:extLst>
          </p:cNvPr>
          <p:cNvSpPr>
            <a:spLocks noGrp="1"/>
          </p:cNvSpPr>
          <p:nvPr>
            <p:ph type="title"/>
          </p:nvPr>
        </p:nvSpPr>
        <p:spPr>
          <a:xfrm>
            <a:off x="289560" y="301750"/>
            <a:ext cx="2478024" cy="758952"/>
          </a:xfrm>
        </p:spPr>
        <p:txBody>
          <a:bodyPr/>
          <a:lstStyle>
            <a:lvl1pPr>
              <a:defRPr sz="2400"/>
            </a:lvl1pPr>
          </a:lstStyle>
          <a:p>
            <a:r>
              <a:rPr kumimoji="1" lang="ja-JP" altLang="en-US"/>
              <a:t>マスター タイトルの書式設定</a:t>
            </a:r>
          </a:p>
        </p:txBody>
      </p:sp>
    </p:spTree>
    <p:extLst>
      <p:ext uri="{BB962C8B-B14F-4D97-AF65-F5344CB8AC3E}">
        <p14:creationId xmlns:p14="http://schemas.microsoft.com/office/powerpoint/2010/main" val="2327768506"/>
      </p:ext>
    </p:extLst>
  </p:cSld>
  <p:clrMapOvr>
    <a:masterClrMapping/>
  </p:clrMapOvr>
  <p:transition spd="med"/>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Video or imagery, bleed">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0C9F466-AC9D-B311-5655-93E326ED59B1}"/>
              </a:ext>
            </a:extLst>
          </p:cNvPr>
          <p:cNvSpPr>
            <a:spLocks noGrp="1"/>
          </p:cNvSpPr>
          <p:nvPr>
            <p:ph type="sldNum" sz="quarter" idx="10"/>
          </p:nvPr>
        </p:nvSpPr>
        <p:spPr>
          <a:xfrm>
            <a:off x="11770048" y="6450369"/>
            <a:ext cx="134652" cy="123111"/>
          </a:xfrm>
          <a:prstGeom prst="rect">
            <a:avLst/>
          </a:prstGeom>
        </p:spPr>
        <p:txBody>
          <a:bodyPr/>
          <a:lstStyle/>
          <a:p>
            <a:fld id="{86CB4B4D-7CA3-9044-876B-883B54F8677D}" type="slidenum">
              <a:rPr lang="en-US" smtClean="0"/>
              <a:t>‹#›</a:t>
            </a:fld>
            <a:endParaRPr lang="en-US" dirty="0"/>
          </a:p>
        </p:txBody>
      </p:sp>
      <p:sp>
        <p:nvSpPr>
          <p:cNvPr id="4" name="Picture Placeholder 3">
            <a:extLst>
              <a:ext uri="{FF2B5EF4-FFF2-40B4-BE49-F238E27FC236}">
                <a16:creationId xmlns:a16="http://schemas.microsoft.com/office/drawing/2014/main" id="{F6679120-DB81-97FD-CD5A-00DC1F5E6658}"/>
              </a:ext>
            </a:extLst>
          </p:cNvPr>
          <p:cNvSpPr>
            <a:spLocks noGrp="1"/>
          </p:cNvSpPr>
          <p:nvPr>
            <p:ph type="pic" sz="quarter" idx="11" hasCustomPrompt="1"/>
          </p:nvPr>
        </p:nvSpPr>
        <p:spPr>
          <a:xfrm>
            <a:off x="0" y="0"/>
            <a:ext cx="12192000" cy="6858000"/>
          </a:xfrm>
          <a:prstGeom prst="rect">
            <a:avLst/>
          </a:prstGeom>
          <a:solidFill>
            <a:srgbClr val="E0E0E0"/>
          </a:solidFill>
        </p:spPr>
        <p:txBody>
          <a:bodyPr anchor="ctr"/>
          <a:lstStyle>
            <a:lvl1pPr algn="ctr">
              <a:defRPr>
                <a:solidFill>
                  <a:schemeClr val="accent5"/>
                </a:solidFill>
              </a:defRPr>
            </a:lvl1pPr>
          </a:lstStyle>
          <a:p>
            <a:r>
              <a:rPr lang="en-US" dirty="0"/>
              <a:t>Place imagery here</a:t>
            </a:r>
          </a:p>
        </p:txBody>
      </p:sp>
    </p:spTree>
    <p:extLst>
      <p:ext uri="{BB962C8B-B14F-4D97-AF65-F5344CB8AC3E}">
        <p14:creationId xmlns:p14="http://schemas.microsoft.com/office/powerpoint/2010/main" val="4066270910"/>
      </p:ext>
    </p:extLst>
  </p:cSld>
  <p:clrMapOvr>
    <a:masterClrMapping/>
  </p:clrMapOvr>
  <p:transition spd="med"/>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Video or imagery, inset">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0C9F466-AC9D-B311-5655-93E326ED59B1}"/>
              </a:ext>
            </a:extLst>
          </p:cNvPr>
          <p:cNvSpPr>
            <a:spLocks noGrp="1"/>
          </p:cNvSpPr>
          <p:nvPr>
            <p:ph type="sldNum" sz="quarter" idx="10"/>
          </p:nvPr>
        </p:nvSpPr>
        <p:spPr>
          <a:xfrm>
            <a:off x="11770048" y="6450369"/>
            <a:ext cx="134652" cy="123111"/>
          </a:xfrm>
          <a:prstGeom prst="rect">
            <a:avLst/>
          </a:prstGeom>
        </p:spPr>
        <p:txBody>
          <a:bodyPr/>
          <a:lstStyle/>
          <a:p>
            <a:fld id="{86CB4B4D-7CA3-9044-876B-883B54F8677D}" type="slidenum">
              <a:rPr lang="en-US" smtClean="0"/>
              <a:t>‹#›</a:t>
            </a:fld>
            <a:endParaRPr lang="en-US" dirty="0"/>
          </a:p>
        </p:txBody>
      </p:sp>
      <p:sp>
        <p:nvSpPr>
          <p:cNvPr id="4" name="Picture Placeholder 3">
            <a:extLst>
              <a:ext uri="{FF2B5EF4-FFF2-40B4-BE49-F238E27FC236}">
                <a16:creationId xmlns:a16="http://schemas.microsoft.com/office/drawing/2014/main" id="{34239CCE-9A38-90E1-F860-FF40FBDA2409}"/>
              </a:ext>
            </a:extLst>
          </p:cNvPr>
          <p:cNvSpPr>
            <a:spLocks noGrp="1"/>
          </p:cNvSpPr>
          <p:nvPr>
            <p:ph type="pic" sz="quarter" idx="11" hasCustomPrompt="1"/>
          </p:nvPr>
        </p:nvSpPr>
        <p:spPr>
          <a:xfrm>
            <a:off x="289560" y="301752"/>
            <a:ext cx="11612880" cy="6263640"/>
          </a:xfrm>
          <a:prstGeom prst="rect">
            <a:avLst/>
          </a:prstGeom>
          <a:solidFill>
            <a:srgbClr val="E0E0E0"/>
          </a:solidFill>
        </p:spPr>
        <p:txBody>
          <a:bodyPr anchor="ctr"/>
          <a:lstStyle>
            <a:lvl1pPr algn="ctr">
              <a:defRPr>
                <a:solidFill>
                  <a:schemeClr val="accent5"/>
                </a:solidFill>
              </a:defRPr>
            </a:lvl1pPr>
          </a:lstStyle>
          <a:p>
            <a:r>
              <a:rPr lang="en-US" dirty="0"/>
              <a:t>Place imagery here</a:t>
            </a:r>
          </a:p>
        </p:txBody>
      </p:sp>
    </p:spTree>
    <p:extLst>
      <p:ext uri="{BB962C8B-B14F-4D97-AF65-F5344CB8AC3E}">
        <p14:creationId xmlns:p14="http://schemas.microsoft.com/office/powerpoint/2010/main" val="7694905"/>
      </p:ext>
    </p:extLst>
  </p:cSld>
  <p:clrMapOvr>
    <a:masterClrMapping/>
  </p:clrMapOvr>
  <p:transition spd="med"/>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ntacts, profiles, contributors">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75B039-5865-7356-B725-0FF3C8F73E3C}"/>
              </a:ext>
            </a:extLst>
          </p:cNvPr>
          <p:cNvSpPr>
            <a:spLocks noGrp="1"/>
          </p:cNvSpPr>
          <p:nvPr>
            <p:ph type="sldNum" sz="quarter" idx="10"/>
          </p:nvPr>
        </p:nvSpPr>
        <p:spPr>
          <a:xfrm>
            <a:off x="11770048" y="6450369"/>
            <a:ext cx="134652" cy="123111"/>
          </a:xfrm>
          <a:prstGeom prst="rect">
            <a:avLst/>
          </a:prstGeom>
        </p:spPr>
        <p:txBody>
          <a:bodyPr/>
          <a:lstStyle/>
          <a:p>
            <a:fld id="{86CB4B4D-7CA3-9044-876B-883B54F8677D}" type="slidenum">
              <a:rPr lang="en-US" smtClean="0"/>
              <a:t>‹#›</a:t>
            </a:fld>
            <a:endParaRPr lang="en-US" dirty="0"/>
          </a:p>
        </p:txBody>
      </p:sp>
      <p:sp>
        <p:nvSpPr>
          <p:cNvPr id="8" name="Picture Placeholder 7">
            <a:extLst>
              <a:ext uri="{FF2B5EF4-FFF2-40B4-BE49-F238E27FC236}">
                <a16:creationId xmlns:a16="http://schemas.microsoft.com/office/drawing/2014/main" id="{AB8510EE-4140-AEDB-B7AB-EF1D4B72D2AD}"/>
              </a:ext>
            </a:extLst>
          </p:cNvPr>
          <p:cNvSpPr>
            <a:spLocks noGrp="1"/>
          </p:cNvSpPr>
          <p:nvPr>
            <p:ph type="pic" sz="quarter" idx="11" hasCustomPrompt="1"/>
          </p:nvPr>
        </p:nvSpPr>
        <p:spPr>
          <a:xfrm>
            <a:off x="284126" y="3060700"/>
            <a:ext cx="1236501" cy="1238250"/>
          </a:xfrm>
          <a:prstGeom prst="rect">
            <a:avLst/>
          </a:prstGeom>
          <a:solidFill>
            <a:srgbClr val="E0E0E0"/>
          </a:solidFill>
        </p:spPr>
        <p:txBody>
          <a:bodyPr anchor="ctr"/>
          <a:lstStyle>
            <a:lvl1pPr marL="0" marR="0" indent="0" algn="ctr" defTabSz="1218956"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1218956"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10" name="Text Placeholder 9">
            <a:extLst>
              <a:ext uri="{FF2B5EF4-FFF2-40B4-BE49-F238E27FC236}">
                <a16:creationId xmlns:a16="http://schemas.microsoft.com/office/drawing/2014/main" id="{126F49A0-96BE-0B44-B1C8-17D765B10B3E}"/>
              </a:ext>
            </a:extLst>
          </p:cNvPr>
          <p:cNvSpPr>
            <a:spLocks noGrp="1"/>
          </p:cNvSpPr>
          <p:nvPr>
            <p:ph type="body" sz="quarter" idx="12"/>
          </p:nvPr>
        </p:nvSpPr>
        <p:spPr>
          <a:xfrm>
            <a:off x="1714277" y="3060700"/>
            <a:ext cx="2853953" cy="1238250"/>
          </a:xfrm>
          <a:prstGeom prst="rect">
            <a:avLst/>
          </a:prstGeom>
        </p:spPr>
        <p:txBody>
          <a:bodyPr/>
          <a:lstStyle>
            <a:lvl1pPr>
              <a:lnSpc>
                <a:spcPct val="120000"/>
              </a:lnSpc>
              <a:spcBef>
                <a:spcPts val="0"/>
              </a:spcBef>
              <a:defRPr sz="1400">
                <a:solidFill>
                  <a:schemeClr val="tx1"/>
                </a:solidFill>
              </a:defRPr>
            </a:lvl1pPr>
            <a:lvl2pPr marL="127990" indent="-127990">
              <a:lnSpc>
                <a:spcPct val="120000"/>
              </a:lnSpc>
              <a:spcBef>
                <a:spcPts val="0"/>
              </a:spcBef>
              <a:defRPr sz="1400">
                <a:solidFill>
                  <a:schemeClr val="tx1"/>
                </a:solidFill>
              </a:defRPr>
            </a:lvl2pPr>
            <a:lvl3pPr marL="255981" indent="-127990">
              <a:lnSpc>
                <a:spcPct val="120000"/>
              </a:lnSpc>
              <a:spcBef>
                <a:spcPts val="0"/>
              </a:spcBef>
              <a:defRPr sz="1400">
                <a:solidFill>
                  <a:schemeClr val="tx1"/>
                </a:solidFill>
              </a:defRPr>
            </a:lvl3pPr>
            <a:lvl4pPr marL="383971" indent="-127990">
              <a:lnSpc>
                <a:spcPct val="12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1" name="Picture Placeholder 7">
            <a:extLst>
              <a:ext uri="{FF2B5EF4-FFF2-40B4-BE49-F238E27FC236}">
                <a16:creationId xmlns:a16="http://schemas.microsoft.com/office/drawing/2014/main" id="{3F048335-9A0B-2C1F-47A6-67051F20075E}"/>
              </a:ext>
            </a:extLst>
          </p:cNvPr>
          <p:cNvSpPr>
            <a:spLocks noGrp="1"/>
          </p:cNvSpPr>
          <p:nvPr>
            <p:ph type="pic" sz="quarter" idx="13" hasCustomPrompt="1"/>
          </p:nvPr>
        </p:nvSpPr>
        <p:spPr>
          <a:xfrm>
            <a:off x="284126" y="4762500"/>
            <a:ext cx="1236501" cy="1238250"/>
          </a:xfrm>
          <a:prstGeom prst="rect">
            <a:avLst/>
          </a:prstGeom>
          <a:solidFill>
            <a:srgbClr val="E0E0E0"/>
          </a:solidFill>
        </p:spPr>
        <p:txBody>
          <a:bodyPr anchor="ctr"/>
          <a:lstStyle>
            <a:lvl1pPr marL="0" marR="0" indent="0" algn="ctr" defTabSz="1218956"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1218956"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12" name="Text Placeholder 9">
            <a:extLst>
              <a:ext uri="{FF2B5EF4-FFF2-40B4-BE49-F238E27FC236}">
                <a16:creationId xmlns:a16="http://schemas.microsoft.com/office/drawing/2014/main" id="{D4772377-8015-4C99-7ED3-E4475C524D2A}"/>
              </a:ext>
            </a:extLst>
          </p:cNvPr>
          <p:cNvSpPr>
            <a:spLocks noGrp="1"/>
          </p:cNvSpPr>
          <p:nvPr>
            <p:ph type="body" sz="quarter" idx="14"/>
          </p:nvPr>
        </p:nvSpPr>
        <p:spPr>
          <a:xfrm>
            <a:off x="1714277" y="4762501"/>
            <a:ext cx="2853953" cy="1238250"/>
          </a:xfrm>
          <a:prstGeom prst="rect">
            <a:avLst/>
          </a:prstGeom>
        </p:spPr>
        <p:txBody>
          <a:bodyPr/>
          <a:lstStyle>
            <a:lvl1pPr>
              <a:lnSpc>
                <a:spcPct val="120000"/>
              </a:lnSpc>
              <a:spcBef>
                <a:spcPts val="0"/>
              </a:spcBef>
              <a:defRPr sz="1400">
                <a:solidFill>
                  <a:schemeClr val="tx1"/>
                </a:solidFill>
              </a:defRPr>
            </a:lvl1pPr>
            <a:lvl2pPr marL="127990" indent="-127990">
              <a:lnSpc>
                <a:spcPct val="120000"/>
              </a:lnSpc>
              <a:spcBef>
                <a:spcPts val="0"/>
              </a:spcBef>
              <a:defRPr sz="1400">
                <a:solidFill>
                  <a:schemeClr val="tx1"/>
                </a:solidFill>
              </a:defRPr>
            </a:lvl2pPr>
            <a:lvl3pPr marL="255981" indent="-127990">
              <a:lnSpc>
                <a:spcPct val="120000"/>
              </a:lnSpc>
              <a:spcBef>
                <a:spcPts val="0"/>
              </a:spcBef>
              <a:defRPr sz="1400">
                <a:solidFill>
                  <a:schemeClr val="tx1"/>
                </a:solidFill>
              </a:defRPr>
            </a:lvl3pPr>
            <a:lvl4pPr marL="383971" indent="-127990">
              <a:lnSpc>
                <a:spcPct val="12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7" name="Picture Placeholder 7">
            <a:extLst>
              <a:ext uri="{FF2B5EF4-FFF2-40B4-BE49-F238E27FC236}">
                <a16:creationId xmlns:a16="http://schemas.microsoft.com/office/drawing/2014/main" id="{E889D859-F4A1-3E97-F05E-8D134A25B9F2}"/>
              </a:ext>
            </a:extLst>
          </p:cNvPr>
          <p:cNvSpPr>
            <a:spLocks noGrp="1"/>
          </p:cNvSpPr>
          <p:nvPr>
            <p:ph type="pic" sz="quarter" idx="20" hasCustomPrompt="1"/>
          </p:nvPr>
        </p:nvSpPr>
        <p:spPr>
          <a:xfrm>
            <a:off x="284126" y="1333500"/>
            <a:ext cx="1236501" cy="1238250"/>
          </a:xfrm>
          <a:prstGeom prst="rect">
            <a:avLst/>
          </a:prstGeom>
          <a:solidFill>
            <a:srgbClr val="E0E0E0"/>
          </a:solidFill>
        </p:spPr>
        <p:txBody>
          <a:bodyPr anchor="ctr"/>
          <a:lstStyle>
            <a:lvl1pPr algn="ctr">
              <a:defRPr>
                <a:solidFill>
                  <a:schemeClr val="accent5"/>
                </a:solidFill>
              </a:defRPr>
            </a:lvl1pPr>
          </a:lstStyle>
          <a:p>
            <a:r>
              <a:rPr lang="en-US" dirty="0"/>
              <a:t>Place imagery here</a:t>
            </a:r>
          </a:p>
        </p:txBody>
      </p:sp>
      <p:sp>
        <p:nvSpPr>
          <p:cNvPr id="18" name="Text Placeholder 9">
            <a:extLst>
              <a:ext uri="{FF2B5EF4-FFF2-40B4-BE49-F238E27FC236}">
                <a16:creationId xmlns:a16="http://schemas.microsoft.com/office/drawing/2014/main" id="{31D025A0-5106-DFB0-90B1-8B366B78913F}"/>
              </a:ext>
            </a:extLst>
          </p:cNvPr>
          <p:cNvSpPr>
            <a:spLocks noGrp="1"/>
          </p:cNvSpPr>
          <p:nvPr>
            <p:ph type="body" sz="quarter" idx="21"/>
          </p:nvPr>
        </p:nvSpPr>
        <p:spPr>
          <a:xfrm>
            <a:off x="1714277" y="1333500"/>
            <a:ext cx="2853953" cy="1238250"/>
          </a:xfrm>
          <a:prstGeom prst="rect">
            <a:avLst/>
          </a:prstGeom>
        </p:spPr>
        <p:txBody>
          <a:bodyPr/>
          <a:lstStyle>
            <a:lvl1pPr>
              <a:lnSpc>
                <a:spcPct val="120000"/>
              </a:lnSpc>
              <a:spcBef>
                <a:spcPts val="0"/>
              </a:spcBef>
              <a:defRPr sz="1400">
                <a:solidFill>
                  <a:schemeClr val="tx1"/>
                </a:solidFill>
              </a:defRPr>
            </a:lvl1pPr>
            <a:lvl2pPr marL="127990" indent="-127990">
              <a:lnSpc>
                <a:spcPct val="120000"/>
              </a:lnSpc>
              <a:spcBef>
                <a:spcPts val="0"/>
              </a:spcBef>
              <a:defRPr sz="1400">
                <a:solidFill>
                  <a:schemeClr val="tx1"/>
                </a:solidFill>
              </a:defRPr>
            </a:lvl2pPr>
            <a:lvl3pPr marL="255981" indent="-127990">
              <a:lnSpc>
                <a:spcPct val="120000"/>
              </a:lnSpc>
              <a:spcBef>
                <a:spcPts val="0"/>
              </a:spcBef>
              <a:defRPr sz="1400">
                <a:solidFill>
                  <a:schemeClr val="tx1"/>
                </a:solidFill>
              </a:defRPr>
            </a:lvl3pPr>
            <a:lvl4pPr marL="383971" indent="-127990">
              <a:lnSpc>
                <a:spcPct val="12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9" name="Picture Placeholder 7">
            <a:extLst>
              <a:ext uri="{FF2B5EF4-FFF2-40B4-BE49-F238E27FC236}">
                <a16:creationId xmlns:a16="http://schemas.microsoft.com/office/drawing/2014/main" id="{A33F8C74-1D30-FEA9-4F3C-636531C86142}"/>
              </a:ext>
            </a:extLst>
          </p:cNvPr>
          <p:cNvSpPr>
            <a:spLocks noGrp="1"/>
          </p:cNvSpPr>
          <p:nvPr>
            <p:ph type="pic" sz="quarter" idx="22" hasCustomPrompt="1"/>
          </p:nvPr>
        </p:nvSpPr>
        <p:spPr>
          <a:xfrm>
            <a:off x="6377745" y="3060700"/>
            <a:ext cx="1236501" cy="1238250"/>
          </a:xfrm>
          <a:prstGeom prst="rect">
            <a:avLst/>
          </a:prstGeom>
          <a:solidFill>
            <a:srgbClr val="E0E0E0"/>
          </a:solidFill>
        </p:spPr>
        <p:txBody>
          <a:bodyPr anchor="ctr"/>
          <a:lstStyle>
            <a:lvl1pPr marL="0" marR="0" indent="0" algn="ctr" defTabSz="1218956"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1218956"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20" name="Text Placeholder 9">
            <a:extLst>
              <a:ext uri="{FF2B5EF4-FFF2-40B4-BE49-F238E27FC236}">
                <a16:creationId xmlns:a16="http://schemas.microsoft.com/office/drawing/2014/main" id="{A52D1EA1-405F-7875-BAB9-B258776E1460}"/>
              </a:ext>
            </a:extLst>
          </p:cNvPr>
          <p:cNvSpPr>
            <a:spLocks noGrp="1"/>
          </p:cNvSpPr>
          <p:nvPr>
            <p:ph type="body" sz="quarter" idx="23"/>
          </p:nvPr>
        </p:nvSpPr>
        <p:spPr>
          <a:xfrm>
            <a:off x="7807896" y="3060700"/>
            <a:ext cx="2853953" cy="1238250"/>
          </a:xfrm>
          <a:prstGeom prst="rect">
            <a:avLst/>
          </a:prstGeom>
        </p:spPr>
        <p:txBody>
          <a:bodyPr/>
          <a:lstStyle>
            <a:lvl1pPr>
              <a:lnSpc>
                <a:spcPct val="120000"/>
              </a:lnSpc>
              <a:spcBef>
                <a:spcPts val="0"/>
              </a:spcBef>
              <a:defRPr sz="1400">
                <a:solidFill>
                  <a:schemeClr val="tx1"/>
                </a:solidFill>
              </a:defRPr>
            </a:lvl1pPr>
            <a:lvl2pPr marL="127990" indent="-127990">
              <a:lnSpc>
                <a:spcPct val="120000"/>
              </a:lnSpc>
              <a:spcBef>
                <a:spcPts val="0"/>
              </a:spcBef>
              <a:defRPr sz="1400">
                <a:solidFill>
                  <a:schemeClr val="tx1"/>
                </a:solidFill>
              </a:defRPr>
            </a:lvl2pPr>
            <a:lvl3pPr marL="255981" indent="-127990">
              <a:lnSpc>
                <a:spcPct val="120000"/>
              </a:lnSpc>
              <a:spcBef>
                <a:spcPts val="0"/>
              </a:spcBef>
              <a:defRPr sz="1400">
                <a:solidFill>
                  <a:schemeClr val="tx1"/>
                </a:solidFill>
              </a:defRPr>
            </a:lvl3pPr>
            <a:lvl4pPr marL="383971" indent="-127990">
              <a:lnSpc>
                <a:spcPct val="12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21" name="Picture Placeholder 7">
            <a:extLst>
              <a:ext uri="{FF2B5EF4-FFF2-40B4-BE49-F238E27FC236}">
                <a16:creationId xmlns:a16="http://schemas.microsoft.com/office/drawing/2014/main" id="{2E690121-61A1-708E-E5B8-5B65A668E628}"/>
              </a:ext>
            </a:extLst>
          </p:cNvPr>
          <p:cNvSpPr>
            <a:spLocks noGrp="1"/>
          </p:cNvSpPr>
          <p:nvPr>
            <p:ph type="pic" sz="quarter" idx="24" hasCustomPrompt="1"/>
          </p:nvPr>
        </p:nvSpPr>
        <p:spPr>
          <a:xfrm>
            <a:off x="6377745" y="4762500"/>
            <a:ext cx="1236501" cy="1238250"/>
          </a:xfrm>
          <a:prstGeom prst="rect">
            <a:avLst/>
          </a:prstGeom>
          <a:solidFill>
            <a:srgbClr val="E0E0E0"/>
          </a:solidFill>
        </p:spPr>
        <p:txBody>
          <a:bodyPr anchor="ctr"/>
          <a:lstStyle>
            <a:lvl1pPr marL="0" marR="0" indent="0" algn="ctr" defTabSz="1218956"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1218956"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22" name="Text Placeholder 9">
            <a:extLst>
              <a:ext uri="{FF2B5EF4-FFF2-40B4-BE49-F238E27FC236}">
                <a16:creationId xmlns:a16="http://schemas.microsoft.com/office/drawing/2014/main" id="{73849969-24A3-113A-C58E-4A4B0FB29BAD}"/>
              </a:ext>
            </a:extLst>
          </p:cNvPr>
          <p:cNvSpPr>
            <a:spLocks noGrp="1"/>
          </p:cNvSpPr>
          <p:nvPr>
            <p:ph type="body" sz="quarter" idx="25"/>
          </p:nvPr>
        </p:nvSpPr>
        <p:spPr>
          <a:xfrm>
            <a:off x="7807896" y="4762501"/>
            <a:ext cx="2853953" cy="1238250"/>
          </a:xfrm>
          <a:prstGeom prst="rect">
            <a:avLst/>
          </a:prstGeom>
        </p:spPr>
        <p:txBody>
          <a:bodyPr/>
          <a:lstStyle>
            <a:lvl1pPr>
              <a:lnSpc>
                <a:spcPct val="120000"/>
              </a:lnSpc>
              <a:spcBef>
                <a:spcPts val="0"/>
              </a:spcBef>
              <a:defRPr sz="1400">
                <a:solidFill>
                  <a:schemeClr val="tx1"/>
                </a:solidFill>
              </a:defRPr>
            </a:lvl1pPr>
            <a:lvl2pPr marL="127990" indent="-127990">
              <a:lnSpc>
                <a:spcPct val="120000"/>
              </a:lnSpc>
              <a:spcBef>
                <a:spcPts val="0"/>
              </a:spcBef>
              <a:defRPr sz="1400">
                <a:solidFill>
                  <a:schemeClr val="tx1"/>
                </a:solidFill>
              </a:defRPr>
            </a:lvl2pPr>
            <a:lvl3pPr marL="255981" indent="-127990">
              <a:lnSpc>
                <a:spcPct val="120000"/>
              </a:lnSpc>
              <a:spcBef>
                <a:spcPts val="0"/>
              </a:spcBef>
              <a:defRPr sz="1400">
                <a:solidFill>
                  <a:schemeClr val="tx1"/>
                </a:solidFill>
              </a:defRPr>
            </a:lvl3pPr>
            <a:lvl4pPr marL="383971" indent="-127990">
              <a:lnSpc>
                <a:spcPct val="12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23" name="Picture Placeholder 7">
            <a:extLst>
              <a:ext uri="{FF2B5EF4-FFF2-40B4-BE49-F238E27FC236}">
                <a16:creationId xmlns:a16="http://schemas.microsoft.com/office/drawing/2014/main" id="{F94AC7E0-2DC4-5DEB-8E1E-2F27996F98E6}"/>
              </a:ext>
            </a:extLst>
          </p:cNvPr>
          <p:cNvSpPr>
            <a:spLocks noGrp="1"/>
          </p:cNvSpPr>
          <p:nvPr>
            <p:ph type="pic" sz="quarter" idx="26" hasCustomPrompt="1"/>
          </p:nvPr>
        </p:nvSpPr>
        <p:spPr>
          <a:xfrm>
            <a:off x="6377745" y="1333500"/>
            <a:ext cx="1236501" cy="1238250"/>
          </a:xfrm>
          <a:prstGeom prst="rect">
            <a:avLst/>
          </a:prstGeom>
          <a:solidFill>
            <a:srgbClr val="E0E0E0"/>
          </a:solidFill>
        </p:spPr>
        <p:txBody>
          <a:bodyPr anchor="ctr"/>
          <a:lstStyle>
            <a:lvl1pPr marL="0" marR="0" indent="0" algn="ctr" defTabSz="1218956"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1218956"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24" name="Text Placeholder 9">
            <a:extLst>
              <a:ext uri="{FF2B5EF4-FFF2-40B4-BE49-F238E27FC236}">
                <a16:creationId xmlns:a16="http://schemas.microsoft.com/office/drawing/2014/main" id="{3E3566C7-C728-77B2-2A34-BBB83D482F56}"/>
              </a:ext>
            </a:extLst>
          </p:cNvPr>
          <p:cNvSpPr>
            <a:spLocks noGrp="1"/>
          </p:cNvSpPr>
          <p:nvPr>
            <p:ph type="body" sz="quarter" idx="27"/>
          </p:nvPr>
        </p:nvSpPr>
        <p:spPr>
          <a:xfrm>
            <a:off x="7807896" y="1333500"/>
            <a:ext cx="2853953" cy="1238250"/>
          </a:xfrm>
          <a:prstGeom prst="rect">
            <a:avLst/>
          </a:prstGeom>
        </p:spPr>
        <p:txBody>
          <a:bodyPr/>
          <a:lstStyle>
            <a:lvl1pPr>
              <a:lnSpc>
                <a:spcPct val="120000"/>
              </a:lnSpc>
              <a:spcBef>
                <a:spcPts val="0"/>
              </a:spcBef>
              <a:defRPr sz="1400">
                <a:solidFill>
                  <a:schemeClr val="tx1"/>
                </a:solidFill>
              </a:defRPr>
            </a:lvl1pPr>
            <a:lvl2pPr marL="127990" indent="-127990">
              <a:lnSpc>
                <a:spcPct val="120000"/>
              </a:lnSpc>
              <a:spcBef>
                <a:spcPts val="0"/>
              </a:spcBef>
              <a:defRPr sz="1400">
                <a:solidFill>
                  <a:schemeClr val="tx1"/>
                </a:solidFill>
              </a:defRPr>
            </a:lvl2pPr>
            <a:lvl3pPr marL="255981" indent="-127990">
              <a:lnSpc>
                <a:spcPct val="120000"/>
              </a:lnSpc>
              <a:spcBef>
                <a:spcPts val="0"/>
              </a:spcBef>
              <a:defRPr sz="1400">
                <a:solidFill>
                  <a:schemeClr val="tx1"/>
                </a:solidFill>
              </a:defRPr>
            </a:lvl3pPr>
            <a:lvl4pPr marL="383971" indent="-127990">
              <a:lnSpc>
                <a:spcPct val="120000"/>
              </a:lnSpc>
              <a:spcBef>
                <a:spcPts val="0"/>
              </a:spcBef>
              <a:defRPr sz="1400">
                <a:solidFill>
                  <a:schemeClr val="tx1"/>
                </a:solidFill>
              </a:defRPr>
            </a:lvl4pPr>
            <a:lvl5pPr>
              <a:lnSpc>
                <a:spcPct val="110000"/>
              </a:lnSpc>
              <a:spcBef>
                <a:spcPts val="0"/>
              </a:spcBef>
              <a:defRPr sz="1400">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5" name="フッター プレースホルダー 4">
            <a:extLst>
              <a:ext uri="{FF2B5EF4-FFF2-40B4-BE49-F238E27FC236}">
                <a16:creationId xmlns:a16="http://schemas.microsoft.com/office/drawing/2014/main" id="{4AF73AC1-FD15-CD20-C648-328155150162}"/>
              </a:ext>
            </a:extLst>
          </p:cNvPr>
          <p:cNvSpPr>
            <a:spLocks noGrp="1"/>
          </p:cNvSpPr>
          <p:nvPr>
            <p:ph type="ftr" sz="quarter" idx="28"/>
          </p:nvPr>
        </p:nvSpPr>
        <p:spPr/>
        <p:txBody>
          <a:bodyPr/>
          <a:lstStyle/>
          <a:p>
            <a:r>
              <a:rPr kumimoji="1" lang="ja-JP" altLang="en-US"/>
              <a:t>フッター</a:t>
            </a:r>
            <a:r>
              <a:rPr kumimoji="1" lang="en-US" altLang="ja-JP"/>
              <a:t>(Optional)</a:t>
            </a:r>
            <a:endParaRPr kumimoji="1" lang="ja-JP" altLang="en-US"/>
          </a:p>
        </p:txBody>
      </p:sp>
      <p:sp>
        <p:nvSpPr>
          <p:cNvPr id="2" name="タイトル 1">
            <a:extLst>
              <a:ext uri="{FF2B5EF4-FFF2-40B4-BE49-F238E27FC236}">
                <a16:creationId xmlns:a16="http://schemas.microsoft.com/office/drawing/2014/main" id="{1C546F27-3447-DB24-3EE6-F1F217F9F546}"/>
              </a:ext>
            </a:extLst>
          </p:cNvPr>
          <p:cNvSpPr>
            <a:spLocks noGrp="1"/>
          </p:cNvSpPr>
          <p:nvPr>
            <p:ph type="title"/>
          </p:nvPr>
        </p:nvSpPr>
        <p:spPr/>
        <p:txBody>
          <a:bodyPr/>
          <a:lstStyle>
            <a:lvl1pPr>
              <a:defRPr sz="2400"/>
            </a:lvl1pPr>
          </a:lstStyle>
          <a:p>
            <a:r>
              <a:rPr kumimoji="1" lang="ja-JP" altLang="en-US"/>
              <a:t>マスター タイトルの書式設定</a:t>
            </a:r>
          </a:p>
        </p:txBody>
      </p:sp>
    </p:spTree>
    <p:extLst>
      <p:ext uri="{BB962C8B-B14F-4D97-AF65-F5344CB8AC3E}">
        <p14:creationId xmlns:p14="http://schemas.microsoft.com/office/powerpoint/2010/main" val="2936719277"/>
      </p:ext>
    </p:extLst>
  </p:cSld>
  <p:clrMapOvr>
    <a:masterClrMapping/>
  </p:clrMapOvr>
  <p:transition spd="med"/>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75B039-5865-7356-B725-0FF3C8F73E3C}"/>
              </a:ext>
            </a:extLst>
          </p:cNvPr>
          <p:cNvSpPr>
            <a:spLocks noGrp="1"/>
          </p:cNvSpPr>
          <p:nvPr>
            <p:ph type="sldNum" sz="quarter" idx="10"/>
          </p:nvPr>
        </p:nvSpPr>
        <p:spPr>
          <a:xfrm>
            <a:off x="11770048" y="6450369"/>
            <a:ext cx="134652" cy="123111"/>
          </a:xfrm>
          <a:prstGeom prst="rect">
            <a:avLst/>
          </a:prstGeom>
        </p:spPr>
        <p:txBody>
          <a:bodyPr/>
          <a:lstStyle/>
          <a:p>
            <a:fld id="{86CB4B4D-7CA3-9044-876B-883B54F8677D}" type="slidenum">
              <a:rPr lang="en-US" smtClean="0"/>
              <a:t>‹#›</a:t>
            </a:fld>
            <a:endParaRPr lang="en-US" dirty="0"/>
          </a:p>
        </p:txBody>
      </p:sp>
      <p:sp>
        <p:nvSpPr>
          <p:cNvPr id="5" name="Table Placeholder 4">
            <a:extLst>
              <a:ext uri="{FF2B5EF4-FFF2-40B4-BE49-F238E27FC236}">
                <a16:creationId xmlns:a16="http://schemas.microsoft.com/office/drawing/2014/main" id="{B3D8D357-75A1-F4FD-F531-380CF7DE4340}"/>
              </a:ext>
            </a:extLst>
          </p:cNvPr>
          <p:cNvSpPr>
            <a:spLocks noGrp="1"/>
          </p:cNvSpPr>
          <p:nvPr>
            <p:ph type="tbl" sz="quarter" idx="11"/>
          </p:nvPr>
        </p:nvSpPr>
        <p:spPr>
          <a:xfrm>
            <a:off x="3333316" y="301750"/>
            <a:ext cx="8571384" cy="5715794"/>
          </a:xfrm>
          <a:prstGeom prst="rect">
            <a:avLst/>
          </a:prstGeom>
        </p:spPr>
        <p:txBody>
          <a:bodyPr anchor="ctr"/>
          <a:lstStyle>
            <a:lvl1pPr algn="ctr">
              <a:defRPr>
                <a:solidFill>
                  <a:schemeClr val="tx1"/>
                </a:solidFill>
              </a:defRPr>
            </a:lvl1pPr>
          </a:lstStyle>
          <a:p>
            <a:r>
              <a:rPr lang="ja-JP" altLang="en-US"/>
              <a:t>表を追加</a:t>
            </a:r>
            <a:endParaRPr lang="en-US" dirty="0"/>
          </a:p>
        </p:txBody>
      </p:sp>
      <p:sp>
        <p:nvSpPr>
          <p:cNvPr id="6" name="フッター プレースホルダー 5">
            <a:extLst>
              <a:ext uri="{FF2B5EF4-FFF2-40B4-BE49-F238E27FC236}">
                <a16:creationId xmlns:a16="http://schemas.microsoft.com/office/drawing/2014/main" id="{B6187158-DF56-DA02-5609-43FAB37D4F4C}"/>
              </a:ext>
            </a:extLst>
          </p:cNvPr>
          <p:cNvSpPr>
            <a:spLocks noGrp="1"/>
          </p:cNvSpPr>
          <p:nvPr>
            <p:ph type="ftr" sz="quarter" idx="12"/>
          </p:nvPr>
        </p:nvSpPr>
        <p:spPr/>
        <p:txBody>
          <a:bodyPr/>
          <a:lstStyle/>
          <a:p>
            <a:r>
              <a:rPr kumimoji="1" lang="ja-JP" altLang="en-US"/>
              <a:t>フッター</a:t>
            </a:r>
            <a:r>
              <a:rPr kumimoji="1" lang="en-US" altLang="ja-JP"/>
              <a:t>(Optional)</a:t>
            </a:r>
            <a:endParaRPr kumimoji="1" lang="ja-JP" altLang="en-US"/>
          </a:p>
        </p:txBody>
      </p:sp>
      <p:sp>
        <p:nvSpPr>
          <p:cNvPr id="4" name="タイトル 3">
            <a:extLst>
              <a:ext uri="{FF2B5EF4-FFF2-40B4-BE49-F238E27FC236}">
                <a16:creationId xmlns:a16="http://schemas.microsoft.com/office/drawing/2014/main" id="{EF132121-B768-D4CC-7549-A4618D931E09}"/>
              </a:ext>
            </a:extLst>
          </p:cNvPr>
          <p:cNvSpPr>
            <a:spLocks noGrp="1"/>
          </p:cNvSpPr>
          <p:nvPr>
            <p:ph type="title"/>
          </p:nvPr>
        </p:nvSpPr>
        <p:spPr>
          <a:xfrm>
            <a:off x="289560" y="301750"/>
            <a:ext cx="2478024" cy="2286000"/>
          </a:xfrm>
        </p:spPr>
        <p:txBody>
          <a:bodyPr/>
          <a:lstStyle>
            <a:lvl1pPr>
              <a:defRPr sz="2400"/>
            </a:lvl1pPr>
          </a:lstStyle>
          <a:p>
            <a:r>
              <a:rPr kumimoji="1" lang="ja-JP" altLang="en-US"/>
              <a:t>マスター タイトルの書式設定</a:t>
            </a:r>
          </a:p>
        </p:txBody>
      </p:sp>
    </p:spTree>
    <p:extLst>
      <p:ext uri="{BB962C8B-B14F-4D97-AF65-F5344CB8AC3E}">
        <p14:creationId xmlns:p14="http://schemas.microsoft.com/office/powerpoint/2010/main" val="388229029"/>
      </p:ext>
    </p:extLst>
  </p:cSld>
  <p:clrMapOvr>
    <a:masterClrMapping/>
  </p:clrMapOvr>
  <p:transition spd="med"/>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slide">
    <p:bg>
      <p:bgPr>
        <a:solidFill>
          <a:schemeClr val="bg1"/>
        </a:solidFill>
        <a:effectLst/>
      </p:bgPr>
    </p:bg>
    <p:spTree>
      <p:nvGrpSpPr>
        <p:cNvPr id="1" name=""/>
        <p:cNvGrpSpPr/>
        <p:nvPr/>
      </p:nvGrpSpPr>
      <p:grpSpPr>
        <a:xfrm>
          <a:off x="0" y="0"/>
          <a:ext cx="0" cy="0"/>
          <a:chOff x="0" y="0"/>
          <a:chExt cx="0" cy="0"/>
        </a:xfrm>
      </p:grpSpPr>
      <p:sp>
        <p:nvSpPr>
          <p:cNvPr id="6" name="スライド番号プレースホルダー 5">
            <a:extLst>
              <a:ext uri="{FF2B5EF4-FFF2-40B4-BE49-F238E27FC236}">
                <a16:creationId xmlns:a16="http://schemas.microsoft.com/office/drawing/2014/main" id="{27B5FA2C-BCA8-5E3A-5571-E34CF2DD3F6D}"/>
              </a:ext>
            </a:extLst>
          </p:cNvPr>
          <p:cNvSpPr>
            <a:spLocks noGrp="1"/>
          </p:cNvSpPr>
          <p:nvPr>
            <p:ph type="sldNum" sz="quarter" idx="11"/>
          </p:nvPr>
        </p:nvSpPr>
        <p:spPr/>
        <p:txBody>
          <a:bodyPr/>
          <a:lstStyle/>
          <a:p>
            <a:fld id="{19CA33DB-3EF7-0D48-8164-B05E3E6F1758}" type="slidenum">
              <a:rPr kumimoji="1" lang="ja-JP" altLang="en-US" smtClean="0"/>
              <a:pPr/>
              <a:t>‹#›</a:t>
            </a:fld>
            <a:endParaRPr kumimoji="1" lang="ja-JP" altLang="en-US"/>
          </a:p>
        </p:txBody>
      </p:sp>
      <p:sp>
        <p:nvSpPr>
          <p:cNvPr id="3" name="フッター プレースホルダー 2">
            <a:extLst>
              <a:ext uri="{FF2B5EF4-FFF2-40B4-BE49-F238E27FC236}">
                <a16:creationId xmlns:a16="http://schemas.microsoft.com/office/drawing/2014/main" id="{345802E3-6F0C-0604-0506-87A0820E3966}"/>
              </a:ext>
            </a:extLst>
          </p:cNvPr>
          <p:cNvSpPr>
            <a:spLocks noGrp="1"/>
          </p:cNvSpPr>
          <p:nvPr>
            <p:ph type="ftr" sz="quarter" idx="12"/>
          </p:nvPr>
        </p:nvSpPr>
        <p:spPr/>
        <p:txBody>
          <a:bodyPr/>
          <a:lstStyle/>
          <a:p>
            <a:r>
              <a:rPr kumimoji="1" lang="ja-JP" altLang="en-US"/>
              <a:t>フッター</a:t>
            </a:r>
            <a:r>
              <a:rPr kumimoji="1" lang="en-US" altLang="ja-JP"/>
              <a:t>(Optional)</a:t>
            </a:r>
            <a:endParaRPr kumimoji="1" lang="ja-JP" altLang="en-US"/>
          </a:p>
        </p:txBody>
      </p:sp>
      <p:sp>
        <p:nvSpPr>
          <p:cNvPr id="4" name="タイトル 3">
            <a:extLst>
              <a:ext uri="{FF2B5EF4-FFF2-40B4-BE49-F238E27FC236}">
                <a16:creationId xmlns:a16="http://schemas.microsoft.com/office/drawing/2014/main" id="{DFFD6ED6-CE77-57FF-0C56-DA60F062D339}"/>
              </a:ext>
            </a:extLst>
          </p:cNvPr>
          <p:cNvSpPr>
            <a:spLocks noGrp="1"/>
          </p:cNvSpPr>
          <p:nvPr>
            <p:ph type="title"/>
          </p:nvPr>
        </p:nvSpPr>
        <p:spPr>
          <a:xfrm>
            <a:off x="289560" y="301750"/>
            <a:ext cx="2478024" cy="758952"/>
          </a:xfrm>
        </p:spPr>
        <p:txBody>
          <a:bodyPr/>
          <a:lstStyle>
            <a:lvl1pPr>
              <a:defRPr sz="2400"/>
            </a:lvl1pPr>
          </a:lstStyle>
          <a:p>
            <a:r>
              <a:rPr kumimoji="1" lang="ja-JP" altLang="en-US"/>
              <a:t>マスター タイトルの書式設定</a:t>
            </a:r>
          </a:p>
        </p:txBody>
      </p:sp>
    </p:spTree>
    <p:extLst>
      <p:ext uri="{BB962C8B-B14F-4D97-AF65-F5344CB8AC3E}">
        <p14:creationId xmlns:p14="http://schemas.microsoft.com/office/powerpoint/2010/main" val="209605039"/>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imagery, half, business unit">
    <p:bg>
      <p:bgPr>
        <a:solidFill>
          <a:schemeClr val="bg1"/>
        </a:solidFill>
        <a:effectLst/>
      </p:bgPr>
    </p:bg>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9BE794DF-0939-D148-B3E2-8D3B8E0EA5E1}"/>
              </a:ext>
            </a:extLst>
          </p:cNvPr>
          <p:cNvGrpSpPr/>
          <p:nvPr userDrawn="1"/>
        </p:nvGrpSpPr>
        <p:grpSpPr>
          <a:xfrm>
            <a:off x="-137160" y="-138793"/>
            <a:ext cx="12454128" cy="7133953"/>
            <a:chOff x="-137160" y="-138793"/>
            <a:chExt cx="12454128" cy="7133953"/>
          </a:xfrm>
        </p:grpSpPr>
        <p:cxnSp>
          <p:nvCxnSpPr>
            <p:cNvPr id="5" name="直線コネクタ 4">
              <a:extLst>
                <a:ext uri="{FF2B5EF4-FFF2-40B4-BE49-F238E27FC236}">
                  <a16:creationId xmlns:a16="http://schemas.microsoft.com/office/drawing/2014/main" id="{64901830-E130-8F3E-67DC-9511EEF973A3}"/>
                </a:ext>
              </a:extLst>
            </p:cNvPr>
            <p:cNvCxnSpPr/>
            <p:nvPr/>
          </p:nvCxnSpPr>
          <p:spPr>
            <a:xfrm>
              <a:off x="28575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DCE68C71-E196-6C44-9140-FB1A1B15C0C6}"/>
                </a:ext>
              </a:extLst>
            </p:cNvPr>
            <p:cNvCxnSpPr/>
            <p:nvPr/>
          </p:nvCxnSpPr>
          <p:spPr>
            <a:xfrm>
              <a:off x="152400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E6FF0889-A190-7689-F8D5-D3B1A0845FC9}"/>
                </a:ext>
              </a:extLst>
            </p:cNvPr>
            <p:cNvCxnSpPr/>
            <p:nvPr/>
          </p:nvCxnSpPr>
          <p:spPr>
            <a:xfrm>
              <a:off x="27654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67A60649-6472-477A-8A02-D6DC129E6525}"/>
                </a:ext>
              </a:extLst>
            </p:cNvPr>
            <p:cNvCxnSpPr/>
            <p:nvPr/>
          </p:nvCxnSpPr>
          <p:spPr>
            <a:xfrm>
              <a:off x="30511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9A6950E7-3A6B-0B91-0716-A78EFA6F5375}"/>
                </a:ext>
              </a:extLst>
            </p:cNvPr>
            <p:cNvCxnSpPr>
              <a:cxnSpLocks/>
            </p:cNvCxnSpPr>
            <p:nvPr/>
          </p:nvCxnSpPr>
          <p:spPr>
            <a:xfrm>
              <a:off x="3340957"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4C004F4D-FAC6-7406-9E92-7CB5C9DD595B}"/>
                </a:ext>
              </a:extLst>
            </p:cNvPr>
            <p:cNvCxnSpPr>
              <a:cxnSpLocks/>
            </p:cNvCxnSpPr>
            <p:nvPr/>
          </p:nvCxnSpPr>
          <p:spPr>
            <a:xfrm>
              <a:off x="45751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01B9F4EA-9F49-860F-5CC8-C4254D9E4AB0}"/>
                </a:ext>
              </a:extLst>
            </p:cNvPr>
            <p:cNvCxnSpPr>
              <a:cxnSpLocks/>
            </p:cNvCxnSpPr>
            <p:nvPr/>
          </p:nvCxnSpPr>
          <p:spPr>
            <a:xfrm>
              <a:off x="58197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4C8A8525-033F-47B1-BEA6-1031D5591507}"/>
                </a:ext>
              </a:extLst>
            </p:cNvPr>
            <p:cNvCxnSpPr>
              <a:cxnSpLocks/>
            </p:cNvCxnSpPr>
            <p:nvPr/>
          </p:nvCxnSpPr>
          <p:spPr>
            <a:xfrm>
              <a:off x="609600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1A551421-4DA8-CDAD-9D55-36E2CE47BDAD}"/>
                </a:ext>
              </a:extLst>
            </p:cNvPr>
            <p:cNvCxnSpPr>
              <a:cxnSpLocks/>
            </p:cNvCxnSpPr>
            <p:nvPr/>
          </p:nvCxnSpPr>
          <p:spPr>
            <a:xfrm>
              <a:off x="6380512"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812B42AC-1E7A-267E-5108-AE1C661D4F88}"/>
                </a:ext>
              </a:extLst>
            </p:cNvPr>
            <p:cNvCxnSpPr>
              <a:cxnSpLocks/>
            </p:cNvCxnSpPr>
            <p:nvPr/>
          </p:nvCxnSpPr>
          <p:spPr>
            <a:xfrm>
              <a:off x="76168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D8EC0154-CFA8-5441-B8B6-0CD009976E07}"/>
                </a:ext>
              </a:extLst>
            </p:cNvPr>
            <p:cNvCxnSpPr>
              <a:cxnSpLocks/>
            </p:cNvCxnSpPr>
            <p:nvPr/>
          </p:nvCxnSpPr>
          <p:spPr>
            <a:xfrm>
              <a:off x="88614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32829B82-B4A4-F480-5359-B1CF72FB55DD}"/>
                </a:ext>
              </a:extLst>
            </p:cNvPr>
            <p:cNvCxnSpPr>
              <a:cxnSpLocks/>
            </p:cNvCxnSpPr>
            <p:nvPr/>
          </p:nvCxnSpPr>
          <p:spPr>
            <a:xfrm>
              <a:off x="914400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E387C202-1A5B-8FDF-7406-A060DCD22E85}"/>
                </a:ext>
              </a:extLst>
            </p:cNvPr>
            <p:cNvCxnSpPr>
              <a:cxnSpLocks/>
            </p:cNvCxnSpPr>
            <p:nvPr/>
          </p:nvCxnSpPr>
          <p:spPr>
            <a:xfrm>
              <a:off x="94202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29CC048C-128C-72B5-92EF-F57A7FB0F3D4}"/>
                </a:ext>
              </a:extLst>
            </p:cNvPr>
            <p:cNvCxnSpPr>
              <a:cxnSpLocks/>
            </p:cNvCxnSpPr>
            <p:nvPr/>
          </p:nvCxnSpPr>
          <p:spPr>
            <a:xfrm>
              <a:off x="106711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A7F6F7F9-C442-6D20-5B11-8F7C3B180BE6}"/>
                </a:ext>
              </a:extLst>
            </p:cNvPr>
            <p:cNvCxnSpPr>
              <a:cxnSpLocks/>
            </p:cNvCxnSpPr>
            <p:nvPr/>
          </p:nvCxnSpPr>
          <p:spPr>
            <a:xfrm>
              <a:off x="11905012"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D0E8D745-E340-5314-E434-8A5DB55AA4D7}"/>
                </a:ext>
              </a:extLst>
            </p:cNvPr>
            <p:cNvCxnSpPr>
              <a:cxnSpLocks/>
            </p:cNvCxnSpPr>
            <p:nvPr/>
          </p:nvCxnSpPr>
          <p:spPr>
            <a:xfrm>
              <a:off x="28575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D84CBAAC-165E-853B-FFBB-B12D70FDEB76}"/>
                </a:ext>
              </a:extLst>
            </p:cNvPr>
            <p:cNvCxnSpPr>
              <a:cxnSpLocks/>
            </p:cNvCxnSpPr>
            <p:nvPr/>
          </p:nvCxnSpPr>
          <p:spPr>
            <a:xfrm>
              <a:off x="152400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FB982900-D08E-2AD3-2445-3720521C9E32}"/>
                </a:ext>
              </a:extLst>
            </p:cNvPr>
            <p:cNvCxnSpPr>
              <a:cxnSpLocks/>
            </p:cNvCxnSpPr>
            <p:nvPr/>
          </p:nvCxnSpPr>
          <p:spPr>
            <a:xfrm>
              <a:off x="27654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1C2CC1E0-E811-DA24-3D8A-05C2D513C9BC}"/>
                </a:ext>
              </a:extLst>
            </p:cNvPr>
            <p:cNvCxnSpPr>
              <a:cxnSpLocks/>
            </p:cNvCxnSpPr>
            <p:nvPr/>
          </p:nvCxnSpPr>
          <p:spPr>
            <a:xfrm>
              <a:off x="30511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688FD11E-E4BB-A593-FCDD-8EA9E0EB692D}"/>
                </a:ext>
              </a:extLst>
            </p:cNvPr>
            <p:cNvCxnSpPr>
              <a:cxnSpLocks/>
            </p:cNvCxnSpPr>
            <p:nvPr/>
          </p:nvCxnSpPr>
          <p:spPr>
            <a:xfrm>
              <a:off x="3340957"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12C44EAD-DF9E-9746-F297-76324C74B653}"/>
                </a:ext>
              </a:extLst>
            </p:cNvPr>
            <p:cNvCxnSpPr>
              <a:cxnSpLocks/>
            </p:cNvCxnSpPr>
            <p:nvPr/>
          </p:nvCxnSpPr>
          <p:spPr>
            <a:xfrm>
              <a:off x="45751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4DD6ACD6-F582-ABDA-43D2-7550001AFF80}"/>
                </a:ext>
              </a:extLst>
            </p:cNvPr>
            <p:cNvCxnSpPr>
              <a:cxnSpLocks/>
            </p:cNvCxnSpPr>
            <p:nvPr/>
          </p:nvCxnSpPr>
          <p:spPr>
            <a:xfrm>
              <a:off x="58197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250D1A33-3A2B-B6E9-4716-54B5DF395CB8}"/>
                </a:ext>
              </a:extLst>
            </p:cNvPr>
            <p:cNvCxnSpPr>
              <a:cxnSpLocks/>
            </p:cNvCxnSpPr>
            <p:nvPr/>
          </p:nvCxnSpPr>
          <p:spPr>
            <a:xfrm>
              <a:off x="609600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FE67C5F3-244E-9876-111D-7D06431346D1}"/>
                </a:ext>
              </a:extLst>
            </p:cNvPr>
            <p:cNvCxnSpPr>
              <a:cxnSpLocks/>
            </p:cNvCxnSpPr>
            <p:nvPr/>
          </p:nvCxnSpPr>
          <p:spPr>
            <a:xfrm>
              <a:off x="6380512"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FD899424-EDE9-0A5D-3B1B-B04BE09F79E5}"/>
                </a:ext>
              </a:extLst>
            </p:cNvPr>
            <p:cNvCxnSpPr>
              <a:cxnSpLocks/>
            </p:cNvCxnSpPr>
            <p:nvPr/>
          </p:nvCxnSpPr>
          <p:spPr>
            <a:xfrm>
              <a:off x="76168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19CB5B49-C6DD-CAD6-8652-C3C6B2A866C5}"/>
                </a:ext>
              </a:extLst>
            </p:cNvPr>
            <p:cNvCxnSpPr>
              <a:cxnSpLocks/>
            </p:cNvCxnSpPr>
            <p:nvPr/>
          </p:nvCxnSpPr>
          <p:spPr>
            <a:xfrm>
              <a:off x="88614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F3394D8C-B239-F44A-5565-C76EEF26F5FB}"/>
                </a:ext>
              </a:extLst>
            </p:cNvPr>
            <p:cNvCxnSpPr>
              <a:cxnSpLocks/>
            </p:cNvCxnSpPr>
            <p:nvPr/>
          </p:nvCxnSpPr>
          <p:spPr>
            <a:xfrm>
              <a:off x="914400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19353555-15D8-007F-E350-C5FC7564D9F3}"/>
                </a:ext>
              </a:extLst>
            </p:cNvPr>
            <p:cNvCxnSpPr>
              <a:cxnSpLocks/>
            </p:cNvCxnSpPr>
            <p:nvPr/>
          </p:nvCxnSpPr>
          <p:spPr>
            <a:xfrm>
              <a:off x="94202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926BF7C5-7E7E-32F4-0DAA-979DB18D491E}"/>
                </a:ext>
              </a:extLst>
            </p:cNvPr>
            <p:cNvCxnSpPr>
              <a:cxnSpLocks/>
            </p:cNvCxnSpPr>
            <p:nvPr/>
          </p:nvCxnSpPr>
          <p:spPr>
            <a:xfrm>
              <a:off x="106711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6285F201-C315-C181-8650-A7917DE9048D}"/>
                </a:ext>
              </a:extLst>
            </p:cNvPr>
            <p:cNvCxnSpPr>
              <a:cxnSpLocks/>
            </p:cNvCxnSpPr>
            <p:nvPr/>
          </p:nvCxnSpPr>
          <p:spPr>
            <a:xfrm>
              <a:off x="11905012"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B33286B2-75E5-F248-DE33-2F16A0E9FDF9}"/>
                </a:ext>
              </a:extLst>
            </p:cNvPr>
            <p:cNvCxnSpPr>
              <a:cxnSpLocks/>
            </p:cNvCxnSpPr>
            <p:nvPr/>
          </p:nvCxnSpPr>
          <p:spPr>
            <a:xfrm>
              <a:off x="-137160" y="3028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07B5173E-7A8F-E8F4-C8C8-8F3EC2B391EE}"/>
                </a:ext>
              </a:extLst>
            </p:cNvPr>
            <p:cNvCxnSpPr>
              <a:cxnSpLocks/>
            </p:cNvCxnSpPr>
            <p:nvPr/>
          </p:nvCxnSpPr>
          <p:spPr>
            <a:xfrm>
              <a:off x="-137160" y="861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05549857-2A7E-AA37-7082-F5E3289016E4}"/>
                </a:ext>
              </a:extLst>
            </p:cNvPr>
            <p:cNvCxnSpPr>
              <a:cxnSpLocks/>
            </p:cNvCxnSpPr>
            <p:nvPr/>
          </p:nvCxnSpPr>
          <p:spPr>
            <a:xfrm>
              <a:off x="-137160" y="1715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3B7C14AC-83BA-B8A2-E5F1-5C583AC6DB5E}"/>
                </a:ext>
              </a:extLst>
            </p:cNvPr>
            <p:cNvCxnSpPr>
              <a:cxnSpLocks/>
            </p:cNvCxnSpPr>
            <p:nvPr/>
          </p:nvCxnSpPr>
          <p:spPr>
            <a:xfrm>
              <a:off x="-137160" y="25698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11D32F43-2670-67B6-789E-55C2C58322D0}"/>
                </a:ext>
              </a:extLst>
            </p:cNvPr>
            <p:cNvCxnSpPr>
              <a:cxnSpLocks/>
            </p:cNvCxnSpPr>
            <p:nvPr/>
          </p:nvCxnSpPr>
          <p:spPr>
            <a:xfrm>
              <a:off x="-137160" y="34334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1F4BE735-D199-BADA-5C07-2FB0432BFF49}"/>
                </a:ext>
              </a:extLst>
            </p:cNvPr>
            <p:cNvCxnSpPr>
              <a:cxnSpLocks/>
            </p:cNvCxnSpPr>
            <p:nvPr/>
          </p:nvCxnSpPr>
          <p:spPr>
            <a:xfrm>
              <a:off x="-137160" y="4290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8CAD63AD-2B8B-63EB-9E7C-796FAE8761D3}"/>
                </a:ext>
              </a:extLst>
            </p:cNvPr>
            <p:cNvCxnSpPr>
              <a:cxnSpLocks/>
            </p:cNvCxnSpPr>
            <p:nvPr/>
          </p:nvCxnSpPr>
          <p:spPr>
            <a:xfrm>
              <a:off x="-137160" y="5144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872F4572-E515-4860-4E4E-FFB0735B2A16}"/>
                </a:ext>
              </a:extLst>
            </p:cNvPr>
            <p:cNvCxnSpPr>
              <a:cxnSpLocks/>
            </p:cNvCxnSpPr>
            <p:nvPr/>
          </p:nvCxnSpPr>
          <p:spPr>
            <a:xfrm>
              <a:off x="-137160" y="59956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A1BC6567-3354-7230-7887-776C7FE7602F}"/>
                </a:ext>
              </a:extLst>
            </p:cNvPr>
            <p:cNvCxnSpPr>
              <a:cxnSpLocks/>
            </p:cNvCxnSpPr>
            <p:nvPr/>
          </p:nvCxnSpPr>
          <p:spPr>
            <a:xfrm>
              <a:off x="-137160" y="65671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24320BC3-1BB4-2726-789D-0B0FBB3F8615}"/>
                </a:ext>
              </a:extLst>
            </p:cNvPr>
            <p:cNvCxnSpPr>
              <a:cxnSpLocks/>
            </p:cNvCxnSpPr>
            <p:nvPr/>
          </p:nvCxnSpPr>
          <p:spPr>
            <a:xfrm>
              <a:off x="12207240" y="3028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0E085279-BBE7-5AAD-0A5F-2C65BBB86382}"/>
                </a:ext>
              </a:extLst>
            </p:cNvPr>
            <p:cNvCxnSpPr>
              <a:cxnSpLocks/>
            </p:cNvCxnSpPr>
            <p:nvPr/>
          </p:nvCxnSpPr>
          <p:spPr>
            <a:xfrm>
              <a:off x="12207240" y="861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9C5E8D5F-7D89-2DED-26D9-6E41DFF52D95}"/>
                </a:ext>
              </a:extLst>
            </p:cNvPr>
            <p:cNvCxnSpPr>
              <a:cxnSpLocks/>
            </p:cNvCxnSpPr>
            <p:nvPr/>
          </p:nvCxnSpPr>
          <p:spPr>
            <a:xfrm>
              <a:off x="12207240" y="1715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FDE14C2-0907-930C-849C-5829E3FA8BDC}"/>
                </a:ext>
              </a:extLst>
            </p:cNvPr>
            <p:cNvCxnSpPr>
              <a:cxnSpLocks/>
            </p:cNvCxnSpPr>
            <p:nvPr/>
          </p:nvCxnSpPr>
          <p:spPr>
            <a:xfrm>
              <a:off x="12207240" y="25698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F75BEA90-5CFD-0E90-3751-A6B990A421F2}"/>
                </a:ext>
              </a:extLst>
            </p:cNvPr>
            <p:cNvCxnSpPr>
              <a:cxnSpLocks/>
            </p:cNvCxnSpPr>
            <p:nvPr/>
          </p:nvCxnSpPr>
          <p:spPr>
            <a:xfrm>
              <a:off x="12207240" y="34334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7EDCF1E8-D7D4-A73A-4545-A39BD51264BF}"/>
                </a:ext>
              </a:extLst>
            </p:cNvPr>
            <p:cNvCxnSpPr>
              <a:cxnSpLocks/>
            </p:cNvCxnSpPr>
            <p:nvPr/>
          </p:nvCxnSpPr>
          <p:spPr>
            <a:xfrm>
              <a:off x="12207240" y="4290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3E3AAE1B-DB53-91F8-833A-C543AD3C4F3B}"/>
                </a:ext>
              </a:extLst>
            </p:cNvPr>
            <p:cNvCxnSpPr>
              <a:cxnSpLocks/>
            </p:cNvCxnSpPr>
            <p:nvPr/>
          </p:nvCxnSpPr>
          <p:spPr>
            <a:xfrm>
              <a:off x="12207240" y="5144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4EFAF693-B3A8-053F-3008-806936B97796}"/>
                </a:ext>
              </a:extLst>
            </p:cNvPr>
            <p:cNvCxnSpPr>
              <a:cxnSpLocks/>
            </p:cNvCxnSpPr>
            <p:nvPr/>
          </p:nvCxnSpPr>
          <p:spPr>
            <a:xfrm>
              <a:off x="12207240" y="59956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42D1FCB6-58FA-73AA-E71D-89C4AAB5AFB5}"/>
                </a:ext>
              </a:extLst>
            </p:cNvPr>
            <p:cNvCxnSpPr>
              <a:cxnSpLocks/>
            </p:cNvCxnSpPr>
            <p:nvPr/>
          </p:nvCxnSpPr>
          <p:spPr>
            <a:xfrm>
              <a:off x="12207240" y="65671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 name="図プレースホルダー 1">
            <a:extLst>
              <a:ext uri="{FF2B5EF4-FFF2-40B4-BE49-F238E27FC236}">
                <a16:creationId xmlns:a16="http://schemas.microsoft.com/office/drawing/2014/main" id="{B6A5A343-3663-086B-6B9A-6FD7BDDDAD40}"/>
              </a:ext>
            </a:extLst>
          </p:cNvPr>
          <p:cNvSpPr>
            <a:spLocks noGrp="1"/>
          </p:cNvSpPr>
          <p:nvPr>
            <p:ph type="pic" sz="quarter" idx="15"/>
          </p:nvPr>
        </p:nvSpPr>
        <p:spPr>
          <a:xfrm>
            <a:off x="6382512" y="301752"/>
            <a:ext cx="5522976" cy="6263640"/>
          </a:xfrm>
          <a:solidFill>
            <a:srgbClr val="E0E0E0"/>
          </a:solidFill>
        </p:spPr>
        <p:txBody>
          <a:bodyPr anchor="ctr"/>
          <a:lstStyle>
            <a:lvl1pPr algn="ctr">
              <a:defRPr>
                <a:solidFill>
                  <a:srgbClr val="D02670"/>
                </a:solidFill>
              </a:defRPr>
            </a:lvl1pPr>
          </a:lstStyle>
          <a:p>
            <a:r>
              <a:rPr kumimoji="1" lang="ja-JP" altLang="en-US"/>
              <a:t>アイコンをクリックして図を追加</a:t>
            </a:r>
          </a:p>
        </p:txBody>
      </p:sp>
      <p:sp>
        <p:nvSpPr>
          <p:cNvPr id="10" name="タイトル 2">
            <a:extLst>
              <a:ext uri="{FF2B5EF4-FFF2-40B4-BE49-F238E27FC236}">
                <a16:creationId xmlns:a16="http://schemas.microsoft.com/office/drawing/2014/main" id="{0D098FF8-714A-CC75-2F7E-9D0ACBE1D541}"/>
              </a:ext>
            </a:extLst>
          </p:cNvPr>
          <p:cNvSpPr>
            <a:spLocks noGrp="1"/>
          </p:cNvSpPr>
          <p:nvPr>
            <p:ph type="title"/>
          </p:nvPr>
        </p:nvSpPr>
        <p:spPr>
          <a:xfrm>
            <a:off x="289560" y="859536"/>
            <a:ext cx="5522976" cy="4288536"/>
          </a:xfrm>
        </p:spPr>
        <p:txBody>
          <a:bodyPr/>
          <a:lstStyle>
            <a:lvl1pPr>
              <a:defRPr sz="4000"/>
            </a:lvl1pPr>
          </a:lstStyle>
          <a:p>
            <a:r>
              <a:rPr kumimoji="1" lang="ja-JP" altLang="en-US"/>
              <a:t>マスター タイトルの書式設定</a:t>
            </a:r>
          </a:p>
        </p:txBody>
      </p:sp>
      <p:sp>
        <p:nvSpPr>
          <p:cNvPr id="2" name="グラフィックス 3">
            <a:extLst>
              <a:ext uri="{FF2B5EF4-FFF2-40B4-BE49-F238E27FC236}">
                <a16:creationId xmlns:a16="http://schemas.microsoft.com/office/drawing/2014/main" id="{CE74740E-BF6F-3CB4-136E-F5FDEADBA9D8}"/>
              </a:ext>
            </a:extLst>
          </p:cNvPr>
          <p:cNvSpPr>
            <a:spLocks noChangeAspect="1"/>
          </p:cNvSpPr>
          <p:nvPr userDrawn="1"/>
        </p:nvSpPr>
        <p:spPr>
          <a:xfrm>
            <a:off x="292608" y="6267141"/>
            <a:ext cx="824512" cy="304189"/>
          </a:xfrm>
          <a:custGeom>
            <a:avLst/>
            <a:gdLst>
              <a:gd name="connsiteX0" fmla="*/ -158 w 4035240"/>
              <a:gd name="connsiteY0" fmla="*/ 1394109 h 1502868"/>
              <a:gd name="connsiteX1" fmla="*/ 731541 w 4035240"/>
              <a:gd name="connsiteY1" fmla="*/ 1394109 h 1502868"/>
              <a:gd name="connsiteX2" fmla="*/ 731541 w 4035240"/>
              <a:gd name="connsiteY2" fmla="*/ 1498442 h 1502868"/>
              <a:gd name="connsiteX3" fmla="*/ -158 w 4035240"/>
              <a:gd name="connsiteY3" fmla="*/ 1498442 h 1502868"/>
              <a:gd name="connsiteX4" fmla="*/ -158 w 4035240"/>
              <a:gd name="connsiteY4" fmla="*/ 1299261 h 1502868"/>
              <a:gd name="connsiteX5" fmla="*/ 731541 w 4035240"/>
              <a:gd name="connsiteY5" fmla="*/ 1299261 h 1502868"/>
              <a:gd name="connsiteX6" fmla="*/ 731541 w 4035240"/>
              <a:gd name="connsiteY6" fmla="*/ 1194928 h 1502868"/>
              <a:gd name="connsiteX7" fmla="*/ -158 w 4035240"/>
              <a:gd name="connsiteY7" fmla="*/ 1194928 h 1502868"/>
              <a:gd name="connsiteX8" fmla="*/ 208899 w 4035240"/>
              <a:gd name="connsiteY8" fmla="*/ 1100080 h 1502868"/>
              <a:gd name="connsiteX9" fmla="*/ 522484 w 4035240"/>
              <a:gd name="connsiteY9" fmla="*/ 1100080 h 1502868"/>
              <a:gd name="connsiteX10" fmla="*/ 522484 w 4035240"/>
              <a:gd name="connsiteY10" fmla="*/ 995747 h 1502868"/>
              <a:gd name="connsiteX11" fmla="*/ 208899 w 4035240"/>
              <a:gd name="connsiteY11" fmla="*/ 995747 h 1502868"/>
              <a:gd name="connsiteX12" fmla="*/ 208899 w 4035240"/>
              <a:gd name="connsiteY12" fmla="*/ 900899 h 1502868"/>
              <a:gd name="connsiteX13" fmla="*/ 522484 w 4035240"/>
              <a:gd name="connsiteY13" fmla="*/ 900899 h 1502868"/>
              <a:gd name="connsiteX14" fmla="*/ 522484 w 4035240"/>
              <a:gd name="connsiteY14" fmla="*/ 796566 h 1502868"/>
              <a:gd name="connsiteX15" fmla="*/ 208899 w 4035240"/>
              <a:gd name="connsiteY15" fmla="*/ 796566 h 1502868"/>
              <a:gd name="connsiteX16" fmla="*/ 208899 w 4035240"/>
              <a:gd name="connsiteY16" fmla="*/ 701718 h 1502868"/>
              <a:gd name="connsiteX17" fmla="*/ 522484 w 4035240"/>
              <a:gd name="connsiteY17" fmla="*/ 701718 h 1502868"/>
              <a:gd name="connsiteX18" fmla="*/ 522484 w 4035240"/>
              <a:gd name="connsiteY18" fmla="*/ 597385 h 1502868"/>
              <a:gd name="connsiteX19" fmla="*/ 208899 w 4035240"/>
              <a:gd name="connsiteY19" fmla="*/ 597385 h 1502868"/>
              <a:gd name="connsiteX20" fmla="*/ 522484 w 4035240"/>
              <a:gd name="connsiteY20" fmla="*/ 398204 h 1502868"/>
              <a:gd name="connsiteX21" fmla="*/ 208899 w 4035240"/>
              <a:gd name="connsiteY21" fmla="*/ 398204 h 1502868"/>
              <a:gd name="connsiteX22" fmla="*/ 208899 w 4035240"/>
              <a:gd name="connsiteY22" fmla="*/ 502537 h 1502868"/>
              <a:gd name="connsiteX23" fmla="*/ 522484 w 4035240"/>
              <a:gd name="connsiteY23" fmla="*/ 502537 h 1502868"/>
              <a:gd name="connsiteX24" fmla="*/ -158 w 4035240"/>
              <a:gd name="connsiteY24" fmla="*/ 303356 h 1502868"/>
              <a:gd name="connsiteX25" fmla="*/ 731541 w 4035240"/>
              <a:gd name="connsiteY25" fmla="*/ 303356 h 1502868"/>
              <a:gd name="connsiteX26" fmla="*/ 731541 w 4035240"/>
              <a:gd name="connsiteY26" fmla="*/ 199023 h 1502868"/>
              <a:gd name="connsiteX27" fmla="*/ -158 w 4035240"/>
              <a:gd name="connsiteY27" fmla="*/ 199023 h 1502868"/>
              <a:gd name="connsiteX28" fmla="*/ -158 w 4035240"/>
              <a:gd name="connsiteY28" fmla="*/ 104175 h 1502868"/>
              <a:gd name="connsiteX29" fmla="*/ 731541 w 4035240"/>
              <a:gd name="connsiteY29" fmla="*/ 104175 h 1502868"/>
              <a:gd name="connsiteX30" fmla="*/ 731541 w 4035240"/>
              <a:gd name="connsiteY30" fmla="*/ -158 h 1502868"/>
              <a:gd name="connsiteX31" fmla="*/ -158 w 4035240"/>
              <a:gd name="connsiteY31" fmla="*/ -158 h 1502868"/>
              <a:gd name="connsiteX32" fmla="*/ 836070 w 4035240"/>
              <a:gd name="connsiteY32" fmla="*/ 1299261 h 1502868"/>
              <a:gd name="connsiteX33" fmla="*/ 1951389 w 4035240"/>
              <a:gd name="connsiteY33" fmla="*/ 1299261 h 1502868"/>
              <a:gd name="connsiteX34" fmla="*/ 1993390 w 4035240"/>
              <a:gd name="connsiteY34" fmla="*/ 1194928 h 1502868"/>
              <a:gd name="connsiteX35" fmla="*/ 836070 w 4035240"/>
              <a:gd name="connsiteY35" fmla="*/ 1194928 h 1502868"/>
              <a:gd name="connsiteX36" fmla="*/ 1864060 w 4035240"/>
              <a:gd name="connsiteY36" fmla="*/ 796566 h 1502868"/>
              <a:gd name="connsiteX37" fmla="*/ 1045127 w 4035240"/>
              <a:gd name="connsiteY37" fmla="*/ 796566 h 1502868"/>
              <a:gd name="connsiteX38" fmla="*/ 1045127 w 4035240"/>
              <a:gd name="connsiteY38" fmla="*/ 900899 h 1502868"/>
              <a:gd name="connsiteX39" fmla="*/ 1951293 w 4035240"/>
              <a:gd name="connsiteY39" fmla="*/ 900899 h 1502868"/>
              <a:gd name="connsiteX40" fmla="*/ 1864060 w 4035240"/>
              <a:gd name="connsiteY40" fmla="*/ 796566 h 1502868"/>
              <a:gd name="connsiteX41" fmla="*/ 1045127 w 4035240"/>
              <a:gd name="connsiteY41" fmla="*/ 597385 h 1502868"/>
              <a:gd name="connsiteX42" fmla="*/ 1045127 w 4035240"/>
              <a:gd name="connsiteY42" fmla="*/ 701718 h 1502868"/>
              <a:gd name="connsiteX43" fmla="*/ 1864060 w 4035240"/>
              <a:gd name="connsiteY43" fmla="*/ 701718 h 1502868"/>
              <a:gd name="connsiteX44" fmla="*/ 1951293 w 4035240"/>
              <a:gd name="connsiteY44" fmla="*/ 597385 h 1502868"/>
              <a:gd name="connsiteX45" fmla="*/ 1951389 w 4035240"/>
              <a:gd name="connsiteY45" fmla="*/ 199023 h 1502868"/>
              <a:gd name="connsiteX46" fmla="*/ 836070 w 4035240"/>
              <a:gd name="connsiteY46" fmla="*/ 199023 h 1502868"/>
              <a:gd name="connsiteX47" fmla="*/ 836070 w 4035240"/>
              <a:gd name="connsiteY47" fmla="*/ 303356 h 1502868"/>
              <a:gd name="connsiteX48" fmla="*/ 1993390 w 4035240"/>
              <a:gd name="connsiteY48" fmla="*/ 303356 h 1502868"/>
              <a:gd name="connsiteX49" fmla="*/ 1951389 w 4035240"/>
              <a:gd name="connsiteY49" fmla="*/ 199023 h 1502868"/>
              <a:gd name="connsiteX50" fmla="*/ 1605779 w 4035240"/>
              <a:gd name="connsiteY50" fmla="*/ -158 h 1502868"/>
              <a:gd name="connsiteX51" fmla="*/ 836070 w 4035240"/>
              <a:gd name="connsiteY51" fmla="*/ -158 h 1502868"/>
              <a:gd name="connsiteX52" fmla="*/ 836070 w 4035240"/>
              <a:gd name="connsiteY52" fmla="*/ 104175 h 1502868"/>
              <a:gd name="connsiteX53" fmla="*/ 1874988 w 4035240"/>
              <a:gd name="connsiteY53" fmla="*/ 104175 h 1502868"/>
              <a:gd name="connsiteX54" fmla="*/ 1605779 w 4035240"/>
              <a:gd name="connsiteY54" fmla="*/ -158 h 1502868"/>
              <a:gd name="connsiteX55" fmla="*/ 1045127 w 4035240"/>
              <a:gd name="connsiteY55" fmla="*/ 502537 h 1502868"/>
              <a:gd name="connsiteX56" fmla="*/ 1358712 w 4035240"/>
              <a:gd name="connsiteY56" fmla="*/ 502537 h 1502868"/>
              <a:gd name="connsiteX57" fmla="*/ 1358712 w 4035240"/>
              <a:gd name="connsiteY57" fmla="*/ 398204 h 1502868"/>
              <a:gd name="connsiteX58" fmla="*/ 1045127 w 4035240"/>
              <a:gd name="connsiteY58" fmla="*/ 398204 h 1502868"/>
              <a:gd name="connsiteX59" fmla="*/ 1653292 w 4035240"/>
              <a:gd name="connsiteY59" fmla="*/ 502537 h 1502868"/>
              <a:gd name="connsiteX60" fmla="*/ 1990919 w 4035240"/>
              <a:gd name="connsiteY60" fmla="*/ 502537 h 1502868"/>
              <a:gd name="connsiteX61" fmla="*/ 2004888 w 4035240"/>
              <a:gd name="connsiteY61" fmla="*/ 398204 h 1502868"/>
              <a:gd name="connsiteX62" fmla="*/ 1653292 w 4035240"/>
              <a:gd name="connsiteY62" fmla="*/ 398204 h 1502868"/>
              <a:gd name="connsiteX63" fmla="*/ 1045127 w 4035240"/>
              <a:gd name="connsiteY63" fmla="*/ 1100080 h 1502868"/>
              <a:gd name="connsiteX64" fmla="*/ 1358712 w 4035240"/>
              <a:gd name="connsiteY64" fmla="*/ 1100080 h 1502868"/>
              <a:gd name="connsiteX65" fmla="*/ 1358712 w 4035240"/>
              <a:gd name="connsiteY65" fmla="*/ 995747 h 1502868"/>
              <a:gd name="connsiteX66" fmla="*/ 1045127 w 4035240"/>
              <a:gd name="connsiteY66" fmla="*/ 995747 h 1502868"/>
              <a:gd name="connsiteX67" fmla="*/ 1653292 w 4035240"/>
              <a:gd name="connsiteY67" fmla="*/ 995747 h 1502868"/>
              <a:gd name="connsiteX68" fmla="*/ 1653292 w 4035240"/>
              <a:gd name="connsiteY68" fmla="*/ 1100080 h 1502868"/>
              <a:gd name="connsiteX69" fmla="*/ 2004888 w 4035240"/>
              <a:gd name="connsiteY69" fmla="*/ 1100080 h 1502868"/>
              <a:gd name="connsiteX70" fmla="*/ 1990919 w 4035240"/>
              <a:gd name="connsiteY70" fmla="*/ 995747 h 1502868"/>
              <a:gd name="connsiteX71" fmla="*/ 836070 w 4035240"/>
              <a:gd name="connsiteY71" fmla="*/ 1498442 h 1502868"/>
              <a:gd name="connsiteX72" fmla="*/ 1605779 w 4035240"/>
              <a:gd name="connsiteY72" fmla="*/ 1498442 h 1502868"/>
              <a:gd name="connsiteX73" fmla="*/ 1874988 w 4035240"/>
              <a:gd name="connsiteY73" fmla="*/ 1394109 h 1502868"/>
              <a:gd name="connsiteX74" fmla="*/ 836070 w 4035240"/>
              <a:gd name="connsiteY74" fmla="*/ 1394109 h 1502868"/>
              <a:gd name="connsiteX75" fmla="*/ 2926639 w 4035240"/>
              <a:gd name="connsiteY75" fmla="*/ 1498442 h 1502868"/>
              <a:gd name="connsiteX76" fmla="*/ 2962939 w 4035240"/>
              <a:gd name="connsiteY76" fmla="*/ 1394109 h 1502868"/>
              <a:gd name="connsiteX77" fmla="*/ 2890339 w 4035240"/>
              <a:gd name="connsiteY77" fmla="*/ 1394109 h 1502868"/>
              <a:gd name="connsiteX78" fmla="*/ 2856985 w 4035240"/>
              <a:gd name="connsiteY78" fmla="*/ 1299261 h 1502868"/>
              <a:gd name="connsiteX79" fmla="*/ 2996293 w 4035240"/>
              <a:gd name="connsiteY79" fmla="*/ 1299261 h 1502868"/>
              <a:gd name="connsiteX80" fmla="*/ 3033068 w 4035240"/>
              <a:gd name="connsiteY80" fmla="*/ 1194928 h 1502868"/>
              <a:gd name="connsiteX81" fmla="*/ 2820210 w 4035240"/>
              <a:gd name="connsiteY81" fmla="*/ 1194928 h 1502868"/>
              <a:gd name="connsiteX82" fmla="*/ 2786856 w 4035240"/>
              <a:gd name="connsiteY82" fmla="*/ 1100080 h 1502868"/>
              <a:gd name="connsiteX83" fmla="*/ 3066422 w 4035240"/>
              <a:gd name="connsiteY83" fmla="*/ 1100080 h 1502868"/>
              <a:gd name="connsiteX84" fmla="*/ 3103102 w 4035240"/>
              <a:gd name="connsiteY84" fmla="*/ 995747 h 1502868"/>
              <a:gd name="connsiteX85" fmla="*/ 2750176 w 4035240"/>
              <a:gd name="connsiteY85" fmla="*/ 995747 h 1502868"/>
              <a:gd name="connsiteX86" fmla="*/ 2716822 w 4035240"/>
              <a:gd name="connsiteY86" fmla="*/ 900899 h 1502868"/>
              <a:gd name="connsiteX87" fmla="*/ 3136456 w 4035240"/>
              <a:gd name="connsiteY87" fmla="*/ 900899 h 1502868"/>
              <a:gd name="connsiteX88" fmla="*/ 3173136 w 4035240"/>
              <a:gd name="connsiteY88" fmla="*/ 796566 h 1502868"/>
              <a:gd name="connsiteX89" fmla="*/ 2680142 w 4035240"/>
              <a:gd name="connsiteY89" fmla="*/ 796566 h 1502868"/>
              <a:gd name="connsiteX90" fmla="*/ 2299468 w 4035240"/>
              <a:gd name="connsiteY90" fmla="*/ 502537 h 1502868"/>
              <a:gd name="connsiteX91" fmla="*/ 2864207 w 4035240"/>
              <a:gd name="connsiteY91" fmla="*/ 502537 h 1502868"/>
              <a:gd name="connsiteX92" fmla="*/ 2827907 w 4035240"/>
              <a:gd name="connsiteY92" fmla="*/ 398204 h 1502868"/>
              <a:gd name="connsiteX93" fmla="*/ 2299468 w 4035240"/>
              <a:gd name="connsiteY93" fmla="*/ 398204 h 1502868"/>
              <a:gd name="connsiteX94" fmla="*/ 3058440 w 4035240"/>
              <a:gd name="connsiteY94" fmla="*/ 303356 h 1502868"/>
              <a:gd name="connsiteX95" fmla="*/ 3762867 w 4035240"/>
              <a:gd name="connsiteY95" fmla="*/ 303356 h 1502868"/>
              <a:gd name="connsiteX96" fmla="*/ 3762867 w 4035240"/>
              <a:gd name="connsiteY96" fmla="*/ 199023 h 1502868"/>
              <a:gd name="connsiteX97" fmla="*/ 3094835 w 4035240"/>
              <a:gd name="connsiteY97" fmla="*/ 199023 h 1502868"/>
              <a:gd name="connsiteX98" fmla="*/ 3164204 w 4035240"/>
              <a:gd name="connsiteY98" fmla="*/ -158 h 1502868"/>
              <a:gd name="connsiteX99" fmla="*/ 3127904 w 4035240"/>
              <a:gd name="connsiteY99" fmla="*/ 104175 h 1502868"/>
              <a:gd name="connsiteX100" fmla="*/ 3762867 w 4035240"/>
              <a:gd name="connsiteY100" fmla="*/ 104175 h 1502868"/>
              <a:gd name="connsiteX101" fmla="*/ 3762867 w 4035240"/>
              <a:gd name="connsiteY101" fmla="*/ -158 h 1502868"/>
              <a:gd name="connsiteX102" fmla="*/ 2090411 w 4035240"/>
              <a:gd name="connsiteY102" fmla="*/ 1498442 h 1502868"/>
              <a:gd name="connsiteX103" fmla="*/ 2613054 w 4035240"/>
              <a:gd name="connsiteY103" fmla="*/ 1498442 h 1502868"/>
              <a:gd name="connsiteX104" fmla="*/ 2613054 w 4035240"/>
              <a:gd name="connsiteY104" fmla="*/ 1394109 h 1502868"/>
              <a:gd name="connsiteX105" fmla="*/ 2090411 w 4035240"/>
              <a:gd name="connsiteY105" fmla="*/ 1394109 h 1502868"/>
              <a:gd name="connsiteX106" fmla="*/ 2090411 w 4035240"/>
              <a:gd name="connsiteY106" fmla="*/ 1299261 h 1502868"/>
              <a:gd name="connsiteX107" fmla="*/ 2613054 w 4035240"/>
              <a:gd name="connsiteY107" fmla="*/ 1299261 h 1502868"/>
              <a:gd name="connsiteX108" fmla="*/ 2613054 w 4035240"/>
              <a:gd name="connsiteY108" fmla="*/ 1194928 h 1502868"/>
              <a:gd name="connsiteX109" fmla="*/ 2090411 w 4035240"/>
              <a:gd name="connsiteY109" fmla="*/ 1194928 h 1502868"/>
              <a:gd name="connsiteX110" fmla="*/ 2299468 w 4035240"/>
              <a:gd name="connsiteY110" fmla="*/ 1100080 h 1502868"/>
              <a:gd name="connsiteX111" fmla="*/ 2613054 w 4035240"/>
              <a:gd name="connsiteY111" fmla="*/ 1100080 h 1502868"/>
              <a:gd name="connsiteX112" fmla="*/ 2613054 w 4035240"/>
              <a:gd name="connsiteY112" fmla="*/ 995747 h 1502868"/>
              <a:gd name="connsiteX113" fmla="*/ 2299468 w 4035240"/>
              <a:gd name="connsiteY113" fmla="*/ 995747 h 1502868"/>
              <a:gd name="connsiteX114" fmla="*/ 2299468 w 4035240"/>
              <a:gd name="connsiteY114" fmla="*/ 900899 h 1502868"/>
              <a:gd name="connsiteX115" fmla="*/ 2613054 w 4035240"/>
              <a:gd name="connsiteY115" fmla="*/ 900899 h 1502868"/>
              <a:gd name="connsiteX116" fmla="*/ 2613054 w 4035240"/>
              <a:gd name="connsiteY116" fmla="*/ 796566 h 1502868"/>
              <a:gd name="connsiteX117" fmla="*/ 2299468 w 4035240"/>
              <a:gd name="connsiteY117" fmla="*/ 796566 h 1502868"/>
              <a:gd name="connsiteX118" fmla="*/ 3553810 w 4035240"/>
              <a:gd name="connsiteY118" fmla="*/ 398204 h 1502868"/>
              <a:gd name="connsiteX119" fmla="*/ 3025371 w 4035240"/>
              <a:gd name="connsiteY119" fmla="*/ 398204 h 1502868"/>
              <a:gd name="connsiteX120" fmla="*/ 2989071 w 4035240"/>
              <a:gd name="connsiteY120" fmla="*/ 502537 h 1502868"/>
              <a:gd name="connsiteX121" fmla="*/ 3553810 w 4035240"/>
              <a:gd name="connsiteY121" fmla="*/ 502537 h 1502868"/>
              <a:gd name="connsiteX122" fmla="*/ 3240225 w 4035240"/>
              <a:gd name="connsiteY122" fmla="*/ 701718 h 1502868"/>
              <a:gd name="connsiteX123" fmla="*/ 3553810 w 4035240"/>
              <a:gd name="connsiteY123" fmla="*/ 701718 h 1502868"/>
              <a:gd name="connsiteX124" fmla="*/ 3553810 w 4035240"/>
              <a:gd name="connsiteY124" fmla="*/ 597385 h 1502868"/>
              <a:gd name="connsiteX125" fmla="*/ 2956002 w 4035240"/>
              <a:gd name="connsiteY125" fmla="*/ 597385 h 1502868"/>
              <a:gd name="connsiteX126" fmla="*/ 2926639 w 4035240"/>
              <a:gd name="connsiteY126" fmla="*/ 681705 h 1502868"/>
              <a:gd name="connsiteX127" fmla="*/ 2897276 w 4035240"/>
              <a:gd name="connsiteY127" fmla="*/ 597385 h 1502868"/>
              <a:gd name="connsiteX128" fmla="*/ 2299468 w 4035240"/>
              <a:gd name="connsiteY128" fmla="*/ 597385 h 1502868"/>
              <a:gd name="connsiteX129" fmla="*/ 2299468 w 4035240"/>
              <a:gd name="connsiteY129" fmla="*/ 701718 h 1502868"/>
              <a:gd name="connsiteX130" fmla="*/ 2613054 w 4035240"/>
              <a:gd name="connsiteY130" fmla="*/ 701718 h 1502868"/>
              <a:gd name="connsiteX131" fmla="*/ 2613054 w 4035240"/>
              <a:gd name="connsiteY131" fmla="*/ 605827 h 1502868"/>
              <a:gd name="connsiteX132" fmla="*/ 2646788 w 4035240"/>
              <a:gd name="connsiteY132" fmla="*/ 701718 h 1502868"/>
              <a:gd name="connsiteX133" fmla="*/ 3206491 w 4035240"/>
              <a:gd name="connsiteY133" fmla="*/ 701718 h 1502868"/>
              <a:gd name="connsiteX134" fmla="*/ 3240225 w 4035240"/>
              <a:gd name="connsiteY134" fmla="*/ 605827 h 1502868"/>
              <a:gd name="connsiteX135" fmla="*/ 3553810 w 4035240"/>
              <a:gd name="connsiteY135" fmla="*/ 796566 h 1502868"/>
              <a:gd name="connsiteX136" fmla="*/ 3240225 w 4035240"/>
              <a:gd name="connsiteY136" fmla="*/ 796566 h 1502868"/>
              <a:gd name="connsiteX137" fmla="*/ 3240225 w 4035240"/>
              <a:gd name="connsiteY137" fmla="*/ 900899 h 1502868"/>
              <a:gd name="connsiteX138" fmla="*/ 3553810 w 4035240"/>
              <a:gd name="connsiteY138" fmla="*/ 900899 h 1502868"/>
              <a:gd name="connsiteX139" fmla="*/ 3240225 w 4035240"/>
              <a:gd name="connsiteY139" fmla="*/ 1100080 h 1502868"/>
              <a:gd name="connsiteX140" fmla="*/ 3553810 w 4035240"/>
              <a:gd name="connsiteY140" fmla="*/ 1100080 h 1502868"/>
              <a:gd name="connsiteX141" fmla="*/ 3553810 w 4035240"/>
              <a:gd name="connsiteY141" fmla="*/ 995747 h 1502868"/>
              <a:gd name="connsiteX142" fmla="*/ 3240225 w 4035240"/>
              <a:gd name="connsiteY142" fmla="*/ 995747 h 1502868"/>
              <a:gd name="connsiteX143" fmla="*/ 3240225 w 4035240"/>
              <a:gd name="connsiteY143" fmla="*/ 1299261 h 1502868"/>
              <a:gd name="connsiteX144" fmla="*/ 3762867 w 4035240"/>
              <a:gd name="connsiteY144" fmla="*/ 1299261 h 1502868"/>
              <a:gd name="connsiteX145" fmla="*/ 3762867 w 4035240"/>
              <a:gd name="connsiteY145" fmla="*/ 1194928 h 1502868"/>
              <a:gd name="connsiteX146" fmla="*/ 3240225 w 4035240"/>
              <a:gd name="connsiteY146" fmla="*/ 1194928 h 1502868"/>
              <a:gd name="connsiteX147" fmla="*/ 3240225 w 4035240"/>
              <a:gd name="connsiteY147" fmla="*/ 1498442 h 1502868"/>
              <a:gd name="connsiteX148" fmla="*/ 3762867 w 4035240"/>
              <a:gd name="connsiteY148" fmla="*/ 1498442 h 1502868"/>
              <a:gd name="connsiteX149" fmla="*/ 3762867 w 4035240"/>
              <a:gd name="connsiteY149" fmla="*/ 1394109 h 1502868"/>
              <a:gd name="connsiteX150" fmla="*/ 3240225 w 4035240"/>
              <a:gd name="connsiteY150" fmla="*/ 1394109 h 1502868"/>
              <a:gd name="connsiteX151" fmla="*/ 2794838 w 4035240"/>
              <a:gd name="connsiteY151" fmla="*/ 303356 h 1502868"/>
              <a:gd name="connsiteX152" fmla="*/ 2758443 w 4035240"/>
              <a:gd name="connsiteY152" fmla="*/ 199023 h 1502868"/>
              <a:gd name="connsiteX153" fmla="*/ 2090411 w 4035240"/>
              <a:gd name="connsiteY153" fmla="*/ 199023 h 1502868"/>
              <a:gd name="connsiteX154" fmla="*/ 2090411 w 4035240"/>
              <a:gd name="connsiteY154" fmla="*/ 303356 h 1502868"/>
              <a:gd name="connsiteX155" fmla="*/ 2725469 w 4035240"/>
              <a:gd name="connsiteY155" fmla="*/ 104175 h 1502868"/>
              <a:gd name="connsiteX156" fmla="*/ 2689075 w 4035240"/>
              <a:gd name="connsiteY156" fmla="*/ -158 h 1502868"/>
              <a:gd name="connsiteX157" fmla="*/ 2090411 w 4035240"/>
              <a:gd name="connsiteY157" fmla="*/ -158 h 1502868"/>
              <a:gd name="connsiteX158" fmla="*/ 2090411 w 4035240"/>
              <a:gd name="connsiteY158" fmla="*/ 104175 h 1502868"/>
              <a:gd name="connsiteX159" fmla="*/ 3875283 w 4035240"/>
              <a:gd name="connsiteY159" fmla="*/ 1420572 h 1502868"/>
              <a:gd name="connsiteX160" fmla="*/ 3957540 w 4035240"/>
              <a:gd name="connsiteY160" fmla="*/ 1343211 h 1502868"/>
              <a:gd name="connsiteX161" fmla="*/ 4035046 w 4035240"/>
              <a:gd name="connsiteY161" fmla="*/ 1425315 h 1502868"/>
              <a:gd name="connsiteX162" fmla="*/ 3955105 w 4035240"/>
              <a:gd name="connsiteY162" fmla="*/ 1502711 h 1502868"/>
              <a:gd name="connsiteX163" fmla="*/ 3875445 w 4035240"/>
              <a:gd name="connsiteY163" fmla="*/ 1422311 h 1502868"/>
              <a:gd name="connsiteX164" fmla="*/ 3875474 w 4035240"/>
              <a:gd name="connsiteY164" fmla="*/ 1420572 h 1502868"/>
              <a:gd name="connsiteX165" fmla="*/ 4016206 w 4035240"/>
              <a:gd name="connsiteY165" fmla="*/ 1425789 h 1502868"/>
              <a:gd name="connsiteX166" fmla="*/ 4016206 w 4035240"/>
              <a:gd name="connsiteY166" fmla="*/ 1415450 h 1502868"/>
              <a:gd name="connsiteX167" fmla="*/ 3952743 w 4035240"/>
              <a:gd name="connsiteY167" fmla="*/ 1356915 h 1502868"/>
              <a:gd name="connsiteX168" fmla="*/ 3894098 w 4035240"/>
              <a:gd name="connsiteY168" fmla="*/ 1415450 h 1502868"/>
              <a:gd name="connsiteX169" fmla="*/ 3894098 w 4035240"/>
              <a:gd name="connsiteY169" fmla="*/ 1425789 h 1502868"/>
              <a:gd name="connsiteX170" fmla="*/ 3957561 w 4035240"/>
              <a:gd name="connsiteY170" fmla="*/ 1484324 h 1502868"/>
              <a:gd name="connsiteX171" fmla="*/ 4016206 w 4035240"/>
              <a:gd name="connsiteY171" fmla="*/ 1425789 h 1502868"/>
              <a:gd name="connsiteX172" fmla="*/ 3943416 w 4035240"/>
              <a:gd name="connsiteY172" fmla="*/ 1462874 h 1502868"/>
              <a:gd name="connsiteX173" fmla="*/ 3923081 w 4035240"/>
              <a:gd name="connsiteY173" fmla="*/ 1462874 h 1502868"/>
              <a:gd name="connsiteX174" fmla="*/ 3923081 w 4035240"/>
              <a:gd name="connsiteY174" fmla="*/ 1379598 h 1502868"/>
              <a:gd name="connsiteX175" fmla="*/ 3961091 w 4035240"/>
              <a:gd name="connsiteY175" fmla="*/ 1379598 h 1502868"/>
              <a:gd name="connsiteX176" fmla="*/ 3989418 w 4035240"/>
              <a:gd name="connsiteY176" fmla="*/ 1401360 h 1502868"/>
              <a:gd name="connsiteX177" fmla="*/ 3989599 w 4035240"/>
              <a:gd name="connsiteY177" fmla="*/ 1405871 h 1502868"/>
              <a:gd name="connsiteX178" fmla="*/ 3974489 w 4035240"/>
              <a:gd name="connsiteY178" fmla="*/ 1431005 h 1502868"/>
              <a:gd name="connsiteX179" fmla="*/ 3993495 w 4035240"/>
              <a:gd name="connsiteY179" fmla="*/ 1462874 h 1502868"/>
              <a:gd name="connsiteX180" fmla="*/ 3971164 w 4035240"/>
              <a:gd name="connsiteY180" fmla="*/ 1462874 h 1502868"/>
              <a:gd name="connsiteX181" fmla="*/ 3955580 w 4035240"/>
              <a:gd name="connsiteY181" fmla="*/ 1434420 h 1502868"/>
              <a:gd name="connsiteX182" fmla="*/ 3943416 w 4035240"/>
              <a:gd name="connsiteY182" fmla="*/ 1434420 h 1502868"/>
              <a:gd name="connsiteX183" fmla="*/ 3958620 w 4035240"/>
              <a:gd name="connsiteY183" fmla="*/ 1419055 h 1502868"/>
              <a:gd name="connsiteX184" fmla="*/ 3968123 w 4035240"/>
              <a:gd name="connsiteY184" fmla="*/ 1410234 h 1502868"/>
              <a:gd name="connsiteX185" fmla="*/ 3968123 w 4035240"/>
              <a:gd name="connsiteY185" fmla="*/ 1404258 h 1502868"/>
              <a:gd name="connsiteX186" fmla="*/ 3958620 w 4035240"/>
              <a:gd name="connsiteY186" fmla="*/ 1395532 h 1502868"/>
              <a:gd name="connsiteX187" fmla="*/ 3943416 w 4035240"/>
              <a:gd name="connsiteY187" fmla="*/ 1395532 h 1502868"/>
              <a:gd name="connsiteX188" fmla="*/ 3943416 w 4035240"/>
              <a:gd name="connsiteY188" fmla="*/ 1419055 h 1502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4035240" h="1502868">
                <a:moveTo>
                  <a:pt x="-158" y="1394109"/>
                </a:moveTo>
                <a:lnTo>
                  <a:pt x="731541" y="1394109"/>
                </a:lnTo>
                <a:lnTo>
                  <a:pt x="731541" y="1498442"/>
                </a:lnTo>
                <a:lnTo>
                  <a:pt x="-158" y="1498442"/>
                </a:lnTo>
                <a:close/>
                <a:moveTo>
                  <a:pt x="-158" y="1299261"/>
                </a:moveTo>
                <a:lnTo>
                  <a:pt x="731541" y="1299261"/>
                </a:lnTo>
                <a:lnTo>
                  <a:pt x="731541" y="1194928"/>
                </a:lnTo>
                <a:lnTo>
                  <a:pt x="-158" y="1194928"/>
                </a:lnTo>
                <a:close/>
                <a:moveTo>
                  <a:pt x="208899" y="1100080"/>
                </a:moveTo>
                <a:lnTo>
                  <a:pt x="522484" y="1100080"/>
                </a:lnTo>
                <a:lnTo>
                  <a:pt x="522484" y="995747"/>
                </a:lnTo>
                <a:lnTo>
                  <a:pt x="208899" y="995747"/>
                </a:lnTo>
                <a:close/>
                <a:moveTo>
                  <a:pt x="208899" y="900899"/>
                </a:moveTo>
                <a:lnTo>
                  <a:pt x="522484" y="900899"/>
                </a:lnTo>
                <a:lnTo>
                  <a:pt x="522484" y="796566"/>
                </a:lnTo>
                <a:lnTo>
                  <a:pt x="208899" y="796566"/>
                </a:lnTo>
                <a:close/>
                <a:moveTo>
                  <a:pt x="208899" y="701718"/>
                </a:moveTo>
                <a:lnTo>
                  <a:pt x="522484" y="701718"/>
                </a:lnTo>
                <a:lnTo>
                  <a:pt x="522484" y="597385"/>
                </a:lnTo>
                <a:lnTo>
                  <a:pt x="208899" y="597385"/>
                </a:lnTo>
                <a:close/>
                <a:moveTo>
                  <a:pt x="522484" y="398204"/>
                </a:moveTo>
                <a:lnTo>
                  <a:pt x="208899" y="398204"/>
                </a:lnTo>
                <a:lnTo>
                  <a:pt x="208899" y="502537"/>
                </a:lnTo>
                <a:lnTo>
                  <a:pt x="522484" y="502537"/>
                </a:lnTo>
                <a:close/>
                <a:moveTo>
                  <a:pt x="-158" y="303356"/>
                </a:moveTo>
                <a:lnTo>
                  <a:pt x="731541" y="303356"/>
                </a:lnTo>
                <a:lnTo>
                  <a:pt x="731541" y="199023"/>
                </a:lnTo>
                <a:lnTo>
                  <a:pt x="-158" y="199023"/>
                </a:lnTo>
                <a:close/>
                <a:moveTo>
                  <a:pt x="-158" y="104175"/>
                </a:moveTo>
                <a:lnTo>
                  <a:pt x="731541" y="104175"/>
                </a:lnTo>
                <a:lnTo>
                  <a:pt x="731541" y="-158"/>
                </a:lnTo>
                <a:lnTo>
                  <a:pt x="-158" y="-158"/>
                </a:lnTo>
                <a:close/>
                <a:moveTo>
                  <a:pt x="836070" y="1299261"/>
                </a:moveTo>
                <a:lnTo>
                  <a:pt x="1951389" y="1299261"/>
                </a:lnTo>
                <a:cubicBezTo>
                  <a:pt x="1970288" y="1266654"/>
                  <a:pt x="1984432" y="1231523"/>
                  <a:pt x="1993390" y="1194928"/>
                </a:cubicBezTo>
                <a:lnTo>
                  <a:pt x="836070" y="1194928"/>
                </a:lnTo>
                <a:close/>
                <a:moveTo>
                  <a:pt x="1864060" y="796566"/>
                </a:moveTo>
                <a:lnTo>
                  <a:pt x="1045127" y="796566"/>
                </a:lnTo>
                <a:lnTo>
                  <a:pt x="1045127" y="900899"/>
                </a:lnTo>
                <a:lnTo>
                  <a:pt x="1951293" y="900899"/>
                </a:lnTo>
                <a:cubicBezTo>
                  <a:pt x="1928348" y="861440"/>
                  <a:pt x="1898850" y="826160"/>
                  <a:pt x="1864060" y="796566"/>
                </a:cubicBezTo>
                <a:close/>
                <a:moveTo>
                  <a:pt x="1045127" y="597385"/>
                </a:moveTo>
                <a:lnTo>
                  <a:pt x="1045127" y="701718"/>
                </a:lnTo>
                <a:lnTo>
                  <a:pt x="1864060" y="701718"/>
                </a:lnTo>
                <a:cubicBezTo>
                  <a:pt x="1898850" y="672125"/>
                  <a:pt x="1928348" y="636845"/>
                  <a:pt x="1951293" y="597385"/>
                </a:cubicBezTo>
                <a:close/>
                <a:moveTo>
                  <a:pt x="1951389" y="199023"/>
                </a:moveTo>
                <a:lnTo>
                  <a:pt x="836070" y="199023"/>
                </a:lnTo>
                <a:lnTo>
                  <a:pt x="836070" y="303356"/>
                </a:lnTo>
                <a:lnTo>
                  <a:pt x="1993390" y="303356"/>
                </a:lnTo>
                <a:cubicBezTo>
                  <a:pt x="1984432" y="266762"/>
                  <a:pt x="1970289" y="231630"/>
                  <a:pt x="1951389" y="199023"/>
                </a:cubicBezTo>
                <a:close/>
                <a:moveTo>
                  <a:pt x="1605779" y="-158"/>
                </a:moveTo>
                <a:lnTo>
                  <a:pt x="836070" y="-158"/>
                </a:lnTo>
                <a:lnTo>
                  <a:pt x="836070" y="104175"/>
                </a:lnTo>
                <a:lnTo>
                  <a:pt x="1874988" y="104175"/>
                </a:lnTo>
                <a:cubicBezTo>
                  <a:pt x="1801525" y="36948"/>
                  <a:pt x="1705445" y="-288"/>
                  <a:pt x="1605779" y="-158"/>
                </a:cubicBezTo>
                <a:close/>
                <a:moveTo>
                  <a:pt x="1045127" y="502537"/>
                </a:moveTo>
                <a:lnTo>
                  <a:pt x="1358712" y="502537"/>
                </a:lnTo>
                <a:lnTo>
                  <a:pt x="1358712" y="398204"/>
                </a:lnTo>
                <a:lnTo>
                  <a:pt x="1045127" y="398204"/>
                </a:lnTo>
                <a:close/>
                <a:moveTo>
                  <a:pt x="1653292" y="502537"/>
                </a:moveTo>
                <a:lnTo>
                  <a:pt x="1990919" y="502537"/>
                </a:lnTo>
                <a:cubicBezTo>
                  <a:pt x="2000179" y="468529"/>
                  <a:pt x="2004876" y="433446"/>
                  <a:pt x="2004888" y="398204"/>
                </a:cubicBezTo>
                <a:lnTo>
                  <a:pt x="1653292" y="398204"/>
                </a:lnTo>
                <a:close/>
                <a:moveTo>
                  <a:pt x="1045127" y="1100080"/>
                </a:moveTo>
                <a:lnTo>
                  <a:pt x="1358712" y="1100080"/>
                </a:lnTo>
                <a:lnTo>
                  <a:pt x="1358712" y="995747"/>
                </a:lnTo>
                <a:lnTo>
                  <a:pt x="1045127" y="995747"/>
                </a:lnTo>
                <a:close/>
                <a:moveTo>
                  <a:pt x="1653292" y="995747"/>
                </a:moveTo>
                <a:lnTo>
                  <a:pt x="1653292" y="1100080"/>
                </a:lnTo>
                <a:lnTo>
                  <a:pt x="2004888" y="1100080"/>
                </a:lnTo>
                <a:cubicBezTo>
                  <a:pt x="2004876" y="1064839"/>
                  <a:pt x="2000179" y="1029755"/>
                  <a:pt x="1990919" y="995747"/>
                </a:cubicBezTo>
                <a:close/>
                <a:moveTo>
                  <a:pt x="836070" y="1498442"/>
                </a:moveTo>
                <a:lnTo>
                  <a:pt x="1605779" y="1498442"/>
                </a:lnTo>
                <a:cubicBezTo>
                  <a:pt x="1705471" y="1498712"/>
                  <a:pt x="1801600" y="1461457"/>
                  <a:pt x="1874988" y="1394109"/>
                </a:cubicBezTo>
                <a:lnTo>
                  <a:pt x="836070" y="1394109"/>
                </a:lnTo>
                <a:close/>
                <a:moveTo>
                  <a:pt x="2926639" y="1498442"/>
                </a:moveTo>
                <a:lnTo>
                  <a:pt x="2962939" y="1394109"/>
                </a:lnTo>
                <a:lnTo>
                  <a:pt x="2890339" y="1394109"/>
                </a:lnTo>
                <a:close/>
                <a:moveTo>
                  <a:pt x="2856985" y="1299261"/>
                </a:moveTo>
                <a:lnTo>
                  <a:pt x="2996293" y="1299261"/>
                </a:lnTo>
                <a:lnTo>
                  <a:pt x="3033068" y="1194928"/>
                </a:lnTo>
                <a:lnTo>
                  <a:pt x="2820210" y="1194928"/>
                </a:lnTo>
                <a:close/>
                <a:moveTo>
                  <a:pt x="2786856" y="1100080"/>
                </a:moveTo>
                <a:lnTo>
                  <a:pt x="3066422" y="1100080"/>
                </a:lnTo>
                <a:lnTo>
                  <a:pt x="3103102" y="995747"/>
                </a:lnTo>
                <a:lnTo>
                  <a:pt x="2750176" y="995747"/>
                </a:lnTo>
                <a:close/>
                <a:moveTo>
                  <a:pt x="2716822" y="900899"/>
                </a:moveTo>
                <a:lnTo>
                  <a:pt x="3136456" y="900899"/>
                </a:lnTo>
                <a:lnTo>
                  <a:pt x="3173136" y="796566"/>
                </a:lnTo>
                <a:lnTo>
                  <a:pt x="2680142" y="796566"/>
                </a:lnTo>
                <a:close/>
                <a:moveTo>
                  <a:pt x="2299468" y="502537"/>
                </a:moveTo>
                <a:lnTo>
                  <a:pt x="2864207" y="502537"/>
                </a:lnTo>
                <a:lnTo>
                  <a:pt x="2827907" y="398204"/>
                </a:lnTo>
                <a:lnTo>
                  <a:pt x="2299468" y="398204"/>
                </a:lnTo>
                <a:close/>
                <a:moveTo>
                  <a:pt x="3058440" y="303356"/>
                </a:moveTo>
                <a:lnTo>
                  <a:pt x="3762867" y="303356"/>
                </a:lnTo>
                <a:lnTo>
                  <a:pt x="3762867" y="199023"/>
                </a:lnTo>
                <a:lnTo>
                  <a:pt x="3094835" y="199023"/>
                </a:lnTo>
                <a:close/>
                <a:moveTo>
                  <a:pt x="3164204" y="-158"/>
                </a:moveTo>
                <a:lnTo>
                  <a:pt x="3127904" y="104175"/>
                </a:lnTo>
                <a:lnTo>
                  <a:pt x="3762867" y="104175"/>
                </a:lnTo>
                <a:lnTo>
                  <a:pt x="3762867" y="-158"/>
                </a:lnTo>
                <a:close/>
                <a:moveTo>
                  <a:pt x="2090411" y="1498442"/>
                </a:moveTo>
                <a:lnTo>
                  <a:pt x="2613054" y="1498442"/>
                </a:lnTo>
                <a:lnTo>
                  <a:pt x="2613054" y="1394109"/>
                </a:lnTo>
                <a:lnTo>
                  <a:pt x="2090411" y="1394109"/>
                </a:lnTo>
                <a:close/>
                <a:moveTo>
                  <a:pt x="2090411" y="1299261"/>
                </a:moveTo>
                <a:lnTo>
                  <a:pt x="2613054" y="1299261"/>
                </a:lnTo>
                <a:lnTo>
                  <a:pt x="2613054" y="1194928"/>
                </a:lnTo>
                <a:lnTo>
                  <a:pt x="2090411" y="1194928"/>
                </a:lnTo>
                <a:close/>
                <a:moveTo>
                  <a:pt x="2299468" y="1100080"/>
                </a:moveTo>
                <a:lnTo>
                  <a:pt x="2613054" y="1100080"/>
                </a:lnTo>
                <a:lnTo>
                  <a:pt x="2613054" y="995747"/>
                </a:lnTo>
                <a:lnTo>
                  <a:pt x="2299468" y="995747"/>
                </a:lnTo>
                <a:close/>
                <a:moveTo>
                  <a:pt x="2299468" y="900899"/>
                </a:moveTo>
                <a:lnTo>
                  <a:pt x="2613054" y="900899"/>
                </a:lnTo>
                <a:lnTo>
                  <a:pt x="2613054" y="796566"/>
                </a:lnTo>
                <a:lnTo>
                  <a:pt x="2299468" y="796566"/>
                </a:lnTo>
                <a:close/>
                <a:moveTo>
                  <a:pt x="3553810" y="398204"/>
                </a:moveTo>
                <a:lnTo>
                  <a:pt x="3025371" y="398204"/>
                </a:lnTo>
                <a:lnTo>
                  <a:pt x="2989071" y="502537"/>
                </a:lnTo>
                <a:lnTo>
                  <a:pt x="3553810" y="502537"/>
                </a:lnTo>
                <a:close/>
                <a:moveTo>
                  <a:pt x="3240225" y="701718"/>
                </a:moveTo>
                <a:lnTo>
                  <a:pt x="3553810" y="701718"/>
                </a:lnTo>
                <a:lnTo>
                  <a:pt x="3553810" y="597385"/>
                </a:lnTo>
                <a:lnTo>
                  <a:pt x="2956002" y="597385"/>
                </a:lnTo>
                <a:lnTo>
                  <a:pt x="2926639" y="681705"/>
                </a:lnTo>
                <a:lnTo>
                  <a:pt x="2897276" y="597385"/>
                </a:lnTo>
                <a:lnTo>
                  <a:pt x="2299468" y="597385"/>
                </a:lnTo>
                <a:lnTo>
                  <a:pt x="2299468" y="701718"/>
                </a:lnTo>
                <a:lnTo>
                  <a:pt x="2613054" y="701718"/>
                </a:lnTo>
                <a:lnTo>
                  <a:pt x="2613054" y="605827"/>
                </a:lnTo>
                <a:lnTo>
                  <a:pt x="2646788" y="701718"/>
                </a:lnTo>
                <a:lnTo>
                  <a:pt x="3206491" y="701718"/>
                </a:lnTo>
                <a:lnTo>
                  <a:pt x="3240225" y="605827"/>
                </a:lnTo>
                <a:close/>
                <a:moveTo>
                  <a:pt x="3553810" y="796566"/>
                </a:moveTo>
                <a:lnTo>
                  <a:pt x="3240225" y="796566"/>
                </a:lnTo>
                <a:lnTo>
                  <a:pt x="3240225" y="900899"/>
                </a:lnTo>
                <a:lnTo>
                  <a:pt x="3553810" y="900899"/>
                </a:lnTo>
                <a:close/>
                <a:moveTo>
                  <a:pt x="3240225" y="1100080"/>
                </a:moveTo>
                <a:lnTo>
                  <a:pt x="3553810" y="1100080"/>
                </a:lnTo>
                <a:lnTo>
                  <a:pt x="3553810" y="995747"/>
                </a:lnTo>
                <a:lnTo>
                  <a:pt x="3240225" y="995747"/>
                </a:lnTo>
                <a:close/>
                <a:moveTo>
                  <a:pt x="3240225" y="1299261"/>
                </a:moveTo>
                <a:lnTo>
                  <a:pt x="3762867" y="1299261"/>
                </a:lnTo>
                <a:lnTo>
                  <a:pt x="3762867" y="1194928"/>
                </a:lnTo>
                <a:lnTo>
                  <a:pt x="3240225" y="1194928"/>
                </a:lnTo>
                <a:close/>
                <a:moveTo>
                  <a:pt x="3240225" y="1498442"/>
                </a:moveTo>
                <a:lnTo>
                  <a:pt x="3762867" y="1498442"/>
                </a:lnTo>
                <a:lnTo>
                  <a:pt x="3762867" y="1394109"/>
                </a:lnTo>
                <a:lnTo>
                  <a:pt x="3240225" y="1394109"/>
                </a:lnTo>
                <a:close/>
                <a:moveTo>
                  <a:pt x="2794838" y="303356"/>
                </a:moveTo>
                <a:lnTo>
                  <a:pt x="2758443" y="199023"/>
                </a:lnTo>
                <a:lnTo>
                  <a:pt x="2090411" y="199023"/>
                </a:lnTo>
                <a:lnTo>
                  <a:pt x="2090411" y="303356"/>
                </a:lnTo>
                <a:close/>
                <a:moveTo>
                  <a:pt x="2725469" y="104175"/>
                </a:moveTo>
                <a:lnTo>
                  <a:pt x="2689075" y="-158"/>
                </a:lnTo>
                <a:lnTo>
                  <a:pt x="2090411" y="-158"/>
                </a:lnTo>
                <a:lnTo>
                  <a:pt x="2090411" y="104175"/>
                </a:lnTo>
                <a:close/>
                <a:moveTo>
                  <a:pt x="3875283" y="1420572"/>
                </a:moveTo>
                <a:cubicBezTo>
                  <a:pt x="3876595" y="1376537"/>
                  <a:pt x="3913423" y="1341902"/>
                  <a:pt x="3957540" y="1343211"/>
                </a:cubicBezTo>
                <a:cubicBezTo>
                  <a:pt x="4001657" y="1344521"/>
                  <a:pt x="4036358" y="1381280"/>
                  <a:pt x="4035046" y="1425315"/>
                </a:cubicBezTo>
                <a:cubicBezTo>
                  <a:pt x="4033761" y="1468450"/>
                  <a:pt x="3998340" y="1502743"/>
                  <a:pt x="3955105" y="1502711"/>
                </a:cubicBezTo>
                <a:cubicBezTo>
                  <a:pt x="3910864" y="1502465"/>
                  <a:pt x="3875199" y="1466469"/>
                  <a:pt x="3875445" y="1422311"/>
                </a:cubicBezTo>
                <a:cubicBezTo>
                  <a:pt x="3875449" y="1421731"/>
                  <a:pt x="3875458" y="1421152"/>
                  <a:pt x="3875474" y="1420572"/>
                </a:cubicBezTo>
                <a:close/>
                <a:moveTo>
                  <a:pt x="4016206" y="1425789"/>
                </a:moveTo>
                <a:lnTo>
                  <a:pt x="4016206" y="1415450"/>
                </a:lnTo>
                <a:cubicBezTo>
                  <a:pt x="4014875" y="1381794"/>
                  <a:pt x="3986462" y="1355587"/>
                  <a:pt x="3952743" y="1356915"/>
                </a:cubicBezTo>
                <a:cubicBezTo>
                  <a:pt x="3920889" y="1358170"/>
                  <a:pt x="3895355" y="1383656"/>
                  <a:pt x="3894098" y="1415450"/>
                </a:cubicBezTo>
                <a:lnTo>
                  <a:pt x="3894098" y="1425789"/>
                </a:lnTo>
                <a:cubicBezTo>
                  <a:pt x="3895428" y="1459445"/>
                  <a:pt x="3923842" y="1485652"/>
                  <a:pt x="3957561" y="1484324"/>
                </a:cubicBezTo>
                <a:cubicBezTo>
                  <a:pt x="3989415" y="1483070"/>
                  <a:pt x="4014949" y="1457583"/>
                  <a:pt x="4016206" y="1425789"/>
                </a:cubicBezTo>
                <a:close/>
                <a:moveTo>
                  <a:pt x="3943416" y="1462874"/>
                </a:moveTo>
                <a:lnTo>
                  <a:pt x="3923081" y="1462874"/>
                </a:lnTo>
                <a:lnTo>
                  <a:pt x="3923081" y="1379598"/>
                </a:lnTo>
                <a:lnTo>
                  <a:pt x="3961091" y="1379598"/>
                </a:lnTo>
                <a:cubicBezTo>
                  <a:pt x="3974934" y="1377799"/>
                  <a:pt x="3987617" y="1387543"/>
                  <a:pt x="3989418" y="1401360"/>
                </a:cubicBezTo>
                <a:cubicBezTo>
                  <a:pt x="3989613" y="1402855"/>
                  <a:pt x="3989674" y="1404365"/>
                  <a:pt x="3989599" y="1405871"/>
                </a:cubicBezTo>
                <a:cubicBezTo>
                  <a:pt x="3990607" y="1416644"/>
                  <a:pt x="3984488" y="1426824"/>
                  <a:pt x="3974489" y="1431005"/>
                </a:cubicBezTo>
                <a:lnTo>
                  <a:pt x="3993495" y="1462874"/>
                </a:lnTo>
                <a:lnTo>
                  <a:pt x="3971164" y="1462874"/>
                </a:lnTo>
                <a:lnTo>
                  <a:pt x="3955580" y="1434420"/>
                </a:lnTo>
                <a:lnTo>
                  <a:pt x="3943416" y="1434420"/>
                </a:lnTo>
                <a:close/>
                <a:moveTo>
                  <a:pt x="3958620" y="1419055"/>
                </a:moveTo>
                <a:cubicBezTo>
                  <a:pt x="3964987" y="1419055"/>
                  <a:pt x="3968123" y="1416209"/>
                  <a:pt x="3968123" y="1410234"/>
                </a:cubicBezTo>
                <a:lnTo>
                  <a:pt x="3968123" y="1404258"/>
                </a:lnTo>
                <a:cubicBezTo>
                  <a:pt x="3968123" y="1398283"/>
                  <a:pt x="3964512" y="1395532"/>
                  <a:pt x="3958620" y="1395532"/>
                </a:cubicBezTo>
                <a:lnTo>
                  <a:pt x="3943416" y="1395532"/>
                </a:lnTo>
                <a:lnTo>
                  <a:pt x="3943416" y="1419055"/>
                </a:lnTo>
                <a:close/>
              </a:path>
            </a:pathLst>
          </a:custGeom>
          <a:solidFill>
            <a:schemeClr val="tx1"/>
          </a:solidFill>
          <a:ln w="9503" cap="flat">
            <a:noFill/>
            <a:prstDash val="solid"/>
            <a:miter/>
          </a:ln>
        </p:spPr>
        <p:txBody>
          <a:bodyPr rtlCol="0" anchor="ctr"/>
          <a:lstStyle/>
          <a:p>
            <a:endParaRPr lang="ja-JP" altLang="en-US"/>
          </a:p>
        </p:txBody>
      </p:sp>
      <p:sp>
        <p:nvSpPr>
          <p:cNvPr id="9" name="テキスト プレースホルダー 4">
            <a:extLst>
              <a:ext uri="{FF2B5EF4-FFF2-40B4-BE49-F238E27FC236}">
                <a16:creationId xmlns:a16="http://schemas.microsoft.com/office/drawing/2014/main" id="{74C089DD-5C10-45ED-B831-5D8FCC7E51C3}"/>
              </a:ext>
            </a:extLst>
          </p:cNvPr>
          <p:cNvSpPr>
            <a:spLocks noGrp="1"/>
          </p:cNvSpPr>
          <p:nvPr>
            <p:ph type="body" sz="quarter" idx="16" hasCustomPrompt="1"/>
          </p:nvPr>
        </p:nvSpPr>
        <p:spPr>
          <a:xfrm>
            <a:off x="289560" y="299198"/>
            <a:ext cx="5522976" cy="548640"/>
          </a:xfrm>
        </p:spPr>
        <p:txBody>
          <a:bodyPr anchor="t"/>
          <a:lstStyle>
            <a:lvl1pPr>
              <a:defRPr sz="2000" b="0" i="0">
                <a:latin typeface="IBM Plex Sans" panose="020B0503050203000203" pitchFamily="34" charset="0"/>
                <a:ea typeface="IBM Plex Sans JP" panose="020B0503050203000203" pitchFamily="34" charset="-128"/>
              </a:defRPr>
            </a:lvl1pPr>
          </a:lstStyle>
          <a:p>
            <a:pPr lvl="0"/>
            <a:r>
              <a:rPr kumimoji="1" lang="en-US" altLang="ja-JP" dirty="0"/>
              <a:t>IBM Brand Logotype</a:t>
            </a:r>
            <a:endParaRPr kumimoji="1" lang="ja-JP" altLang="en-US"/>
          </a:p>
        </p:txBody>
      </p:sp>
    </p:spTree>
    <p:extLst>
      <p:ext uri="{BB962C8B-B14F-4D97-AF65-F5344CB8AC3E}">
        <p14:creationId xmlns:p14="http://schemas.microsoft.com/office/powerpoint/2010/main" val="3340209367"/>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with 2 page contents)">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CF211B0D-F6CD-C6C3-5E06-D70A60ED1018}"/>
              </a:ext>
            </a:extLst>
          </p:cNvPr>
          <p:cNvSpPr>
            <a:spLocks noGrp="1"/>
          </p:cNvSpPr>
          <p:nvPr>
            <p:ph type="title"/>
          </p:nvPr>
        </p:nvSpPr>
        <p:spPr>
          <a:xfrm>
            <a:off x="289560" y="301750"/>
            <a:ext cx="5522976" cy="3127248"/>
          </a:xfrm>
        </p:spPr>
        <p:txBody>
          <a:bodyPr/>
          <a:lstStyle/>
          <a:p>
            <a:r>
              <a:rPr kumimoji="1" lang="ja-JP" altLang="en-US"/>
              <a:t>マスター タイトルの書式設定</a:t>
            </a:r>
          </a:p>
        </p:txBody>
      </p:sp>
      <p:sp>
        <p:nvSpPr>
          <p:cNvPr id="9" name="コンテンツ プレースホルダー 8">
            <a:extLst>
              <a:ext uri="{FF2B5EF4-FFF2-40B4-BE49-F238E27FC236}">
                <a16:creationId xmlns:a16="http://schemas.microsoft.com/office/drawing/2014/main" id="{4616BE90-DC01-8F43-AD95-36178D5EB503}"/>
              </a:ext>
            </a:extLst>
          </p:cNvPr>
          <p:cNvSpPr>
            <a:spLocks noGrp="1"/>
          </p:cNvSpPr>
          <p:nvPr>
            <p:ph sz="quarter" idx="10"/>
          </p:nvPr>
        </p:nvSpPr>
        <p:spPr>
          <a:xfrm>
            <a:off x="6381750" y="304800"/>
            <a:ext cx="2478024" cy="5715000"/>
          </a:xfrm>
        </p:spPr>
        <p:txBody>
          <a:bodyPr lIns="0"/>
          <a:lstStyle>
            <a:lvl1pPr marL="0" indent="0">
              <a:spcBef>
                <a:spcPts val="300"/>
              </a:spcBef>
              <a:spcAft>
                <a:spcPts val="0"/>
              </a:spcAft>
              <a:tabLst>
                <a:tab pos="2105025" algn="l"/>
              </a:tabLst>
              <a:defRPr sz="1200" b="0" i="0">
                <a:solidFill>
                  <a:schemeClr val="tx1"/>
                </a:solidFill>
                <a:latin typeface="IBM Plex Sans JP Medm" panose="020B0503050203000203" pitchFamily="34" charset="-128"/>
                <a:ea typeface="IBM Plex Sans JP Medm" panose="020B0503050203000203" pitchFamily="34" charset="-128"/>
              </a:defRPr>
            </a:lvl1pPr>
            <a:lvl2pPr marL="0" indent="0">
              <a:spcBef>
                <a:spcPts val="0"/>
              </a:spcBef>
              <a:spcAft>
                <a:spcPts val="0"/>
              </a:spcAft>
              <a:buNone/>
              <a:tabLst>
                <a:tab pos="2105025" algn="l"/>
              </a:tabLst>
              <a:defRPr sz="1200">
                <a:solidFill>
                  <a:schemeClr val="tx1"/>
                </a:solidFill>
              </a:defRPr>
            </a:lvl2pPr>
            <a:lvl3pPr>
              <a:defRPr sz="1400">
                <a:solidFill>
                  <a:srgbClr val="002D9C"/>
                </a:solidFill>
              </a:defRPr>
            </a:lvl3pPr>
            <a:lvl4pPr>
              <a:defRPr sz="1400">
                <a:solidFill>
                  <a:srgbClr val="002D9C"/>
                </a:solidFill>
              </a:defRPr>
            </a:lvl4pPr>
            <a:lvl5pPr>
              <a:defRPr sz="1400">
                <a:solidFill>
                  <a:srgbClr val="002D9C"/>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p:txBody>
      </p:sp>
      <p:sp>
        <p:nvSpPr>
          <p:cNvPr id="11" name="コンテンツ プレースホルダー 10">
            <a:extLst>
              <a:ext uri="{FF2B5EF4-FFF2-40B4-BE49-F238E27FC236}">
                <a16:creationId xmlns:a16="http://schemas.microsoft.com/office/drawing/2014/main" id="{8EA76F08-7D9D-6847-AA20-6A0223A9F013}"/>
              </a:ext>
            </a:extLst>
          </p:cNvPr>
          <p:cNvSpPr>
            <a:spLocks noGrp="1"/>
          </p:cNvSpPr>
          <p:nvPr>
            <p:ph sz="quarter" idx="11"/>
          </p:nvPr>
        </p:nvSpPr>
        <p:spPr>
          <a:xfrm>
            <a:off x="9430110" y="304800"/>
            <a:ext cx="2478024" cy="5715000"/>
          </a:xfrm>
        </p:spPr>
        <p:txBody>
          <a:bodyPr/>
          <a:lstStyle>
            <a:lvl1pPr marL="0" indent="0">
              <a:spcBef>
                <a:spcPts val="300"/>
              </a:spcBef>
              <a:spcAft>
                <a:spcPts val="0"/>
              </a:spcAft>
              <a:tabLst>
                <a:tab pos="2105025" algn="l"/>
                <a:tab pos="2217738" algn="l"/>
              </a:tabLst>
              <a:defRPr sz="1200" b="0" i="0">
                <a:solidFill>
                  <a:schemeClr val="tx1"/>
                </a:solidFill>
                <a:latin typeface="IBM Plex Sans JP Medm" panose="020B0503050203000203" pitchFamily="34" charset="-128"/>
                <a:ea typeface="IBM Plex Sans JP Medm" panose="020B0503050203000203" pitchFamily="34" charset="-128"/>
              </a:defRPr>
            </a:lvl1pPr>
            <a:lvl2pPr marL="0" indent="0">
              <a:spcBef>
                <a:spcPts val="0"/>
              </a:spcBef>
              <a:spcAft>
                <a:spcPts val="0"/>
              </a:spcAft>
              <a:buNone/>
              <a:tabLst>
                <a:tab pos="2105025" algn="l"/>
              </a:tabLst>
              <a:defRPr sz="1200">
                <a:solidFill>
                  <a:schemeClr val="tx1"/>
                </a:solidFill>
              </a:defRPr>
            </a:lvl2pPr>
            <a:lvl3pPr marL="0">
              <a:spcBef>
                <a:spcPts val="300"/>
              </a:spcBef>
              <a:spcAft>
                <a:spcPts val="300"/>
              </a:spcAft>
              <a:defRPr sz="1200">
                <a:solidFill>
                  <a:schemeClr val="tx1"/>
                </a:solidFill>
              </a:defRPr>
            </a:lvl3pPr>
            <a:lvl4pPr marL="0">
              <a:spcBef>
                <a:spcPts val="300"/>
              </a:spcBef>
              <a:spcAft>
                <a:spcPts val="300"/>
              </a:spcAft>
              <a:defRPr sz="1200">
                <a:solidFill>
                  <a:schemeClr val="tx1"/>
                </a:solidFill>
              </a:defRPr>
            </a:lvl4pPr>
            <a:lvl5pPr marL="0">
              <a:spcBef>
                <a:spcPts val="300"/>
              </a:spcBef>
              <a:spcAft>
                <a:spcPts val="300"/>
              </a:spcAft>
              <a:defRPr sz="1200">
                <a:solidFill>
                  <a:schemeClr val="tx1"/>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p:txBody>
      </p:sp>
      <p:sp>
        <p:nvSpPr>
          <p:cNvPr id="7" name="フッター プレースホルダー 6">
            <a:extLst>
              <a:ext uri="{FF2B5EF4-FFF2-40B4-BE49-F238E27FC236}">
                <a16:creationId xmlns:a16="http://schemas.microsoft.com/office/drawing/2014/main" id="{E267580C-276B-47C2-2952-0E580DC7EA0E}"/>
              </a:ext>
            </a:extLst>
          </p:cNvPr>
          <p:cNvSpPr>
            <a:spLocks noGrp="1"/>
          </p:cNvSpPr>
          <p:nvPr>
            <p:ph type="ftr" sz="quarter" idx="12"/>
          </p:nvPr>
        </p:nvSpPr>
        <p:spPr/>
        <p:txBody>
          <a:bodyPr/>
          <a:lstStyle/>
          <a:p>
            <a:r>
              <a:rPr kumimoji="1" lang="ja-JP" altLang="en-US"/>
              <a:t>フッター</a:t>
            </a:r>
            <a:r>
              <a:rPr kumimoji="1" lang="en-US" altLang="ja-JP"/>
              <a:t>(Optional)</a:t>
            </a:r>
            <a:endParaRPr kumimoji="1" lang="ja-JP" altLang="en-US"/>
          </a:p>
        </p:txBody>
      </p:sp>
      <p:sp>
        <p:nvSpPr>
          <p:cNvPr id="8" name="スライド番号プレースホルダー 7">
            <a:extLst>
              <a:ext uri="{FF2B5EF4-FFF2-40B4-BE49-F238E27FC236}">
                <a16:creationId xmlns:a16="http://schemas.microsoft.com/office/drawing/2014/main" id="{A4C0E1ED-5363-022F-8C62-73774C9BE346}"/>
              </a:ext>
            </a:extLst>
          </p:cNvPr>
          <p:cNvSpPr>
            <a:spLocks noGrp="1"/>
          </p:cNvSpPr>
          <p:nvPr>
            <p:ph type="sldNum" sz="quarter" idx="13"/>
          </p:nvPr>
        </p:nvSpPr>
        <p:spPr/>
        <p:txBody>
          <a:bodyPr/>
          <a:lstStyle/>
          <a:p>
            <a:fld id="{19CA33DB-3EF7-0D48-8164-B05E3E6F1758}" type="slidenum">
              <a:rPr kumimoji="1" lang="ja-JP" altLang="en-US" smtClean="0"/>
              <a:pPr/>
              <a:t>‹#›</a:t>
            </a:fld>
            <a:endParaRPr kumimoji="1" lang="ja-JP" altLang="en-US"/>
          </a:p>
        </p:txBody>
      </p:sp>
    </p:spTree>
    <p:extLst>
      <p:ext uri="{BB962C8B-B14F-4D97-AF65-F5344CB8AC3E}">
        <p14:creationId xmlns:p14="http://schemas.microsoft.com/office/powerpoint/2010/main" val="89421833"/>
      </p:ext>
    </p:extLst>
  </p:cSld>
  <p:clrMapOvr>
    <a:masterClrMapping/>
  </p:clrMapOvr>
  <p:transition spd="med"/>
  <p:extLst>
    <p:ext uri="{DCECCB84-F9BA-43D5-87BE-67443E8EF086}">
      <p15:sldGuideLst xmlns:p15="http://schemas.microsoft.com/office/powerpoint/2012/main">
        <p15:guide id="1"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9" name="コンテンツ プレースホルダー 8">
            <a:extLst>
              <a:ext uri="{FF2B5EF4-FFF2-40B4-BE49-F238E27FC236}">
                <a16:creationId xmlns:a16="http://schemas.microsoft.com/office/drawing/2014/main" id="{4616BE90-DC01-8F43-AD95-36178D5EB503}"/>
              </a:ext>
            </a:extLst>
          </p:cNvPr>
          <p:cNvSpPr>
            <a:spLocks noGrp="1"/>
          </p:cNvSpPr>
          <p:nvPr>
            <p:ph sz="quarter" idx="10"/>
          </p:nvPr>
        </p:nvSpPr>
        <p:spPr>
          <a:xfrm>
            <a:off x="6381750" y="304800"/>
            <a:ext cx="5524500" cy="5715000"/>
          </a:xfrm>
        </p:spPr>
        <p:txBody>
          <a:bodyPr lIns="0"/>
          <a:lstStyle>
            <a:lvl1pPr marL="0" indent="0">
              <a:spcBef>
                <a:spcPts val="600"/>
              </a:spcBef>
              <a:spcAft>
                <a:spcPts val="0"/>
              </a:spcAft>
              <a:tabLst>
                <a:tab pos="5026025" algn="l"/>
              </a:tabLst>
              <a:defRPr sz="1600" b="0" i="0">
                <a:solidFill>
                  <a:schemeClr val="tx1"/>
                </a:solidFill>
                <a:latin typeface="IBM Plex Sans Medm" panose="020B0503050203000203" pitchFamily="34" charset="0"/>
                <a:ea typeface="IBM Plex Sans JP Medm" panose="020B0503050203000203" pitchFamily="34" charset="-128"/>
              </a:defRPr>
            </a:lvl1pPr>
            <a:lvl2pPr marL="0" indent="0">
              <a:spcAft>
                <a:spcPts val="0"/>
              </a:spcAft>
              <a:buNone/>
              <a:tabLst>
                <a:tab pos="5026025" algn="l"/>
              </a:tabLst>
              <a:defRPr sz="1600">
                <a:solidFill>
                  <a:schemeClr val="tx1"/>
                </a:solidFill>
              </a:defRPr>
            </a:lvl2pPr>
            <a:lvl3pPr>
              <a:spcAft>
                <a:spcPts val="300"/>
              </a:spcAft>
              <a:defRPr sz="1200">
                <a:solidFill>
                  <a:schemeClr val="tx1"/>
                </a:solidFill>
              </a:defRPr>
            </a:lvl3pPr>
            <a:lvl4pPr>
              <a:spcAft>
                <a:spcPts val="300"/>
              </a:spcAft>
              <a:defRPr sz="1200">
                <a:solidFill>
                  <a:schemeClr val="tx1"/>
                </a:solidFill>
              </a:defRPr>
            </a:lvl4pPr>
            <a:lvl5pPr>
              <a:spcAft>
                <a:spcPts val="300"/>
              </a:spcAft>
              <a:defRPr sz="1200">
                <a:solidFill>
                  <a:schemeClr val="tx1"/>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p:txBody>
      </p:sp>
      <p:sp>
        <p:nvSpPr>
          <p:cNvPr id="3" name="タイトル 2">
            <a:extLst>
              <a:ext uri="{FF2B5EF4-FFF2-40B4-BE49-F238E27FC236}">
                <a16:creationId xmlns:a16="http://schemas.microsoft.com/office/drawing/2014/main" id="{9BCC917E-BE45-76C9-0E08-DBD59B2C737A}"/>
              </a:ext>
            </a:extLst>
          </p:cNvPr>
          <p:cNvSpPr>
            <a:spLocks noGrp="1"/>
          </p:cNvSpPr>
          <p:nvPr>
            <p:ph type="title"/>
          </p:nvPr>
        </p:nvSpPr>
        <p:spPr>
          <a:xfrm>
            <a:off x="289560" y="301750"/>
            <a:ext cx="5522976" cy="3127248"/>
          </a:xfrm>
        </p:spPr>
        <p:txBody>
          <a:bodyPr/>
          <a:lstStyle/>
          <a:p>
            <a:r>
              <a:rPr kumimoji="1" lang="ja-JP" altLang="en-US"/>
              <a:t>マスター タイトルの書式設定</a:t>
            </a:r>
          </a:p>
        </p:txBody>
      </p:sp>
      <p:sp>
        <p:nvSpPr>
          <p:cNvPr id="5" name="フッター プレースホルダー 4">
            <a:extLst>
              <a:ext uri="{FF2B5EF4-FFF2-40B4-BE49-F238E27FC236}">
                <a16:creationId xmlns:a16="http://schemas.microsoft.com/office/drawing/2014/main" id="{4BE7CA89-E948-7275-C185-100CA8632FA0}"/>
              </a:ext>
            </a:extLst>
          </p:cNvPr>
          <p:cNvSpPr>
            <a:spLocks noGrp="1"/>
          </p:cNvSpPr>
          <p:nvPr>
            <p:ph type="ftr" sz="quarter" idx="11"/>
          </p:nvPr>
        </p:nvSpPr>
        <p:spPr/>
        <p:txBody>
          <a:bodyPr/>
          <a:lstStyle/>
          <a:p>
            <a:r>
              <a:rPr kumimoji="1" lang="ja-JP" altLang="en-US"/>
              <a:t>フッター</a:t>
            </a:r>
            <a:r>
              <a:rPr kumimoji="1" lang="en-US" altLang="ja-JP"/>
              <a:t>(Optional)</a:t>
            </a:r>
            <a:endParaRPr kumimoji="1" lang="ja-JP" altLang="en-US"/>
          </a:p>
        </p:txBody>
      </p:sp>
      <p:sp>
        <p:nvSpPr>
          <p:cNvPr id="6" name="スライド番号プレースホルダー 5">
            <a:extLst>
              <a:ext uri="{FF2B5EF4-FFF2-40B4-BE49-F238E27FC236}">
                <a16:creationId xmlns:a16="http://schemas.microsoft.com/office/drawing/2014/main" id="{7252303C-F2E6-73D7-B4E8-845E1BA8FCFE}"/>
              </a:ext>
            </a:extLst>
          </p:cNvPr>
          <p:cNvSpPr>
            <a:spLocks noGrp="1"/>
          </p:cNvSpPr>
          <p:nvPr>
            <p:ph type="sldNum" sz="quarter" idx="12"/>
          </p:nvPr>
        </p:nvSpPr>
        <p:spPr/>
        <p:txBody>
          <a:bodyPr/>
          <a:lstStyle/>
          <a:p>
            <a:fld id="{19CA33DB-3EF7-0D48-8164-B05E3E6F1758}" type="slidenum">
              <a:rPr kumimoji="1" lang="ja-JP" altLang="en-US" smtClean="0"/>
              <a:pPr/>
              <a:t>‹#›</a:t>
            </a:fld>
            <a:endParaRPr kumimoji="1" lang="ja-JP" altLang="en-US"/>
          </a:p>
        </p:txBody>
      </p:sp>
    </p:spTree>
    <p:extLst>
      <p:ext uri="{BB962C8B-B14F-4D97-AF65-F5344CB8AC3E}">
        <p14:creationId xmlns:p14="http://schemas.microsoft.com/office/powerpoint/2010/main" val="681204799"/>
      </p:ext>
    </p:extLst>
  </p:cSld>
  <p:clrMapOvr>
    <a:masterClrMapping/>
  </p:clrMapOvr>
  <p:transition spd="med"/>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irst">
    <p:bg>
      <p:bgRef idx="1001">
        <a:schemeClr val="bg1"/>
      </p:bgRef>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CE00DF9A-2A80-984C-A8A2-BA61B54A0D87}"/>
              </a:ext>
            </a:extLst>
          </p:cNvPr>
          <p:cNvSpPr/>
          <p:nvPr userDrawn="1"/>
        </p:nvSpPr>
        <p:spPr bwMode="auto">
          <a:xfrm>
            <a:off x="0" y="0"/>
            <a:ext cx="3048000" cy="6858000"/>
          </a:xfrm>
          <a:prstGeom prst="rect">
            <a:avLst/>
          </a:prstGeom>
          <a:solidFill>
            <a:srgbClr val="E5F6FF"/>
          </a:solidFill>
          <a:ln w="1270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ja-JP" altLang="en-US" sz="1400" b="0" i="0" u="none" strike="noStrike" cap="none" normalizeH="0" baseline="0" err="1">
              <a:ln>
                <a:noFill/>
              </a:ln>
              <a:solidFill>
                <a:schemeClr val="tx1"/>
              </a:solidFill>
              <a:effectLst/>
            </a:endParaRPr>
          </a:p>
        </p:txBody>
      </p:sp>
      <p:sp>
        <p:nvSpPr>
          <p:cNvPr id="11" name="タイトル 10">
            <a:extLst>
              <a:ext uri="{FF2B5EF4-FFF2-40B4-BE49-F238E27FC236}">
                <a16:creationId xmlns:a16="http://schemas.microsoft.com/office/drawing/2014/main" id="{DD703C5B-C3D0-3FFF-AF7E-972E56C566BC}"/>
              </a:ext>
            </a:extLst>
          </p:cNvPr>
          <p:cNvSpPr>
            <a:spLocks noGrp="1"/>
          </p:cNvSpPr>
          <p:nvPr>
            <p:ph type="title"/>
          </p:nvPr>
        </p:nvSpPr>
        <p:spPr>
          <a:xfrm>
            <a:off x="289560" y="301751"/>
            <a:ext cx="2474278" cy="5696713"/>
          </a:xfrm>
        </p:spPr>
        <p:txBody>
          <a:bodyPr/>
          <a:lstStyle>
            <a:lvl1pPr>
              <a:defRPr>
                <a:solidFill>
                  <a:schemeClr val="tx1"/>
                </a:solidFill>
              </a:defRPr>
            </a:lvl1pPr>
          </a:lstStyle>
          <a:p>
            <a:r>
              <a:rPr kumimoji="1" lang="ja-JP" altLang="en-US"/>
              <a:t>マスター タイトルの書式設定</a:t>
            </a:r>
          </a:p>
        </p:txBody>
      </p:sp>
      <p:sp>
        <p:nvSpPr>
          <p:cNvPr id="6" name="テキスト プレースホルダー 5">
            <a:extLst>
              <a:ext uri="{FF2B5EF4-FFF2-40B4-BE49-F238E27FC236}">
                <a16:creationId xmlns:a16="http://schemas.microsoft.com/office/drawing/2014/main" id="{12D50E08-20E7-A34C-9DAE-87789B130D95}"/>
              </a:ext>
            </a:extLst>
          </p:cNvPr>
          <p:cNvSpPr>
            <a:spLocks noGrp="1"/>
          </p:cNvSpPr>
          <p:nvPr>
            <p:ph type="body" sz="quarter" idx="12"/>
          </p:nvPr>
        </p:nvSpPr>
        <p:spPr>
          <a:xfrm>
            <a:off x="3355848" y="308524"/>
            <a:ext cx="8529639" cy="5689940"/>
          </a:xfrm>
        </p:spPr>
        <p:txBody>
          <a:bodyPr tIns="0"/>
          <a:lstStyle>
            <a:lvl1pPr>
              <a:defRPr sz="1400">
                <a:solidFill>
                  <a:schemeClr val="tx1"/>
                </a:solidFill>
              </a:defRPr>
            </a:lvl1pPr>
          </a:lstStyle>
          <a:p>
            <a:pPr lvl="0"/>
            <a:r>
              <a:rPr kumimoji="1" lang="ja-JP" altLang="en-US"/>
              <a:t>マスター テキストの書式設定</a:t>
            </a:r>
          </a:p>
        </p:txBody>
      </p:sp>
      <p:sp>
        <p:nvSpPr>
          <p:cNvPr id="5" name="テキスト ボックス 4">
            <a:extLst>
              <a:ext uri="{FF2B5EF4-FFF2-40B4-BE49-F238E27FC236}">
                <a16:creationId xmlns:a16="http://schemas.microsoft.com/office/drawing/2014/main" id="{CEE212D2-E536-0F40-A57A-1D3ADDCF71EB}"/>
              </a:ext>
            </a:extLst>
          </p:cNvPr>
          <p:cNvSpPr txBox="1"/>
          <p:nvPr userDrawn="1"/>
        </p:nvSpPr>
        <p:spPr>
          <a:xfrm>
            <a:off x="274320" y="6464808"/>
            <a:ext cx="1131720" cy="123111"/>
          </a:xfrm>
          <a:prstGeom prst="rect">
            <a:avLst/>
          </a:prstGeom>
          <a:noFill/>
        </p:spPr>
        <p:txBody>
          <a:bodyPr wrap="none" lIns="0" tIns="0" rIns="0" bIns="0" rtlCol="0">
            <a:spAutoFit/>
          </a:bodyPr>
          <a:lstStyle/>
          <a:p>
            <a:pPr algn="l"/>
            <a:r>
              <a:rPr kumimoji="1" lang="en-US" altLang="ja-JP" sz="800" b="0" i="0" dirty="0">
                <a:solidFill>
                  <a:schemeClr val="tx1"/>
                </a:solidFill>
                <a:latin typeface="IBM Plex Sans" panose="020B0503050203000203" pitchFamily="34" charset="0"/>
                <a:ea typeface="IBM Plex Sans JP" panose="020B0503050203000203" pitchFamily="34" charset="-128"/>
                <a:cs typeface="IBM Plex Sans" charset="0"/>
              </a:rPr>
              <a:t>© 2024 IBM Corporation</a:t>
            </a:r>
          </a:p>
        </p:txBody>
      </p:sp>
      <p:sp>
        <p:nvSpPr>
          <p:cNvPr id="9" name="フッター プレースホルダー 8">
            <a:extLst>
              <a:ext uri="{FF2B5EF4-FFF2-40B4-BE49-F238E27FC236}">
                <a16:creationId xmlns:a16="http://schemas.microsoft.com/office/drawing/2014/main" id="{BF5C6F00-93D2-CE57-061F-1D3AF2680337}"/>
              </a:ext>
            </a:extLst>
          </p:cNvPr>
          <p:cNvSpPr>
            <a:spLocks noGrp="1"/>
          </p:cNvSpPr>
          <p:nvPr>
            <p:ph type="ftr" sz="quarter" idx="14"/>
          </p:nvPr>
        </p:nvSpPr>
        <p:spPr/>
        <p:txBody>
          <a:bodyPr/>
          <a:lstStyle/>
          <a:p>
            <a:r>
              <a:rPr kumimoji="1" lang="ja-JP" altLang="en-US"/>
              <a:t>フッター</a:t>
            </a:r>
            <a:r>
              <a:rPr kumimoji="1" lang="en-US" altLang="ja-JP" dirty="0"/>
              <a:t>(Optional)</a:t>
            </a:r>
            <a:endParaRPr kumimoji="1" lang="ja-JP" altLang="en-US"/>
          </a:p>
        </p:txBody>
      </p:sp>
      <p:sp>
        <p:nvSpPr>
          <p:cNvPr id="10" name="スライド番号プレースホルダー 9">
            <a:extLst>
              <a:ext uri="{FF2B5EF4-FFF2-40B4-BE49-F238E27FC236}">
                <a16:creationId xmlns:a16="http://schemas.microsoft.com/office/drawing/2014/main" id="{7EA933D4-0440-F83C-4A3B-8796E9124CCF}"/>
              </a:ext>
            </a:extLst>
          </p:cNvPr>
          <p:cNvSpPr>
            <a:spLocks noGrp="1"/>
          </p:cNvSpPr>
          <p:nvPr>
            <p:ph type="sldNum" sz="quarter" idx="15"/>
          </p:nvPr>
        </p:nvSpPr>
        <p:spPr/>
        <p:txBody>
          <a:bodyPr/>
          <a:lstStyle/>
          <a:p>
            <a:fld id="{19CA33DB-3EF7-0D48-8164-B05E3E6F1758}" type="slidenum">
              <a:rPr kumimoji="1" lang="ja-JP" altLang="en-US" smtClean="0"/>
              <a:pPr/>
              <a:t>‹#›</a:t>
            </a:fld>
            <a:endParaRPr kumimoji="1" lang="ja-JP" altLang="en-US"/>
          </a:p>
        </p:txBody>
      </p:sp>
    </p:spTree>
    <p:extLst>
      <p:ext uri="{BB962C8B-B14F-4D97-AF65-F5344CB8AC3E}">
        <p14:creationId xmlns:p14="http://schemas.microsoft.com/office/powerpoint/2010/main" val="2911111715"/>
      </p:ext>
    </p:extLst>
  </p:cSld>
  <p:clrMapOvr>
    <a:overrideClrMapping bg1="lt1" tx1="dk1" bg2="lt2" tx2="dk2" accent1="accent1" accent2="accent2" accent3="accent3" accent4="accent4" accent5="accent5" accent6="accent6" hlink="hlink" folHlink="folHlink"/>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FF149BA0-62CF-D539-4479-34F5585BCA51}"/>
              </a:ext>
            </a:extLst>
          </p:cNvPr>
          <p:cNvGrpSpPr/>
          <p:nvPr userDrawn="1"/>
        </p:nvGrpSpPr>
        <p:grpSpPr>
          <a:xfrm>
            <a:off x="-137160" y="-138793"/>
            <a:ext cx="12454128" cy="7133953"/>
            <a:chOff x="-137160" y="-138793"/>
            <a:chExt cx="12454128" cy="7133953"/>
          </a:xfrm>
        </p:grpSpPr>
        <p:cxnSp>
          <p:nvCxnSpPr>
            <p:cNvPr id="23" name="直線コネクタ 22">
              <a:extLst>
                <a:ext uri="{FF2B5EF4-FFF2-40B4-BE49-F238E27FC236}">
                  <a16:creationId xmlns:a16="http://schemas.microsoft.com/office/drawing/2014/main" id="{0BDAE93A-553E-CF86-79C8-E52F8413660B}"/>
                </a:ext>
              </a:extLst>
            </p:cNvPr>
            <p:cNvCxnSpPr/>
            <p:nvPr/>
          </p:nvCxnSpPr>
          <p:spPr>
            <a:xfrm>
              <a:off x="28575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FA4F5A0E-4388-541C-B5B0-7DEFA885FA46}"/>
                </a:ext>
              </a:extLst>
            </p:cNvPr>
            <p:cNvCxnSpPr/>
            <p:nvPr/>
          </p:nvCxnSpPr>
          <p:spPr>
            <a:xfrm>
              <a:off x="152400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1824DA62-FDDF-59A6-E5A7-964E93886CF8}"/>
                </a:ext>
              </a:extLst>
            </p:cNvPr>
            <p:cNvCxnSpPr/>
            <p:nvPr/>
          </p:nvCxnSpPr>
          <p:spPr>
            <a:xfrm>
              <a:off x="27654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C7665CA4-7A9C-0AF2-3F4B-1052D659415F}"/>
                </a:ext>
              </a:extLst>
            </p:cNvPr>
            <p:cNvCxnSpPr/>
            <p:nvPr/>
          </p:nvCxnSpPr>
          <p:spPr>
            <a:xfrm>
              <a:off x="30511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B89570E4-39D9-B3E7-E0F0-E3E7AE811CEA}"/>
                </a:ext>
              </a:extLst>
            </p:cNvPr>
            <p:cNvCxnSpPr>
              <a:cxnSpLocks/>
            </p:cNvCxnSpPr>
            <p:nvPr/>
          </p:nvCxnSpPr>
          <p:spPr>
            <a:xfrm>
              <a:off x="3340957"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871E6964-C69E-69DD-780B-A67A4CF80EC3}"/>
                </a:ext>
              </a:extLst>
            </p:cNvPr>
            <p:cNvCxnSpPr>
              <a:cxnSpLocks/>
            </p:cNvCxnSpPr>
            <p:nvPr/>
          </p:nvCxnSpPr>
          <p:spPr>
            <a:xfrm>
              <a:off x="45751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F9FD3AE3-FEB4-9EB0-79B1-39097D9FDDBC}"/>
                </a:ext>
              </a:extLst>
            </p:cNvPr>
            <p:cNvCxnSpPr>
              <a:cxnSpLocks/>
            </p:cNvCxnSpPr>
            <p:nvPr/>
          </p:nvCxnSpPr>
          <p:spPr>
            <a:xfrm>
              <a:off x="58197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A41F8B83-0FCD-5467-75CB-40D90A039B5E}"/>
                </a:ext>
              </a:extLst>
            </p:cNvPr>
            <p:cNvCxnSpPr>
              <a:cxnSpLocks/>
            </p:cNvCxnSpPr>
            <p:nvPr/>
          </p:nvCxnSpPr>
          <p:spPr>
            <a:xfrm>
              <a:off x="609600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F89108AE-D866-30F1-A851-1F7282E1D419}"/>
                </a:ext>
              </a:extLst>
            </p:cNvPr>
            <p:cNvCxnSpPr>
              <a:cxnSpLocks/>
            </p:cNvCxnSpPr>
            <p:nvPr/>
          </p:nvCxnSpPr>
          <p:spPr>
            <a:xfrm>
              <a:off x="6380512"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8515CCB9-2D9D-C39D-0702-7CB5EBBF5C4C}"/>
                </a:ext>
              </a:extLst>
            </p:cNvPr>
            <p:cNvCxnSpPr>
              <a:cxnSpLocks/>
            </p:cNvCxnSpPr>
            <p:nvPr/>
          </p:nvCxnSpPr>
          <p:spPr>
            <a:xfrm>
              <a:off x="76168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BD1F15FD-67D9-15D5-0EF4-F94C276F1E83}"/>
                </a:ext>
              </a:extLst>
            </p:cNvPr>
            <p:cNvCxnSpPr>
              <a:cxnSpLocks/>
            </p:cNvCxnSpPr>
            <p:nvPr/>
          </p:nvCxnSpPr>
          <p:spPr>
            <a:xfrm>
              <a:off x="88614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CE2B69C1-CFF5-217A-18B0-B2255256830E}"/>
                </a:ext>
              </a:extLst>
            </p:cNvPr>
            <p:cNvCxnSpPr>
              <a:cxnSpLocks/>
            </p:cNvCxnSpPr>
            <p:nvPr/>
          </p:nvCxnSpPr>
          <p:spPr>
            <a:xfrm>
              <a:off x="9144000"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77CC1433-EC3A-793B-A431-AF889CF07317}"/>
                </a:ext>
              </a:extLst>
            </p:cNvPr>
            <p:cNvCxnSpPr>
              <a:cxnSpLocks/>
            </p:cNvCxnSpPr>
            <p:nvPr/>
          </p:nvCxnSpPr>
          <p:spPr>
            <a:xfrm>
              <a:off x="942022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BFB81239-734F-7444-373E-F13E01E120CD}"/>
                </a:ext>
              </a:extLst>
            </p:cNvPr>
            <p:cNvCxnSpPr>
              <a:cxnSpLocks/>
            </p:cNvCxnSpPr>
            <p:nvPr/>
          </p:nvCxnSpPr>
          <p:spPr>
            <a:xfrm>
              <a:off x="10671175"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E0E07371-4F9B-EB56-75A9-BF86F2A8FB82}"/>
                </a:ext>
              </a:extLst>
            </p:cNvPr>
            <p:cNvCxnSpPr>
              <a:cxnSpLocks/>
            </p:cNvCxnSpPr>
            <p:nvPr/>
          </p:nvCxnSpPr>
          <p:spPr>
            <a:xfrm>
              <a:off x="11905012" y="-138793"/>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D190A59A-40EC-2239-6B3E-E715D3E1E75A}"/>
                </a:ext>
              </a:extLst>
            </p:cNvPr>
            <p:cNvCxnSpPr>
              <a:cxnSpLocks/>
            </p:cNvCxnSpPr>
            <p:nvPr/>
          </p:nvCxnSpPr>
          <p:spPr>
            <a:xfrm>
              <a:off x="28575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E69A8A97-0D40-6B4B-F1FF-44504A92B8B4}"/>
                </a:ext>
              </a:extLst>
            </p:cNvPr>
            <p:cNvCxnSpPr>
              <a:cxnSpLocks/>
            </p:cNvCxnSpPr>
            <p:nvPr/>
          </p:nvCxnSpPr>
          <p:spPr>
            <a:xfrm>
              <a:off x="152400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FBA50B44-38F1-10EB-03EE-5E38EDAC1488}"/>
                </a:ext>
              </a:extLst>
            </p:cNvPr>
            <p:cNvCxnSpPr>
              <a:cxnSpLocks/>
            </p:cNvCxnSpPr>
            <p:nvPr/>
          </p:nvCxnSpPr>
          <p:spPr>
            <a:xfrm>
              <a:off x="27654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1AEEFF00-A8B2-312F-4DC5-DF9CB2F5A32F}"/>
                </a:ext>
              </a:extLst>
            </p:cNvPr>
            <p:cNvCxnSpPr>
              <a:cxnSpLocks/>
            </p:cNvCxnSpPr>
            <p:nvPr/>
          </p:nvCxnSpPr>
          <p:spPr>
            <a:xfrm>
              <a:off x="30511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759BB82E-F77A-A534-0DF4-AE3E8DFA2F1C}"/>
                </a:ext>
              </a:extLst>
            </p:cNvPr>
            <p:cNvCxnSpPr>
              <a:cxnSpLocks/>
            </p:cNvCxnSpPr>
            <p:nvPr/>
          </p:nvCxnSpPr>
          <p:spPr>
            <a:xfrm>
              <a:off x="3340957"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4707E8A3-2777-CC0F-5F68-59F8D0B384BB}"/>
                </a:ext>
              </a:extLst>
            </p:cNvPr>
            <p:cNvCxnSpPr>
              <a:cxnSpLocks/>
            </p:cNvCxnSpPr>
            <p:nvPr/>
          </p:nvCxnSpPr>
          <p:spPr>
            <a:xfrm>
              <a:off x="45751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3A5A9597-E934-5F73-7BBC-19BE62CE27FC}"/>
                </a:ext>
              </a:extLst>
            </p:cNvPr>
            <p:cNvCxnSpPr>
              <a:cxnSpLocks/>
            </p:cNvCxnSpPr>
            <p:nvPr/>
          </p:nvCxnSpPr>
          <p:spPr>
            <a:xfrm>
              <a:off x="58197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A18D49BC-CBA5-F316-0B77-EDA23F34D89A}"/>
                </a:ext>
              </a:extLst>
            </p:cNvPr>
            <p:cNvCxnSpPr>
              <a:cxnSpLocks/>
            </p:cNvCxnSpPr>
            <p:nvPr/>
          </p:nvCxnSpPr>
          <p:spPr>
            <a:xfrm>
              <a:off x="609600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282BC55C-D434-2080-59D9-F554AD8441C3}"/>
                </a:ext>
              </a:extLst>
            </p:cNvPr>
            <p:cNvCxnSpPr>
              <a:cxnSpLocks/>
            </p:cNvCxnSpPr>
            <p:nvPr/>
          </p:nvCxnSpPr>
          <p:spPr>
            <a:xfrm>
              <a:off x="6380512"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61B75815-09F3-0031-28D3-7AAB7CF45434}"/>
                </a:ext>
              </a:extLst>
            </p:cNvPr>
            <p:cNvCxnSpPr>
              <a:cxnSpLocks/>
            </p:cNvCxnSpPr>
            <p:nvPr/>
          </p:nvCxnSpPr>
          <p:spPr>
            <a:xfrm>
              <a:off x="76168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C6E385C1-E91F-FBC6-BB33-8830A9BD43E4}"/>
                </a:ext>
              </a:extLst>
            </p:cNvPr>
            <p:cNvCxnSpPr>
              <a:cxnSpLocks/>
            </p:cNvCxnSpPr>
            <p:nvPr/>
          </p:nvCxnSpPr>
          <p:spPr>
            <a:xfrm>
              <a:off x="88614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0BAB3459-B3EF-0E8B-2A2A-D185A460C4DB}"/>
                </a:ext>
              </a:extLst>
            </p:cNvPr>
            <p:cNvCxnSpPr>
              <a:cxnSpLocks/>
            </p:cNvCxnSpPr>
            <p:nvPr/>
          </p:nvCxnSpPr>
          <p:spPr>
            <a:xfrm>
              <a:off x="9144000"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DDB99922-09A2-8CE5-3545-30BF5D97ADE5}"/>
                </a:ext>
              </a:extLst>
            </p:cNvPr>
            <p:cNvCxnSpPr>
              <a:cxnSpLocks/>
            </p:cNvCxnSpPr>
            <p:nvPr/>
          </p:nvCxnSpPr>
          <p:spPr>
            <a:xfrm>
              <a:off x="942022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FA5B9739-4517-421B-AA63-48BCA7C99C81}"/>
                </a:ext>
              </a:extLst>
            </p:cNvPr>
            <p:cNvCxnSpPr>
              <a:cxnSpLocks/>
            </p:cNvCxnSpPr>
            <p:nvPr/>
          </p:nvCxnSpPr>
          <p:spPr>
            <a:xfrm>
              <a:off x="10671175"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78E43A67-58B0-BCF2-806C-7DE313BD3000}"/>
                </a:ext>
              </a:extLst>
            </p:cNvPr>
            <p:cNvCxnSpPr>
              <a:cxnSpLocks/>
            </p:cNvCxnSpPr>
            <p:nvPr/>
          </p:nvCxnSpPr>
          <p:spPr>
            <a:xfrm>
              <a:off x="11905012" y="6885432"/>
              <a:ext cx="0" cy="109728"/>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D1F06F39-106B-CFE7-9278-0DEB46D51BFD}"/>
                </a:ext>
              </a:extLst>
            </p:cNvPr>
            <p:cNvCxnSpPr>
              <a:cxnSpLocks/>
            </p:cNvCxnSpPr>
            <p:nvPr/>
          </p:nvCxnSpPr>
          <p:spPr>
            <a:xfrm>
              <a:off x="-137160" y="3028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E6E42AE6-1124-7582-C507-568568F020E7}"/>
                </a:ext>
              </a:extLst>
            </p:cNvPr>
            <p:cNvCxnSpPr>
              <a:cxnSpLocks/>
            </p:cNvCxnSpPr>
            <p:nvPr/>
          </p:nvCxnSpPr>
          <p:spPr>
            <a:xfrm>
              <a:off x="-137160" y="861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3DFD5C5F-C024-0CBE-04A9-1AA2D6D82601}"/>
                </a:ext>
              </a:extLst>
            </p:cNvPr>
            <p:cNvCxnSpPr>
              <a:cxnSpLocks/>
            </p:cNvCxnSpPr>
            <p:nvPr/>
          </p:nvCxnSpPr>
          <p:spPr>
            <a:xfrm>
              <a:off x="-137160" y="1715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646C8041-0A39-6F62-D72B-BC4B38C4EEAB}"/>
                </a:ext>
              </a:extLst>
            </p:cNvPr>
            <p:cNvCxnSpPr>
              <a:cxnSpLocks/>
            </p:cNvCxnSpPr>
            <p:nvPr/>
          </p:nvCxnSpPr>
          <p:spPr>
            <a:xfrm>
              <a:off x="-137160" y="25698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BA32EBA3-BB7D-22FE-1586-69430FC82A74}"/>
                </a:ext>
              </a:extLst>
            </p:cNvPr>
            <p:cNvCxnSpPr>
              <a:cxnSpLocks/>
            </p:cNvCxnSpPr>
            <p:nvPr/>
          </p:nvCxnSpPr>
          <p:spPr>
            <a:xfrm>
              <a:off x="-137160" y="34334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E1641D60-E839-F98A-2950-7A01B78D4E7D}"/>
                </a:ext>
              </a:extLst>
            </p:cNvPr>
            <p:cNvCxnSpPr>
              <a:cxnSpLocks/>
            </p:cNvCxnSpPr>
            <p:nvPr/>
          </p:nvCxnSpPr>
          <p:spPr>
            <a:xfrm>
              <a:off x="-137160" y="4290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DA36E996-B644-3B9F-1F46-A51928A0852B}"/>
                </a:ext>
              </a:extLst>
            </p:cNvPr>
            <p:cNvCxnSpPr>
              <a:cxnSpLocks/>
            </p:cNvCxnSpPr>
            <p:nvPr/>
          </p:nvCxnSpPr>
          <p:spPr>
            <a:xfrm>
              <a:off x="-137160" y="5144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261159B5-9EFD-7BFB-D8D8-856D960B846E}"/>
                </a:ext>
              </a:extLst>
            </p:cNvPr>
            <p:cNvCxnSpPr>
              <a:cxnSpLocks/>
            </p:cNvCxnSpPr>
            <p:nvPr/>
          </p:nvCxnSpPr>
          <p:spPr>
            <a:xfrm>
              <a:off x="-137160" y="59956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BA9FDD16-9D16-C928-CB42-98A6D3EE90B4}"/>
                </a:ext>
              </a:extLst>
            </p:cNvPr>
            <p:cNvCxnSpPr>
              <a:cxnSpLocks/>
            </p:cNvCxnSpPr>
            <p:nvPr/>
          </p:nvCxnSpPr>
          <p:spPr>
            <a:xfrm>
              <a:off x="-137160" y="65671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16C12853-D9F2-11BD-6E76-EF211AC3D518}"/>
                </a:ext>
              </a:extLst>
            </p:cNvPr>
            <p:cNvCxnSpPr>
              <a:cxnSpLocks/>
            </p:cNvCxnSpPr>
            <p:nvPr/>
          </p:nvCxnSpPr>
          <p:spPr>
            <a:xfrm>
              <a:off x="12207240" y="3028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AB653A94-F8C2-B0DB-BF2F-31C03EB8CC1D}"/>
                </a:ext>
              </a:extLst>
            </p:cNvPr>
            <p:cNvCxnSpPr>
              <a:cxnSpLocks/>
            </p:cNvCxnSpPr>
            <p:nvPr/>
          </p:nvCxnSpPr>
          <p:spPr>
            <a:xfrm>
              <a:off x="12207240" y="861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C2889090-45CF-B541-F772-91FD2CB80878}"/>
                </a:ext>
              </a:extLst>
            </p:cNvPr>
            <p:cNvCxnSpPr>
              <a:cxnSpLocks/>
            </p:cNvCxnSpPr>
            <p:nvPr/>
          </p:nvCxnSpPr>
          <p:spPr>
            <a:xfrm>
              <a:off x="12207240" y="1715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96C7EAA1-501A-B95F-8976-EA3716398314}"/>
                </a:ext>
              </a:extLst>
            </p:cNvPr>
            <p:cNvCxnSpPr>
              <a:cxnSpLocks/>
            </p:cNvCxnSpPr>
            <p:nvPr/>
          </p:nvCxnSpPr>
          <p:spPr>
            <a:xfrm>
              <a:off x="12207240" y="25698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B38E9CF5-A24B-4BCD-AFFC-C2C284F6EB4A}"/>
                </a:ext>
              </a:extLst>
            </p:cNvPr>
            <p:cNvCxnSpPr>
              <a:cxnSpLocks/>
            </p:cNvCxnSpPr>
            <p:nvPr/>
          </p:nvCxnSpPr>
          <p:spPr>
            <a:xfrm>
              <a:off x="12207240" y="343344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7" name="直線コネクタ 96">
              <a:extLst>
                <a:ext uri="{FF2B5EF4-FFF2-40B4-BE49-F238E27FC236}">
                  <a16:creationId xmlns:a16="http://schemas.microsoft.com/office/drawing/2014/main" id="{BB730784-0019-ECD5-1899-E874556E3BFD}"/>
                </a:ext>
              </a:extLst>
            </p:cNvPr>
            <p:cNvCxnSpPr>
              <a:cxnSpLocks/>
            </p:cNvCxnSpPr>
            <p:nvPr/>
          </p:nvCxnSpPr>
          <p:spPr>
            <a:xfrm>
              <a:off x="12207240" y="4290695"/>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AD3E1DD3-46AF-F14C-3B19-899FA9447BD7}"/>
                </a:ext>
              </a:extLst>
            </p:cNvPr>
            <p:cNvCxnSpPr>
              <a:cxnSpLocks/>
            </p:cNvCxnSpPr>
            <p:nvPr/>
          </p:nvCxnSpPr>
          <p:spPr>
            <a:xfrm>
              <a:off x="12207240" y="51447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E796A9F3-6026-039D-7576-BF828F94A4D7}"/>
                </a:ext>
              </a:extLst>
            </p:cNvPr>
            <p:cNvCxnSpPr>
              <a:cxnSpLocks/>
            </p:cNvCxnSpPr>
            <p:nvPr/>
          </p:nvCxnSpPr>
          <p:spPr>
            <a:xfrm>
              <a:off x="12207240" y="59956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C3585580-ED44-DFC0-F63D-CF6E6B0FB2D3}"/>
                </a:ext>
              </a:extLst>
            </p:cNvPr>
            <p:cNvCxnSpPr>
              <a:cxnSpLocks/>
            </p:cNvCxnSpPr>
            <p:nvPr/>
          </p:nvCxnSpPr>
          <p:spPr>
            <a:xfrm>
              <a:off x="12207240" y="6567170"/>
              <a:ext cx="109728"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 name="タイトル プレースホルダー 1">
            <a:extLst>
              <a:ext uri="{FF2B5EF4-FFF2-40B4-BE49-F238E27FC236}">
                <a16:creationId xmlns:a16="http://schemas.microsoft.com/office/drawing/2014/main" id="{C8C5460A-C641-2B62-32B9-23FDAD42E2F1}"/>
              </a:ext>
            </a:extLst>
          </p:cNvPr>
          <p:cNvSpPr>
            <a:spLocks noGrp="1"/>
          </p:cNvSpPr>
          <p:nvPr userDrawn="1">
            <p:ph type="title"/>
          </p:nvPr>
        </p:nvSpPr>
        <p:spPr>
          <a:xfrm>
            <a:off x="289560" y="301751"/>
            <a:ext cx="11612880" cy="553911"/>
          </a:xfrm>
          <a:prstGeom prst="rect">
            <a:avLst/>
          </a:prstGeom>
        </p:spPr>
        <p:txBody>
          <a:bodyPr vert="horz" lIns="0" tIns="0" rIns="0" bIns="0" rtlCol="0" anchor="t">
            <a:noAutofit/>
          </a:bodyPr>
          <a:lstStyle/>
          <a:p>
            <a:r>
              <a:rPr kumimoji="1" lang="ja-JP" altLang="en-US"/>
              <a:t>マスター タイトルの書式設定</a:t>
            </a:r>
          </a:p>
        </p:txBody>
      </p:sp>
      <p:sp>
        <p:nvSpPr>
          <p:cNvPr id="6" name="テキスト プレースホルダー 2">
            <a:extLst>
              <a:ext uri="{FF2B5EF4-FFF2-40B4-BE49-F238E27FC236}">
                <a16:creationId xmlns:a16="http://schemas.microsoft.com/office/drawing/2014/main" id="{3F027D9B-B083-3416-DBC8-F125844FD99C}"/>
              </a:ext>
            </a:extLst>
          </p:cNvPr>
          <p:cNvSpPr>
            <a:spLocks noGrp="1"/>
          </p:cNvSpPr>
          <p:nvPr userDrawn="1">
            <p:ph type="body" idx="1"/>
          </p:nvPr>
        </p:nvSpPr>
        <p:spPr>
          <a:xfrm>
            <a:off x="289560" y="1714500"/>
            <a:ext cx="11612880" cy="4297680"/>
          </a:xfrm>
          <a:prstGeom prst="rect">
            <a:avLst/>
          </a:prstGeom>
        </p:spPr>
        <p:txBody>
          <a:bodyPr vert="horz" lIns="0" tIns="0" rIns="0" bIns="0" rtlCol="0">
            <a:noAutofit/>
          </a:bodyPr>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
        <p:nvSpPr>
          <p:cNvPr id="12" name="フッター テキスト ボックス 3">
            <a:extLst>
              <a:ext uri="{FF2B5EF4-FFF2-40B4-BE49-F238E27FC236}">
                <a16:creationId xmlns:a16="http://schemas.microsoft.com/office/drawing/2014/main" id="{7D68B86B-3D17-07ED-58EA-36AAF48F6478}"/>
              </a:ext>
            </a:extLst>
          </p:cNvPr>
          <p:cNvSpPr txBox="1"/>
          <p:nvPr userDrawn="1"/>
        </p:nvSpPr>
        <p:spPr>
          <a:xfrm>
            <a:off x="274320" y="6464808"/>
            <a:ext cx="1131720" cy="1231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rtlCol="0" anchor="b">
            <a:spAutoFit/>
          </a:bodyPr>
          <a:lstStyle/>
          <a:p>
            <a:pPr marL="0" indent="0" algn="l" defTabSz="2438400">
              <a:spcBef>
                <a:spcPts val="0"/>
              </a:spcBef>
              <a:buSzPct val="100000"/>
              <a:buFontTx/>
              <a:buNone/>
            </a:pPr>
            <a:r>
              <a:rPr kumimoji="1" lang="en-US" altLang="ja-JP" sz="800" b="0" i="0" kern="0" dirty="0">
                <a:solidFill>
                  <a:srgbClr val="000000"/>
                </a:solidFill>
                <a:latin typeface="IBM Plex Sans" panose="020B0503050203000203" pitchFamily="34" charset="0"/>
                <a:ea typeface="IBM Plex Sans JP" panose="020B0503050203000203" pitchFamily="34" charset="-128"/>
                <a:cs typeface="+mn-cs"/>
                <a:sym typeface="+mn-lt"/>
              </a:rPr>
              <a:t>© 2024 IBM Corporation</a:t>
            </a:r>
            <a:endParaRPr kumimoji="1" lang="ja-JP" altLang="en-US" sz="800" b="0" i="0" kern="0" dirty="0">
              <a:solidFill>
                <a:srgbClr val="000000"/>
              </a:solidFill>
              <a:latin typeface="IBM Plex Sans" panose="020B0503050203000203" pitchFamily="34" charset="0"/>
              <a:ea typeface="IBM Plex Sans JP" panose="020B0503050203000203" pitchFamily="34" charset="-128"/>
              <a:cs typeface="+mn-cs"/>
              <a:sym typeface="+mn-lt"/>
            </a:endParaRPr>
          </a:p>
        </p:txBody>
      </p:sp>
      <p:sp>
        <p:nvSpPr>
          <p:cNvPr id="10" name="フッター プレースホルダー 3">
            <a:extLst>
              <a:ext uri="{FF2B5EF4-FFF2-40B4-BE49-F238E27FC236}">
                <a16:creationId xmlns:a16="http://schemas.microsoft.com/office/drawing/2014/main" id="{CA686C1E-4B86-3F94-56BB-6B43C6B52F10}"/>
              </a:ext>
            </a:extLst>
          </p:cNvPr>
          <p:cNvSpPr>
            <a:spLocks noGrp="1"/>
          </p:cNvSpPr>
          <p:nvPr userDrawn="1">
            <p:ph type="ftr" sz="quarter" idx="3"/>
          </p:nvPr>
        </p:nvSpPr>
        <p:spPr>
          <a:xfrm>
            <a:off x="274320" y="6464808"/>
            <a:ext cx="894476" cy="123111"/>
          </a:xfrm>
          <a:prstGeom prst="rect">
            <a:avLst/>
          </a:prstGeom>
        </p:spPr>
        <p:txBody>
          <a:bodyPr vert="horz" wrap="none" lIns="0" tIns="0" rIns="0" bIns="0" rtlCol="0" anchor="b">
            <a:spAutoFit/>
          </a:bodyPr>
          <a:lstStyle>
            <a:lvl1pPr algn="l">
              <a:defRPr sz="800" b="0" i="0">
                <a:solidFill>
                  <a:schemeClr val="tx1"/>
                </a:solidFill>
                <a:latin typeface="IBM Plex Sans" panose="020B0503050203000203" pitchFamily="34" charset="0"/>
                <a:ea typeface="IBM Plex Sans JP" panose="020B0503050203000203" pitchFamily="34" charset="-128"/>
              </a:defRPr>
            </a:lvl1pPr>
          </a:lstStyle>
          <a:p>
            <a:r>
              <a:rPr kumimoji="1" lang="ja-JP" altLang="en-US"/>
              <a:t>フッター</a:t>
            </a:r>
            <a:r>
              <a:rPr kumimoji="1" lang="en-US" altLang="ja-JP"/>
              <a:t>(Optional)</a:t>
            </a:r>
            <a:endParaRPr kumimoji="1" lang="ja-JP" altLang="en-US"/>
          </a:p>
        </p:txBody>
      </p:sp>
      <p:sp>
        <p:nvSpPr>
          <p:cNvPr id="13" name="スライド番号テキスト ボックス 4">
            <a:extLst>
              <a:ext uri="{FF2B5EF4-FFF2-40B4-BE49-F238E27FC236}">
                <a16:creationId xmlns:a16="http://schemas.microsoft.com/office/drawing/2014/main" id="{7E7AD143-45ED-11F5-4620-FC17C00A5567}"/>
              </a:ext>
            </a:extLst>
          </p:cNvPr>
          <p:cNvSpPr txBox="1"/>
          <p:nvPr userDrawn="1"/>
        </p:nvSpPr>
        <p:spPr>
          <a:xfrm>
            <a:off x="11776932" y="6464808"/>
            <a:ext cx="134652" cy="1231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rtlCol="0" anchor="b">
            <a:spAutoFit/>
          </a:bodyPr>
          <a:lstStyle/>
          <a:p>
            <a:pPr marL="0" indent="0" algn="r" defTabSz="2438400">
              <a:spcBef>
                <a:spcPts val="0"/>
              </a:spcBef>
              <a:buSzPct val="100000"/>
              <a:buFontTx/>
              <a:buNone/>
            </a:pPr>
            <a:fld id="{E8CB22DC-0EED-1342-9F3B-2263EC280254}" type="slidenum">
              <a:rPr kumimoji="1" lang="ja-JP" altLang="en-US" sz="800" b="0" i="0" kern="0" smtClean="0">
                <a:solidFill>
                  <a:srgbClr val="000000"/>
                </a:solidFill>
                <a:latin typeface="IBM Plex Sans" panose="020B0503050203000203" pitchFamily="34" charset="0"/>
                <a:ea typeface="IBM Plex Sans JP" panose="020B0503050203000203" pitchFamily="34" charset="-128"/>
                <a:cs typeface="+mn-cs"/>
                <a:sym typeface="+mn-lt"/>
              </a:rPr>
              <a:pPr marL="0" indent="0" algn="r" defTabSz="2438400">
                <a:spcBef>
                  <a:spcPts val="0"/>
                </a:spcBef>
                <a:buSzPct val="100000"/>
                <a:buFontTx/>
                <a:buNone/>
              </a:pPr>
              <a:t>‹#›</a:t>
            </a:fld>
            <a:endParaRPr kumimoji="1" lang="ja-JP" altLang="en-US" sz="800" b="0" i="0" kern="0" dirty="0">
              <a:solidFill>
                <a:srgbClr val="000000"/>
              </a:solidFill>
              <a:latin typeface="IBM Plex Sans" panose="020B0503050203000203" pitchFamily="34" charset="0"/>
              <a:ea typeface="IBM Plex Sans JP" panose="020B0503050203000203" pitchFamily="34" charset="-128"/>
              <a:cs typeface="+mn-cs"/>
              <a:sym typeface="+mn-lt"/>
            </a:endParaRPr>
          </a:p>
        </p:txBody>
      </p:sp>
      <p:sp>
        <p:nvSpPr>
          <p:cNvPr id="11" name="スライド番号プレースホルダー 4">
            <a:extLst>
              <a:ext uri="{FF2B5EF4-FFF2-40B4-BE49-F238E27FC236}">
                <a16:creationId xmlns:a16="http://schemas.microsoft.com/office/drawing/2014/main" id="{C623724D-5DF9-2FB3-5150-249C65DA2443}"/>
              </a:ext>
            </a:extLst>
          </p:cNvPr>
          <p:cNvSpPr>
            <a:spLocks noGrp="1"/>
          </p:cNvSpPr>
          <p:nvPr userDrawn="1">
            <p:ph type="sldNum" sz="quarter" idx="4"/>
          </p:nvPr>
        </p:nvSpPr>
        <p:spPr>
          <a:xfrm>
            <a:off x="11776932" y="6464808"/>
            <a:ext cx="134652" cy="123111"/>
          </a:xfrm>
          <a:prstGeom prst="rect">
            <a:avLst/>
          </a:prstGeom>
        </p:spPr>
        <p:txBody>
          <a:bodyPr vert="horz" wrap="none" lIns="0" tIns="0" rIns="0" bIns="0" rtlCol="0" anchor="b">
            <a:spAutoFit/>
          </a:bodyPr>
          <a:lstStyle>
            <a:lvl1pPr algn="r">
              <a:defRPr sz="800" b="0" i="0">
                <a:solidFill>
                  <a:schemeClr val="tx1"/>
                </a:solidFill>
                <a:latin typeface="IBM Plex Sans" panose="020B0503050203000203" pitchFamily="34" charset="0"/>
                <a:ea typeface="IBM Plex Sans JP" panose="020B0503050203000203" pitchFamily="34" charset="-128"/>
              </a:defRPr>
            </a:lvl1pPr>
          </a:lstStyle>
          <a:p>
            <a:fld id="{19CA33DB-3EF7-0D48-8164-B05E3E6F1758}" type="slidenum">
              <a:rPr kumimoji="1" lang="ja-JP" altLang="en-US" smtClean="0"/>
              <a:pPr/>
              <a:t>‹#›</a:t>
            </a:fld>
            <a:endParaRPr kumimoji="1" lang="ja-JP" altLang="en-US"/>
          </a:p>
        </p:txBody>
      </p:sp>
    </p:spTree>
    <p:extLst>
      <p:ext uri="{BB962C8B-B14F-4D97-AF65-F5344CB8AC3E}">
        <p14:creationId xmlns:p14="http://schemas.microsoft.com/office/powerpoint/2010/main" val="1344712099"/>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04" r:id="rId3"/>
    <p:sldLayoutId id="2147483905" r:id="rId4"/>
    <p:sldLayoutId id="2147483901" r:id="rId5"/>
    <p:sldLayoutId id="2147483692" r:id="rId6"/>
    <p:sldLayoutId id="2147483976" r:id="rId7"/>
    <p:sldLayoutId id="2147483987" r:id="rId8"/>
    <p:sldLayoutId id="2147483974" r:id="rId9"/>
    <p:sldLayoutId id="2147483988" r:id="rId10"/>
    <p:sldLayoutId id="2147483977" r:id="rId11"/>
    <p:sldLayoutId id="2147483978" r:id="rId12"/>
    <p:sldLayoutId id="2147483979" r:id="rId13"/>
    <p:sldLayoutId id="2147483980" r:id="rId14"/>
    <p:sldLayoutId id="2147483981" r:id="rId15"/>
    <p:sldLayoutId id="2147483982" r:id="rId16"/>
    <p:sldLayoutId id="2147483986" r:id="rId17"/>
    <p:sldLayoutId id="2147483973" r:id="rId18"/>
    <p:sldLayoutId id="2147483940" r:id="rId19"/>
    <p:sldLayoutId id="2147483985" r:id="rId20"/>
    <p:sldLayoutId id="2147483941" r:id="rId21"/>
    <p:sldLayoutId id="2147483910" r:id="rId22"/>
    <p:sldLayoutId id="2147483908" r:id="rId23"/>
    <p:sldLayoutId id="2147483909" r:id="rId24"/>
    <p:sldLayoutId id="2147483912" r:id="rId25"/>
    <p:sldLayoutId id="2147483914" r:id="rId26"/>
    <p:sldLayoutId id="2147483915" r:id="rId27"/>
    <p:sldLayoutId id="2147483913" r:id="rId28"/>
    <p:sldLayoutId id="2147483917" r:id="rId29"/>
    <p:sldLayoutId id="2147483942" r:id="rId30"/>
    <p:sldLayoutId id="2147483919" r:id="rId31"/>
    <p:sldLayoutId id="2147483929" r:id="rId32"/>
    <p:sldLayoutId id="2147483920" r:id="rId33"/>
    <p:sldLayoutId id="2147483930" r:id="rId34"/>
    <p:sldLayoutId id="2147483928" r:id="rId35"/>
    <p:sldLayoutId id="2147483948" r:id="rId36"/>
    <p:sldLayoutId id="2147483927" r:id="rId37"/>
    <p:sldLayoutId id="2147483950" r:id="rId38"/>
    <p:sldLayoutId id="2147483921" r:id="rId39"/>
    <p:sldLayoutId id="2147483916" r:id="rId40"/>
    <p:sldLayoutId id="2147483922" r:id="rId41"/>
    <p:sldLayoutId id="2147483953" r:id="rId42"/>
    <p:sldLayoutId id="2147483956" r:id="rId43"/>
    <p:sldLayoutId id="2147483923" r:id="rId44"/>
    <p:sldLayoutId id="2147483924" r:id="rId45"/>
    <p:sldLayoutId id="2147483926" r:id="rId46"/>
    <p:sldLayoutId id="2147483925" r:id="rId47"/>
    <p:sldLayoutId id="2147483959" r:id="rId48"/>
    <p:sldLayoutId id="2147483937" r:id="rId49"/>
    <p:sldLayoutId id="2147483932" r:id="rId50"/>
    <p:sldLayoutId id="2147483934" r:id="rId51"/>
    <p:sldLayoutId id="2147483935" r:id="rId52"/>
    <p:sldLayoutId id="2147483936" r:id="rId53"/>
    <p:sldLayoutId id="2147483938" r:id="rId54"/>
    <p:sldLayoutId id="2147483939" r:id="rId55"/>
    <p:sldLayoutId id="2147483943" r:id="rId56"/>
  </p:sldLayoutIdLst>
  <p:transition spd="med"/>
  <p:hf sldNum="0" hdr="0" ftr="0" dt="0"/>
  <p:txStyles>
    <p:titleStyle>
      <a:lvl1pPr marL="0" marR="0" indent="0" algn="l" defTabSz="1218956" rtl="0" eaLnBrk="1" latinLnBrk="0" hangingPunct="1">
        <a:lnSpc>
          <a:spcPct val="110000"/>
        </a:lnSpc>
        <a:spcBef>
          <a:spcPts val="0"/>
        </a:spcBef>
        <a:spcAft>
          <a:spcPts val="0"/>
        </a:spcAft>
        <a:buClrTx/>
        <a:buSzTx/>
        <a:buFontTx/>
        <a:buNone/>
        <a:tabLst/>
        <a:defRPr kumimoji="1" sz="3200" b="0" i="0" u="none" strike="noStrike" cap="none" spc="0" baseline="0">
          <a:solidFill>
            <a:schemeClr val="tx1"/>
          </a:solidFill>
          <a:uFillTx/>
          <a:latin typeface="+mj-lt"/>
          <a:ea typeface="+mj-ea"/>
          <a:cs typeface="+mj-cs"/>
          <a:sym typeface="+mj-lt"/>
        </a:defRPr>
      </a:lvl1pPr>
      <a:lvl2pPr marL="128016" marR="0" indent="-128016" algn="l" defTabSz="1218956" rtl="0" eaLnBrk="1" latinLnBrk="0" hangingPunct="1">
        <a:lnSpc>
          <a:spcPct val="100000"/>
        </a:lnSpc>
        <a:spcBef>
          <a:spcPts val="0"/>
        </a:spcBef>
        <a:spcAft>
          <a:spcPts val="600"/>
        </a:spcAft>
        <a:buClrTx/>
        <a:buSzTx/>
        <a:buFontTx/>
        <a:buNone/>
        <a:tabLst/>
        <a:defRPr kumimoji="1" sz="3200" b="0" i="0" u="none" strike="noStrike" cap="none" spc="0" baseline="0">
          <a:solidFill>
            <a:schemeClr val="tx1"/>
          </a:solidFill>
          <a:uFillTx/>
          <a:latin typeface="+mj-lt"/>
          <a:ea typeface="+mj-ea"/>
          <a:cs typeface="+mj-cs"/>
          <a:sym typeface="+mj-lt"/>
        </a:defRPr>
      </a:lvl2pPr>
      <a:lvl3pPr marL="256032" marR="0" indent="-128016" algn="l" defTabSz="1218956" rtl="0" eaLnBrk="1" latinLnBrk="0" hangingPunct="1">
        <a:lnSpc>
          <a:spcPct val="100000"/>
        </a:lnSpc>
        <a:spcBef>
          <a:spcPts val="0"/>
        </a:spcBef>
        <a:spcAft>
          <a:spcPts val="600"/>
        </a:spcAft>
        <a:buClrTx/>
        <a:buSzTx/>
        <a:buFontTx/>
        <a:buNone/>
        <a:tabLst/>
        <a:defRPr kumimoji="1" sz="3200" b="0" i="0" u="none" strike="noStrike" cap="none" spc="0" baseline="0">
          <a:solidFill>
            <a:schemeClr val="tx1"/>
          </a:solidFill>
          <a:uFillTx/>
          <a:latin typeface="+mj-lt"/>
          <a:ea typeface="+mj-ea"/>
          <a:cs typeface="+mj-cs"/>
          <a:sym typeface="+mj-lt"/>
        </a:defRPr>
      </a:lvl3pPr>
      <a:lvl4pPr marL="384048" marR="0" indent="-128016" algn="l" defTabSz="1218956" rtl="0" eaLnBrk="1" latinLnBrk="0" hangingPunct="1">
        <a:lnSpc>
          <a:spcPct val="100000"/>
        </a:lnSpc>
        <a:spcBef>
          <a:spcPts val="0"/>
        </a:spcBef>
        <a:spcAft>
          <a:spcPts val="600"/>
        </a:spcAft>
        <a:buClrTx/>
        <a:buSzTx/>
        <a:buFontTx/>
        <a:buNone/>
        <a:tabLst/>
        <a:defRPr kumimoji="1" sz="3200" b="0" i="0" u="none" strike="noStrike" cap="none" spc="0" baseline="0">
          <a:solidFill>
            <a:schemeClr val="tx1"/>
          </a:solidFill>
          <a:uFillTx/>
          <a:latin typeface="+mj-lt"/>
          <a:ea typeface="+mj-ea"/>
          <a:cs typeface="+mj-cs"/>
          <a:sym typeface="+mj-lt"/>
        </a:defRPr>
      </a:lvl4pPr>
      <a:lvl5pPr marL="512064" marR="0" indent="-128016" algn="l" defTabSz="1218956" rtl="0" eaLnBrk="1" latinLnBrk="0" hangingPunct="1">
        <a:lnSpc>
          <a:spcPct val="100000"/>
        </a:lnSpc>
        <a:spcBef>
          <a:spcPts val="0"/>
        </a:spcBef>
        <a:spcAft>
          <a:spcPts val="600"/>
        </a:spcAft>
        <a:buClrTx/>
        <a:buSzTx/>
        <a:buFontTx/>
        <a:buNone/>
        <a:tabLst/>
        <a:defRPr kumimoji="1" sz="3200" b="0" i="0" u="none" strike="noStrike" cap="none" spc="0" baseline="0">
          <a:solidFill>
            <a:schemeClr val="tx1"/>
          </a:solidFill>
          <a:uFillTx/>
          <a:latin typeface="+mj-lt"/>
          <a:ea typeface="+mj-ea"/>
          <a:cs typeface="+mj-cs"/>
          <a:sym typeface="+mj-lt"/>
        </a:defRPr>
      </a:lvl5pPr>
      <a:lvl6pPr marL="640080" marR="0" indent="-128016" algn="l" defTabSz="1218956" rtl="0" eaLnBrk="1" latinLnBrk="0" hangingPunct="1">
        <a:lnSpc>
          <a:spcPct val="100000"/>
        </a:lnSpc>
        <a:spcBef>
          <a:spcPts val="0"/>
        </a:spcBef>
        <a:spcAft>
          <a:spcPts val="600"/>
        </a:spcAft>
        <a:buClrTx/>
        <a:buSzTx/>
        <a:buFontTx/>
        <a:buNone/>
        <a:tabLst/>
        <a:defRPr kumimoji="1" sz="3200" b="0" i="0" u="none" strike="noStrike" cap="none" spc="0" baseline="0">
          <a:solidFill>
            <a:schemeClr val="tx1"/>
          </a:solidFill>
          <a:uFillTx/>
          <a:latin typeface="+mj-lt"/>
          <a:ea typeface="+mj-ea"/>
          <a:cs typeface="+mj-cs"/>
          <a:sym typeface="+mj-lt"/>
        </a:defRPr>
      </a:lvl6pPr>
      <a:lvl7pPr marL="768096" marR="0" indent="-128016" algn="l" defTabSz="1218956" rtl="0" eaLnBrk="1" latinLnBrk="0" hangingPunct="1">
        <a:lnSpc>
          <a:spcPct val="100000"/>
        </a:lnSpc>
        <a:spcBef>
          <a:spcPts val="0"/>
        </a:spcBef>
        <a:spcAft>
          <a:spcPts val="600"/>
        </a:spcAft>
        <a:buClrTx/>
        <a:buSzTx/>
        <a:buFontTx/>
        <a:buNone/>
        <a:tabLst/>
        <a:defRPr kumimoji="1" sz="3200" b="0" i="0" u="none" strike="noStrike" cap="none" spc="0" baseline="0">
          <a:solidFill>
            <a:schemeClr val="tx1"/>
          </a:solidFill>
          <a:uFillTx/>
          <a:latin typeface="+mj-lt"/>
          <a:ea typeface="+mj-ea"/>
          <a:cs typeface="+mj-cs"/>
          <a:sym typeface="+mj-lt"/>
        </a:defRPr>
      </a:lvl7pPr>
      <a:lvl8pPr marL="896112" marR="0" indent="-128016" algn="l" defTabSz="1218956" rtl="0" eaLnBrk="1" latinLnBrk="0" hangingPunct="1">
        <a:lnSpc>
          <a:spcPct val="100000"/>
        </a:lnSpc>
        <a:spcBef>
          <a:spcPts val="0"/>
        </a:spcBef>
        <a:spcAft>
          <a:spcPts val="600"/>
        </a:spcAft>
        <a:buClrTx/>
        <a:buSzTx/>
        <a:buFontTx/>
        <a:buNone/>
        <a:tabLst/>
        <a:defRPr kumimoji="1" sz="3200" b="0" i="0" u="none" strike="noStrike" cap="none" spc="0" baseline="0">
          <a:solidFill>
            <a:schemeClr val="tx1"/>
          </a:solidFill>
          <a:uFillTx/>
          <a:latin typeface="+mj-lt"/>
          <a:ea typeface="+mj-ea"/>
          <a:cs typeface="+mj-cs"/>
          <a:sym typeface="+mj-lt"/>
        </a:defRPr>
      </a:lvl8pPr>
      <a:lvl9pPr marL="1024128" marR="0" indent="-128016" algn="l" defTabSz="1218956" rtl="0" eaLnBrk="1" latinLnBrk="0" hangingPunct="1">
        <a:lnSpc>
          <a:spcPct val="100000"/>
        </a:lnSpc>
        <a:spcBef>
          <a:spcPts val="0"/>
        </a:spcBef>
        <a:spcAft>
          <a:spcPts val="600"/>
        </a:spcAft>
        <a:buClrTx/>
        <a:buSzTx/>
        <a:buFontTx/>
        <a:buNone/>
        <a:tabLst/>
        <a:defRPr kumimoji="1" sz="3200" b="0" i="0" u="none" strike="noStrike" cap="none" spc="0" baseline="0">
          <a:solidFill>
            <a:schemeClr val="tx1"/>
          </a:solidFill>
          <a:uFillTx/>
          <a:latin typeface="+mj-lt"/>
          <a:ea typeface="+mj-ea"/>
          <a:cs typeface="+mj-cs"/>
          <a:sym typeface="+mj-lt"/>
        </a:defRPr>
      </a:lvl9pPr>
    </p:titleStyle>
    <p:bodyStyle>
      <a:lvl1pPr marL="0" marR="0" indent="0" algn="l" defTabSz="1218956" rtl="0" eaLnBrk="1" latinLnBrk="0" hangingPunct="1">
        <a:lnSpc>
          <a:spcPct val="120000"/>
        </a:lnSpc>
        <a:spcBef>
          <a:spcPts val="0"/>
        </a:spcBef>
        <a:spcAft>
          <a:spcPts val="0"/>
        </a:spcAft>
        <a:buClrTx/>
        <a:buSzTx/>
        <a:buFontTx/>
        <a:buNone/>
        <a:tabLst/>
        <a:defRPr kumimoji="1" sz="1400" b="0" i="0" u="none" strike="noStrike" cap="none" spc="0" baseline="0">
          <a:solidFill>
            <a:schemeClr val="tx1"/>
          </a:solidFill>
          <a:uFillTx/>
          <a:latin typeface="+mn-lt"/>
          <a:ea typeface="+mn-ea"/>
          <a:cs typeface="+mj-cs"/>
          <a:sym typeface="+mn-lt"/>
        </a:defRPr>
      </a:lvl1pPr>
      <a:lvl2pPr marL="128016" marR="0" indent="-128016" algn="l" defTabSz="1218956" rtl="0" eaLnBrk="1" latinLnBrk="0" hangingPunct="1">
        <a:lnSpc>
          <a:spcPct val="120000"/>
        </a:lnSpc>
        <a:spcBef>
          <a:spcPts val="0"/>
        </a:spcBef>
        <a:spcAft>
          <a:spcPts val="0"/>
        </a:spcAft>
        <a:buClrTx/>
        <a:buSzPct val="100000"/>
        <a:buFontTx/>
        <a:buChar char="–"/>
        <a:tabLst/>
        <a:defRPr kumimoji="1" sz="1400" b="0" i="0" u="none" strike="noStrike" cap="none" spc="0" baseline="0">
          <a:solidFill>
            <a:schemeClr val="tx1"/>
          </a:solidFill>
          <a:uFillTx/>
          <a:latin typeface="+mn-lt"/>
          <a:ea typeface="+mn-ea"/>
          <a:cs typeface="+mj-cs"/>
          <a:sym typeface="+mn-lt"/>
        </a:defRPr>
      </a:lvl2pPr>
      <a:lvl3pPr marL="256032" marR="0" indent="-128016" algn="l" defTabSz="1218956" rtl="0" eaLnBrk="1" latinLnBrk="0" hangingPunct="1">
        <a:lnSpc>
          <a:spcPct val="120000"/>
        </a:lnSpc>
        <a:spcBef>
          <a:spcPts val="0"/>
        </a:spcBef>
        <a:spcAft>
          <a:spcPts val="0"/>
        </a:spcAft>
        <a:buClrTx/>
        <a:buSzPct val="100000"/>
        <a:buFontTx/>
        <a:buChar char="•"/>
        <a:tabLst/>
        <a:defRPr kumimoji="1" sz="1400" b="0" i="0" u="none" strike="noStrike" cap="none" spc="0" baseline="0">
          <a:solidFill>
            <a:schemeClr val="tx1"/>
          </a:solidFill>
          <a:uFillTx/>
          <a:latin typeface="+mn-lt"/>
          <a:ea typeface="+mn-ea"/>
          <a:cs typeface="+mj-cs"/>
          <a:sym typeface="+mn-lt"/>
        </a:defRPr>
      </a:lvl3pPr>
      <a:lvl4pPr marL="384048" marR="0" indent="-128016" algn="l" defTabSz="1218956" rtl="0" eaLnBrk="1" latinLnBrk="0" hangingPunct="1">
        <a:lnSpc>
          <a:spcPct val="120000"/>
        </a:lnSpc>
        <a:spcBef>
          <a:spcPts val="0"/>
        </a:spcBef>
        <a:spcAft>
          <a:spcPts val="0"/>
        </a:spcAft>
        <a:buClrTx/>
        <a:buSzPct val="100000"/>
        <a:buFontTx/>
        <a:buChar char="–"/>
        <a:tabLst/>
        <a:defRPr kumimoji="1" sz="1400" b="0" i="0" u="none" strike="noStrike" cap="none" spc="0" baseline="0">
          <a:solidFill>
            <a:schemeClr val="tx1"/>
          </a:solidFill>
          <a:uFillTx/>
          <a:latin typeface="+mn-lt"/>
          <a:ea typeface="+mn-ea"/>
          <a:cs typeface="+mj-cs"/>
          <a:sym typeface="+mn-lt"/>
        </a:defRPr>
      </a:lvl4pPr>
      <a:lvl5pPr marL="512064" marR="0" indent="-128016" algn="l" defTabSz="1218956" rtl="0" eaLnBrk="1" latinLnBrk="0" hangingPunct="1">
        <a:lnSpc>
          <a:spcPct val="120000"/>
        </a:lnSpc>
        <a:spcBef>
          <a:spcPts val="0"/>
        </a:spcBef>
        <a:spcAft>
          <a:spcPts val="0"/>
        </a:spcAft>
        <a:buClrTx/>
        <a:buSzPct val="100000"/>
        <a:buFontTx/>
        <a:buChar char="•"/>
        <a:tabLst/>
        <a:defRPr kumimoji="1" sz="1400" b="0" i="0" u="none" strike="noStrike" cap="none" spc="0" baseline="0">
          <a:solidFill>
            <a:schemeClr val="tx1"/>
          </a:solidFill>
          <a:uFillTx/>
          <a:latin typeface="+mn-lt"/>
          <a:ea typeface="+mn-ea"/>
          <a:cs typeface="+mj-cs"/>
          <a:sym typeface="+mn-lt"/>
        </a:defRPr>
      </a:lvl5pPr>
      <a:lvl6pPr marL="640080" marR="0" indent="-128016" algn="l" defTabSz="1218956" rtl="0" eaLnBrk="1" latinLnBrk="0" hangingPunct="1">
        <a:lnSpc>
          <a:spcPct val="100000"/>
        </a:lnSpc>
        <a:spcBef>
          <a:spcPts val="0"/>
        </a:spcBef>
        <a:spcAft>
          <a:spcPts val="600"/>
        </a:spcAft>
        <a:buClrTx/>
        <a:buSzPct val="100000"/>
        <a:buFontTx/>
        <a:buChar char="–"/>
        <a:tabLst/>
        <a:defRPr kumimoji="1" sz="1400" b="0" i="0" u="none" strike="noStrike" cap="none" spc="0" baseline="0">
          <a:solidFill>
            <a:schemeClr val="tx1"/>
          </a:solidFill>
          <a:uFillTx/>
          <a:latin typeface="+mn-lt"/>
          <a:ea typeface="+mn-ea"/>
          <a:cs typeface="+mj-cs"/>
          <a:sym typeface="+mn-lt"/>
        </a:defRPr>
      </a:lvl6pPr>
      <a:lvl7pPr marL="768096" marR="0" indent="-128016" algn="l" defTabSz="1218956" rtl="0" eaLnBrk="1" latinLnBrk="0" hangingPunct="1">
        <a:lnSpc>
          <a:spcPct val="100000"/>
        </a:lnSpc>
        <a:spcBef>
          <a:spcPts val="0"/>
        </a:spcBef>
        <a:spcAft>
          <a:spcPts val="600"/>
        </a:spcAft>
        <a:buClrTx/>
        <a:buSzPct val="100000"/>
        <a:buFontTx/>
        <a:buChar char="•"/>
        <a:tabLst/>
        <a:defRPr kumimoji="1" sz="1400" b="0" i="0" u="none" strike="noStrike" cap="none" spc="0" baseline="0">
          <a:solidFill>
            <a:schemeClr val="tx1"/>
          </a:solidFill>
          <a:uFillTx/>
          <a:latin typeface="+mn-lt"/>
          <a:ea typeface="+mn-ea"/>
          <a:cs typeface="+mj-cs"/>
          <a:sym typeface="+mn-lt"/>
        </a:defRPr>
      </a:lvl7pPr>
      <a:lvl8pPr marL="896112" marR="0" indent="-128016" algn="l" defTabSz="1218956" rtl="0" eaLnBrk="1" latinLnBrk="0" hangingPunct="1">
        <a:lnSpc>
          <a:spcPct val="100000"/>
        </a:lnSpc>
        <a:spcBef>
          <a:spcPts val="0"/>
        </a:spcBef>
        <a:spcAft>
          <a:spcPts val="600"/>
        </a:spcAft>
        <a:buClrTx/>
        <a:buSzPct val="100000"/>
        <a:buFontTx/>
        <a:buChar char="–"/>
        <a:tabLst/>
        <a:defRPr kumimoji="1" sz="1400" b="0" i="0" u="none" strike="noStrike" cap="none" spc="0" baseline="0">
          <a:solidFill>
            <a:schemeClr val="tx1"/>
          </a:solidFill>
          <a:uFillTx/>
          <a:latin typeface="+mn-lt"/>
          <a:ea typeface="+mn-ea"/>
          <a:cs typeface="+mj-cs"/>
          <a:sym typeface="+mn-lt"/>
        </a:defRPr>
      </a:lvl8pPr>
      <a:lvl9pPr marL="1024128" marR="0" indent="-128016" algn="l" defTabSz="1218956" rtl="0" eaLnBrk="1" latinLnBrk="0" hangingPunct="1">
        <a:lnSpc>
          <a:spcPct val="100000"/>
        </a:lnSpc>
        <a:spcBef>
          <a:spcPts val="0"/>
        </a:spcBef>
        <a:spcAft>
          <a:spcPts val="6"/>
        </a:spcAft>
        <a:buClrTx/>
        <a:buSzPct val="100000"/>
        <a:buFontTx/>
        <a:buChar char="•"/>
        <a:tabLst/>
        <a:defRPr kumimoji="1" sz="1400" b="0" i="0" u="none" strike="noStrike" cap="none" spc="0" baseline="0">
          <a:solidFill>
            <a:schemeClr val="tx1"/>
          </a:solidFill>
          <a:uFillTx/>
          <a:latin typeface="+mn-lt"/>
          <a:ea typeface="+mn-ea"/>
          <a:cs typeface="+mj-cs"/>
          <a:sym typeface="+mn-lt"/>
        </a:defRPr>
      </a:lvl9pPr>
    </p:bodyStyle>
    <p:otherStyle>
      <a:lvl1pPr marL="0" marR="0" indent="0" algn="l" defTabSz="1218956" rtl="0" eaLnBrk="1" latinLnBrk="0" hangingPunct="1">
        <a:lnSpc>
          <a:spcPct val="100000"/>
        </a:lnSpc>
        <a:spcBef>
          <a:spcPts val="0"/>
        </a:spcBef>
        <a:spcAft>
          <a:spcPts val="0"/>
        </a:spcAft>
        <a:buClrTx/>
        <a:buSzTx/>
        <a:buFontTx/>
        <a:buNone/>
        <a:tabLst/>
        <a:defRPr kumimoji="1" sz="1400" b="0" i="0" u="none" strike="noStrike" cap="none" spc="0" baseline="0">
          <a:solidFill>
            <a:schemeClr val="tx1"/>
          </a:solidFill>
          <a:uFillTx/>
          <a:latin typeface="+mn-lt"/>
          <a:ea typeface="+mn-ea"/>
          <a:cs typeface="+mn-cs"/>
          <a:sym typeface="+mn-lt"/>
        </a:defRPr>
      </a:lvl1pPr>
      <a:lvl2pPr marL="128016" marR="0" indent="-128016" algn="l" defTabSz="1218956" rtl="0" eaLnBrk="1" latinLnBrk="0" hangingPunct="1">
        <a:lnSpc>
          <a:spcPct val="100000"/>
        </a:lnSpc>
        <a:spcBef>
          <a:spcPts val="0"/>
        </a:spcBef>
        <a:spcAft>
          <a:spcPts val="0"/>
        </a:spcAft>
        <a:buClrTx/>
        <a:buSzPct val="100000"/>
        <a:buFontTx/>
        <a:buChar char="–"/>
        <a:tabLst/>
        <a:defRPr kumimoji="1" sz="1400" b="0" i="0" u="none" strike="noStrike" cap="none" spc="0" baseline="0">
          <a:solidFill>
            <a:schemeClr val="tx1"/>
          </a:solidFill>
          <a:uFillTx/>
          <a:latin typeface="+mn-lt"/>
          <a:ea typeface="+mn-ea"/>
          <a:cs typeface="+mn-cs"/>
          <a:sym typeface="+mn-lt"/>
        </a:defRPr>
      </a:lvl2pPr>
      <a:lvl3pPr marL="256032" marR="0" indent="-128016" algn="l" defTabSz="1218956" rtl="0" eaLnBrk="1" latinLnBrk="0" hangingPunct="1">
        <a:lnSpc>
          <a:spcPct val="100000"/>
        </a:lnSpc>
        <a:spcBef>
          <a:spcPts val="0"/>
        </a:spcBef>
        <a:spcAft>
          <a:spcPts val="0"/>
        </a:spcAft>
        <a:buClrTx/>
        <a:buSzPct val="100000"/>
        <a:buFontTx/>
        <a:buChar char="•"/>
        <a:tabLst/>
        <a:defRPr kumimoji="1" sz="1400" b="0" i="0" u="none" strike="noStrike" cap="none" spc="0" baseline="0">
          <a:solidFill>
            <a:schemeClr val="tx1"/>
          </a:solidFill>
          <a:uFillTx/>
          <a:latin typeface="+mn-lt"/>
          <a:ea typeface="+mn-ea"/>
          <a:cs typeface="+mn-cs"/>
          <a:sym typeface="+mn-lt"/>
        </a:defRPr>
      </a:lvl3pPr>
      <a:lvl4pPr marL="384048" marR="0" indent="-128016" algn="l" defTabSz="1218956" rtl="0" eaLnBrk="1" latinLnBrk="0" hangingPunct="1">
        <a:lnSpc>
          <a:spcPct val="100000"/>
        </a:lnSpc>
        <a:spcBef>
          <a:spcPts val="0"/>
        </a:spcBef>
        <a:spcAft>
          <a:spcPts val="0"/>
        </a:spcAft>
        <a:buClrTx/>
        <a:buSzPct val="100000"/>
        <a:buFontTx/>
        <a:buChar char="–"/>
        <a:tabLst/>
        <a:defRPr kumimoji="1" sz="1400" b="0" i="0" u="none" strike="noStrike" cap="none" spc="0" baseline="0">
          <a:solidFill>
            <a:schemeClr val="tx1"/>
          </a:solidFill>
          <a:uFillTx/>
          <a:latin typeface="+mn-lt"/>
          <a:ea typeface="+mn-ea"/>
          <a:cs typeface="+mn-cs"/>
          <a:sym typeface="+mn-lt"/>
        </a:defRPr>
      </a:lvl4pPr>
      <a:lvl5pPr marL="512064" marR="0" indent="-128016" algn="l" defTabSz="1218956" rtl="0" eaLnBrk="1" latinLnBrk="0" hangingPunct="1">
        <a:lnSpc>
          <a:spcPct val="100000"/>
        </a:lnSpc>
        <a:spcBef>
          <a:spcPts val="0"/>
        </a:spcBef>
        <a:spcAft>
          <a:spcPts val="0"/>
        </a:spcAft>
        <a:buClrTx/>
        <a:buSzPct val="100000"/>
        <a:buFontTx/>
        <a:buChar char="•"/>
        <a:tabLst/>
        <a:defRPr kumimoji="1" sz="1400" b="0" i="0" u="none" strike="noStrike" cap="none" spc="0" baseline="0">
          <a:solidFill>
            <a:schemeClr val="tx1"/>
          </a:solidFill>
          <a:uFillTx/>
          <a:latin typeface="+mn-lt"/>
          <a:ea typeface="+mn-ea"/>
          <a:cs typeface="+mn-cs"/>
          <a:sym typeface="+mn-lt"/>
        </a:defRPr>
      </a:lvl5pPr>
      <a:lvl6pPr marL="640080" marR="0" indent="-128016" algn="l" defTabSz="1218956" rtl="0" eaLnBrk="1" latinLnBrk="0" hangingPunct="1">
        <a:lnSpc>
          <a:spcPct val="100000"/>
        </a:lnSpc>
        <a:spcBef>
          <a:spcPts val="0"/>
        </a:spcBef>
        <a:spcAft>
          <a:spcPts val="0"/>
        </a:spcAft>
        <a:buClrTx/>
        <a:buSzPct val="100000"/>
        <a:buFontTx/>
        <a:buChar char="–"/>
        <a:tabLst/>
        <a:defRPr kumimoji="1" sz="1400" b="0" i="0" u="none" strike="noStrike" cap="none" spc="0" baseline="0">
          <a:solidFill>
            <a:schemeClr val="tx1"/>
          </a:solidFill>
          <a:uFillTx/>
          <a:latin typeface="+mn-lt"/>
          <a:ea typeface="+mn-ea"/>
          <a:cs typeface="+mn-cs"/>
          <a:sym typeface="+mn-lt"/>
        </a:defRPr>
      </a:lvl6pPr>
      <a:lvl7pPr marL="768096" marR="0" indent="-128016" algn="l" defTabSz="1218956" rtl="0" eaLnBrk="1" latinLnBrk="0" hangingPunct="1">
        <a:lnSpc>
          <a:spcPct val="100000"/>
        </a:lnSpc>
        <a:spcBef>
          <a:spcPts val="0"/>
        </a:spcBef>
        <a:spcAft>
          <a:spcPts val="0"/>
        </a:spcAft>
        <a:buClrTx/>
        <a:buSzPct val="100000"/>
        <a:buFontTx/>
        <a:buChar char="•"/>
        <a:tabLst/>
        <a:defRPr kumimoji="1" sz="1400" b="0" i="0" u="none" strike="noStrike" cap="none" spc="0" baseline="0">
          <a:solidFill>
            <a:schemeClr val="tx1"/>
          </a:solidFill>
          <a:uFillTx/>
          <a:latin typeface="+mn-lt"/>
          <a:ea typeface="+mn-ea"/>
          <a:cs typeface="+mn-cs"/>
          <a:sym typeface="+mn-lt"/>
        </a:defRPr>
      </a:lvl7pPr>
      <a:lvl8pPr marL="896112" marR="0" indent="-128016" algn="l" defTabSz="1218956" rtl="0" eaLnBrk="1" latinLnBrk="0" hangingPunct="1">
        <a:lnSpc>
          <a:spcPct val="100000"/>
        </a:lnSpc>
        <a:spcBef>
          <a:spcPts val="0"/>
        </a:spcBef>
        <a:spcAft>
          <a:spcPts val="0"/>
        </a:spcAft>
        <a:buClrTx/>
        <a:buSzPct val="100000"/>
        <a:buFontTx/>
        <a:buChar char="–"/>
        <a:tabLst/>
        <a:defRPr kumimoji="1" sz="1400" b="0" i="0" u="none" strike="noStrike" cap="none" spc="0" baseline="0">
          <a:solidFill>
            <a:schemeClr val="tx1"/>
          </a:solidFill>
          <a:uFillTx/>
          <a:latin typeface="+mn-lt"/>
          <a:ea typeface="+mn-ea"/>
          <a:cs typeface="+mn-cs"/>
          <a:sym typeface="+mn-lt"/>
        </a:defRPr>
      </a:lvl8pPr>
      <a:lvl9pPr marL="1024128" marR="0" indent="-128016" algn="l" defTabSz="1218956" rtl="0" eaLnBrk="1" latinLnBrk="0" hangingPunct="1">
        <a:lnSpc>
          <a:spcPct val="100000"/>
        </a:lnSpc>
        <a:spcBef>
          <a:spcPts val="0"/>
        </a:spcBef>
        <a:spcAft>
          <a:spcPts val="0"/>
        </a:spcAft>
        <a:buClrTx/>
        <a:buSzPct val="100000"/>
        <a:buFontTx/>
        <a:buChar char="•"/>
        <a:tabLst/>
        <a:defRPr kumimoji="1" sz="1400" b="0" i="0" u="none" strike="noStrike" cap="none" spc="0" baseline="0">
          <a:solidFill>
            <a:schemeClr val="tx1"/>
          </a:solidFill>
          <a:uFillTx/>
          <a:latin typeface="+mn-lt"/>
          <a:ea typeface="+mn-ea"/>
          <a:cs typeface="+mn-cs"/>
          <a:sym typeface="+mn-lt"/>
        </a:defRPr>
      </a:lvl9pPr>
    </p:otherStyle>
  </p:txStyles>
  <p:extLst>
    <p:ext uri="{27BBF7A9-308A-43DC-89C8-2F10F3537804}">
      <p15:sldGuideLst xmlns:p15="http://schemas.microsoft.com/office/powerpoint/2012/main">
        <p15:guide id="1" orient="horz" pos="2160" userDrawn="1">
          <p15:clr>
            <a:srgbClr val="FF7EB6"/>
          </p15:clr>
        </p15:guide>
        <p15:guide id="4" pos="1920" userDrawn="1">
          <p15:clr>
            <a:srgbClr val="FF7EB6"/>
          </p15:clr>
        </p15:guide>
        <p15:guide id="5" pos="960" userDrawn="1">
          <p15:clr>
            <a:srgbClr val="CAC5C4"/>
          </p15:clr>
        </p15:guide>
        <p15:guide id="6" pos="2880" userDrawn="1">
          <p15:clr>
            <a:srgbClr val="CAC5C4"/>
          </p15:clr>
        </p15:guide>
        <p15:guide id="7" pos="3664" userDrawn="1">
          <p15:clr>
            <a:srgbClr val="CAC5C4"/>
          </p15:clr>
        </p15:guide>
        <p15:guide id="9" pos="2101" userDrawn="1">
          <p15:clr>
            <a:srgbClr val="CAC5C4"/>
          </p15:clr>
        </p15:guide>
        <p15:guide id="10" pos="1739" userDrawn="1">
          <p15:clr>
            <a:srgbClr val="CAC5C4"/>
          </p15:clr>
        </p15:guide>
        <p15:guide id="11" pos="4800" userDrawn="1">
          <p15:clr>
            <a:srgbClr val="CAC5C4"/>
          </p15:clr>
        </p15:guide>
        <p15:guide id="13" pos="5579" userDrawn="1">
          <p15:clr>
            <a:srgbClr val="CAC5C4"/>
          </p15:clr>
        </p15:guide>
        <p15:guide id="14" pos="5934" userDrawn="1">
          <p15:clr>
            <a:srgbClr val="CAC5C4"/>
          </p15:clr>
        </p15:guide>
        <p15:guide id="15" pos="6720" userDrawn="1">
          <p15:clr>
            <a:srgbClr val="CAC5C4"/>
          </p15:clr>
        </p15:guide>
        <p15:guide id="16" pos="7500" userDrawn="1">
          <p15:clr>
            <a:srgbClr val="CAC5C4"/>
          </p15:clr>
        </p15:guide>
        <p15:guide id="17" orient="horz" pos="1080" userDrawn="1">
          <p15:clr>
            <a:srgbClr val="FF7EB6"/>
          </p15:clr>
        </p15:guide>
        <p15:guide id="19" orient="horz" pos="1616" userDrawn="1">
          <p15:clr>
            <a:srgbClr val="CAC5C4"/>
          </p15:clr>
        </p15:guide>
        <p15:guide id="20" orient="horz" pos="544" userDrawn="1">
          <p15:clr>
            <a:srgbClr val="CAC5C4"/>
          </p15:clr>
        </p15:guide>
        <p15:guide id="21" orient="horz" pos="192" userDrawn="1">
          <p15:clr>
            <a:srgbClr val="CAC5C4"/>
          </p15:clr>
        </p15:guide>
        <p15:guide id="22" orient="horz" pos="2704" userDrawn="1">
          <p15:clr>
            <a:srgbClr val="CAC5C4"/>
          </p15:clr>
        </p15:guide>
        <p15:guide id="24" orient="horz" pos="3776" userDrawn="1">
          <p15:clr>
            <a:srgbClr val="CAC5C4"/>
          </p15:clr>
        </p15:guide>
        <p15:guide id="25" orient="horz" pos="4136" userDrawn="1">
          <p15:clr>
            <a:srgbClr val="CAC5C4"/>
          </p15:clr>
        </p15:guide>
        <p15:guide id="26" pos="3840" userDrawn="1">
          <p15:clr>
            <a:srgbClr val="FF7EB6"/>
          </p15:clr>
        </p15:guide>
        <p15:guide id="27" pos="5760" userDrawn="1">
          <p15:clr>
            <a:srgbClr val="FF7EB6"/>
          </p15:clr>
        </p15:guide>
        <p15:guide id="28" orient="horz" pos="3240" userDrawn="1">
          <p15:clr>
            <a:srgbClr val="FF7EB6"/>
          </p15:clr>
        </p15:guide>
        <p15:guide id="29" pos="4019" userDrawn="1">
          <p15:clr>
            <a:srgbClr val="CAC5C4"/>
          </p15:clr>
        </p15:guide>
        <p15:guide id="30" pos="180" userDrawn="1">
          <p15:clr>
            <a:srgbClr val="CAC5C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hyperlink" Target="https://colab.research.google.com/" TargetMode="Externa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6.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hyperlink" Target="https://doi.org/10.11517/jsaisigtwo.2021.FIN-027_36" TargetMode="External"/><Relationship Id="rId2" Type="http://schemas.openxmlformats.org/officeDocument/2006/relationships/hyperlink" Target="https://www.amazon.co.jp/%E3%83%95%E3%82%A3%E3%83%8A%E3%83%B3%E3%82%B7%E3%83%A3%E3%83%AB%E3%82%A8%E3%83%B3%E3%82%B8%E3%83%8B%E3%82%A2%E3%83%AA%E3%83%B3%E3%82%B0%E3%80%94%E7%AC%AC9%E7%89%88%E3%80%95-%E2%80%95%E3%83%87%E3%83%AA%E3%83%90%E3%83%86%E3%82%A3%E3%83%96%E5%8F%96%E5%BC%95%E3%81%A8%E3%83%AA%E3%82%B9%E3%82%AF%E7%AE%A1%E7%90%86%E3%81%AE%E7%B7%8F%E4%BD%93%E7%B3%BB-%E3%82%B8%E3%83%A7%E3%83%B3-%E3%83%8F%E3%83%AB/dp/4322121764" TargetMode="External"/><Relationship Id="rId1" Type="http://schemas.openxmlformats.org/officeDocument/2006/relationships/slideLayout" Target="../slideLayouts/slideLayout16.xml"/><Relationship Id="rId5" Type="http://schemas.openxmlformats.org/officeDocument/2006/relationships/hyperlink" Target="https://www.amazon.co.jp/%E3%83%95%E3%82%A1%E3%82%A4%E3%83%8A%E3%83%B3%E3%82%B9%E3%81%AE%E3%81%9F%E3%82%81%E3%81%AE%E7%A2%BA%E7%8E%87%E8%A7%A3%E6%9E%90-II-%E9%80%A3%E7%B6%9A%E6%99%82%E9%96%93%E3%83%A2%E3%83%87%E3%83%AB-S-%E3%82%B7%E3%83%A5%E3%83%AA%E3%83%BC%E3%83%B4/dp/4621061577" TargetMode="External"/><Relationship Id="rId4" Type="http://schemas.openxmlformats.org/officeDocument/2006/relationships/hyperlink" Target="https://doi.org/10.11517/jjsai.36.3_260"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6.xml"/><Relationship Id="rId4" Type="http://schemas.openxmlformats.org/officeDocument/2006/relationships/hyperlink" Target="https://doi.org/10.11517/jsaisigtwo.2021.FIN-027_36"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1F7D45-E60C-C83D-D82C-D518A601AF7B}"/>
              </a:ext>
            </a:extLst>
          </p:cNvPr>
          <p:cNvSpPr>
            <a:spLocks noGrp="1"/>
          </p:cNvSpPr>
          <p:nvPr>
            <p:ph type="title"/>
          </p:nvPr>
        </p:nvSpPr>
        <p:spPr/>
        <p:txBody>
          <a:bodyPr/>
          <a:lstStyle/>
          <a:p>
            <a:r>
              <a:rPr lang="ja-JP" altLang="en-US" sz="6000" dirty="0"/>
              <a:t>一橋大学</a:t>
            </a:r>
            <a:br>
              <a:rPr lang="en-US" altLang="ja-JP" sz="6000" dirty="0"/>
            </a:br>
            <a:r>
              <a:rPr lang="ja-JP" altLang="en-US" sz="6000" dirty="0"/>
              <a:t>データサイエンス演習</a:t>
            </a:r>
          </a:p>
        </p:txBody>
      </p:sp>
      <p:sp>
        <p:nvSpPr>
          <p:cNvPr id="4" name="テキスト プレースホルダー 3">
            <a:extLst>
              <a:ext uri="{FF2B5EF4-FFF2-40B4-BE49-F238E27FC236}">
                <a16:creationId xmlns:a16="http://schemas.microsoft.com/office/drawing/2014/main" id="{C33A343D-A4AE-E511-7AA4-C3D3F47F942F}"/>
              </a:ext>
            </a:extLst>
          </p:cNvPr>
          <p:cNvSpPr>
            <a:spLocks noGrp="1"/>
          </p:cNvSpPr>
          <p:nvPr>
            <p:ph type="body" sz="quarter" idx="17"/>
          </p:nvPr>
        </p:nvSpPr>
        <p:spPr>
          <a:xfrm>
            <a:off x="230354" y="5991474"/>
            <a:ext cx="5527675" cy="550863"/>
          </a:xfrm>
        </p:spPr>
        <p:txBody>
          <a:bodyPr/>
          <a:lstStyle/>
          <a:p>
            <a:r>
              <a:rPr lang="en-US" altLang="ja-JP" dirty="0"/>
              <a:t>IBM Japan Ltd.</a:t>
            </a:r>
            <a:endParaRPr lang="ja-JP" altLang="en-US" dirty="0"/>
          </a:p>
        </p:txBody>
      </p:sp>
    </p:spTree>
    <p:extLst>
      <p:ext uri="{BB962C8B-B14F-4D97-AF65-F5344CB8AC3E}">
        <p14:creationId xmlns:p14="http://schemas.microsoft.com/office/powerpoint/2010/main" val="4071709981"/>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497CD5-FDF1-2B3D-0F86-E69B6C257D1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D67FB3D-EDD8-FDEB-C7F5-1F642053FC8A}"/>
              </a:ext>
            </a:extLst>
          </p:cNvPr>
          <p:cNvSpPr>
            <a:spLocks noGrp="1"/>
          </p:cNvSpPr>
          <p:nvPr>
            <p:ph type="title"/>
          </p:nvPr>
        </p:nvSpPr>
        <p:spPr/>
        <p:txBody>
          <a:bodyPr anchor="b"/>
          <a:lstStyle/>
          <a:p>
            <a:pPr algn="just"/>
            <a:r>
              <a:rPr kumimoji="1" lang="ja-JP" altLang="en-US" sz="6000" dirty="0"/>
              <a:t>演習</a:t>
            </a:r>
          </a:p>
        </p:txBody>
      </p:sp>
    </p:spTree>
    <p:extLst>
      <p:ext uri="{BB962C8B-B14F-4D97-AF65-F5344CB8AC3E}">
        <p14:creationId xmlns:p14="http://schemas.microsoft.com/office/powerpoint/2010/main" val="287123330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3E34F4-9D22-B4B9-D472-AC1FDB98C6B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02DBBC4-DC47-84CA-EF86-172F4F33A319}"/>
              </a:ext>
            </a:extLst>
          </p:cNvPr>
          <p:cNvSpPr>
            <a:spLocks noGrp="1"/>
          </p:cNvSpPr>
          <p:nvPr>
            <p:ph type="title"/>
          </p:nvPr>
        </p:nvSpPr>
        <p:spPr/>
        <p:txBody>
          <a:bodyPr/>
          <a:lstStyle/>
          <a:p>
            <a:r>
              <a:rPr kumimoji="1" lang="ja-JP" altLang="en-US" dirty="0"/>
              <a:t>第</a:t>
            </a:r>
            <a:r>
              <a:rPr lang="en-US" altLang="ja-JP" dirty="0"/>
              <a:t>8</a:t>
            </a:r>
            <a:r>
              <a:rPr kumimoji="1" lang="ja-JP" altLang="en-US" dirty="0"/>
              <a:t>章</a:t>
            </a:r>
            <a:r>
              <a:rPr kumimoji="1" lang="en-US" altLang="ja-JP" dirty="0"/>
              <a:t>:</a:t>
            </a:r>
            <a:r>
              <a:rPr lang="ja-JP" altLang="en-US" dirty="0"/>
              <a:t>課題１</a:t>
            </a:r>
            <a:endParaRPr kumimoji="1" lang="ja-JP" altLang="en-US" dirty="0"/>
          </a:p>
        </p:txBody>
      </p:sp>
      <p:sp>
        <p:nvSpPr>
          <p:cNvPr id="3" name="コンテンツ プレースホルダー 2">
            <a:extLst>
              <a:ext uri="{FF2B5EF4-FFF2-40B4-BE49-F238E27FC236}">
                <a16:creationId xmlns:a16="http://schemas.microsoft.com/office/drawing/2014/main" id="{609E8E15-16FA-E516-5D31-113A2DF5BFEB}"/>
              </a:ext>
            </a:extLst>
          </p:cNvPr>
          <p:cNvSpPr>
            <a:spLocks noGrp="1"/>
          </p:cNvSpPr>
          <p:nvPr>
            <p:ph sz="quarter" idx="15"/>
          </p:nvPr>
        </p:nvSpPr>
        <p:spPr>
          <a:xfrm>
            <a:off x="289559" y="1719262"/>
            <a:ext cx="5650752" cy="4288536"/>
          </a:xfrm>
        </p:spPr>
        <p:txBody>
          <a:bodyPr/>
          <a:lstStyle/>
          <a:p>
            <a:pPr>
              <a:buNone/>
            </a:pPr>
            <a:r>
              <a:rPr lang="en-US" altLang="ja-JP" sz="1200" dirty="0">
                <a:latin typeface="IBM Plex Sans JP Light 本文"/>
              </a:rPr>
              <a:t>【</a:t>
            </a:r>
            <a:r>
              <a:rPr lang="ja-JP" altLang="en-US" sz="1200" dirty="0">
                <a:latin typeface="IBM Plex Sans JP Light 本文"/>
              </a:rPr>
              <a:t>演習課題タイトル</a:t>
            </a:r>
            <a:r>
              <a:rPr lang="en-US" altLang="ja-JP" sz="1200" dirty="0">
                <a:latin typeface="IBM Plex Sans JP Light 本文"/>
              </a:rPr>
              <a:t>】</a:t>
            </a:r>
          </a:p>
          <a:p>
            <a:pPr marL="171450" indent="-171450">
              <a:buFont typeface="Wingdings" panose="05000000000000000000" pitchFamily="2" charset="2"/>
              <a:buChar char="Ø"/>
            </a:pPr>
            <a:r>
              <a:rPr lang="en-US" altLang="ja-JP" sz="1200" dirty="0">
                <a:latin typeface="IBM Plex Sans JP Light 本文"/>
              </a:rPr>
              <a:t>Python</a:t>
            </a:r>
            <a:r>
              <a:rPr lang="ja-JP" altLang="en-US" sz="1200" dirty="0">
                <a:latin typeface="IBM Plex Sans JP Light 本文"/>
              </a:rPr>
              <a:t>による株価予測モデルの構築と評価</a:t>
            </a:r>
            <a:endParaRPr lang="en-US" altLang="ja-JP" sz="1200" dirty="0">
              <a:latin typeface="IBM Plex Sans JP Light 本文"/>
            </a:endParaRPr>
          </a:p>
          <a:p>
            <a:pPr>
              <a:buNone/>
            </a:pPr>
            <a:endParaRPr lang="en-US" altLang="ja-JP" sz="1200" dirty="0">
              <a:latin typeface="IBM Plex Sans JP Light 本文"/>
            </a:endParaRPr>
          </a:p>
          <a:p>
            <a:pPr>
              <a:buNone/>
            </a:pPr>
            <a:r>
              <a:rPr lang="en-US" altLang="ja-JP" sz="1200" dirty="0">
                <a:latin typeface="IBM Plex Sans JP Light 本文"/>
              </a:rPr>
              <a:t>【</a:t>
            </a:r>
            <a:r>
              <a:rPr lang="ja-JP" altLang="en-US" sz="1200" dirty="0">
                <a:latin typeface="IBM Plex Sans JP Light 本文"/>
              </a:rPr>
              <a:t>演習の目的</a:t>
            </a:r>
            <a:r>
              <a:rPr lang="en-US" altLang="ja-JP" sz="1200" dirty="0">
                <a:latin typeface="IBM Plex Sans JP Light 本文"/>
              </a:rPr>
              <a:t>】</a:t>
            </a:r>
          </a:p>
          <a:p>
            <a:pPr marL="171450" indent="-171450">
              <a:buFont typeface="Wingdings" panose="05000000000000000000" pitchFamily="2" charset="2"/>
              <a:buChar char="Ø"/>
            </a:pPr>
            <a:r>
              <a:rPr lang="en-US" altLang="ja-JP" sz="1200" dirty="0">
                <a:latin typeface="IBM Plex Sans JP Light 本文"/>
              </a:rPr>
              <a:t>Python</a:t>
            </a:r>
            <a:r>
              <a:rPr lang="ja-JP" altLang="en-US" sz="1200" dirty="0">
                <a:latin typeface="IBM Plex Sans JP Light 本文"/>
              </a:rPr>
              <a:t>を活用し、実在する株価データを用いて機械学習モデルによる終値の予測を行う。予測結果の精度を評価・考察することで、機械学習の基本的な流れを理解し、実データを扱うスキルを養うことを目的とする。</a:t>
            </a:r>
            <a:endParaRPr lang="en-US" altLang="ja-JP" sz="1200" dirty="0">
              <a:latin typeface="IBM Plex Sans JP Light 本文"/>
            </a:endParaRPr>
          </a:p>
          <a:p>
            <a:pPr>
              <a:buNone/>
            </a:pPr>
            <a:endParaRPr lang="en-US" altLang="ja-JP" sz="1200" dirty="0">
              <a:latin typeface="IBM Plex Sans JP Light 本文"/>
            </a:endParaRPr>
          </a:p>
          <a:p>
            <a:r>
              <a:rPr lang="en-US" altLang="ja-JP" sz="1200" dirty="0">
                <a:latin typeface="IBM Plex Sans JP Light 本文"/>
              </a:rPr>
              <a:t>【</a:t>
            </a:r>
            <a:r>
              <a:rPr lang="ja-JP" altLang="en-US" sz="1200" dirty="0">
                <a:latin typeface="IBM Plex Sans JP Light 本文"/>
              </a:rPr>
              <a:t>報告形式</a:t>
            </a:r>
            <a:r>
              <a:rPr lang="en-US" altLang="ja-JP" sz="1200" dirty="0">
                <a:latin typeface="IBM Plex Sans JP Light 本文"/>
              </a:rPr>
              <a:t>】</a:t>
            </a:r>
          </a:p>
          <a:p>
            <a:pPr marL="171450" indent="-171450">
              <a:buFont typeface="Wingdings" panose="05000000000000000000" pitchFamily="2" charset="2"/>
              <a:buChar char="Ø"/>
            </a:pPr>
            <a:r>
              <a:rPr lang="en-US" altLang="ja-JP" sz="1200" dirty="0">
                <a:latin typeface="IBM Plex Sans JP Light 本文"/>
              </a:rPr>
              <a:t> </a:t>
            </a:r>
            <a:r>
              <a:rPr lang="ja-JP" altLang="en-US" sz="1200" dirty="0">
                <a:latin typeface="IBM Plex Sans JP Light 本文"/>
              </a:rPr>
              <a:t>スライド</a:t>
            </a:r>
            <a:r>
              <a:rPr lang="en-US" altLang="ja-JP" sz="1200" dirty="0">
                <a:latin typeface="IBM Plex Sans JP Light 本文"/>
              </a:rPr>
              <a:t>1</a:t>
            </a:r>
            <a:r>
              <a:rPr lang="ja-JP" altLang="en-US" sz="1200" dirty="0">
                <a:latin typeface="IBM Plex Sans JP Light 本文"/>
              </a:rPr>
              <a:t>ページ程度に下記の項目をまとめる（詳細な形式指定はなし）</a:t>
            </a:r>
            <a:endParaRPr lang="en-US" altLang="ja-JP" sz="1200" dirty="0">
              <a:latin typeface="IBM Plex Sans JP Light 本文"/>
            </a:endParaRPr>
          </a:p>
          <a:p>
            <a:pPr marL="299466" lvl="1" indent="-171450">
              <a:buFont typeface="Wingdings" panose="05000000000000000000" pitchFamily="2" charset="2"/>
              <a:buChar char="Ø"/>
            </a:pPr>
            <a:r>
              <a:rPr lang="ja-JP" altLang="en-US" sz="1200" dirty="0">
                <a:latin typeface="IBM Plex Sans JP Light 本文"/>
              </a:rPr>
              <a:t>使用銘柄とデータの期間</a:t>
            </a:r>
            <a:endParaRPr lang="en-US" altLang="ja-JP" sz="1200" dirty="0">
              <a:latin typeface="IBM Plex Sans JP Light 本文"/>
            </a:endParaRPr>
          </a:p>
          <a:p>
            <a:pPr marL="299466" lvl="1" indent="-171450">
              <a:buFont typeface="Wingdings" panose="05000000000000000000" pitchFamily="2" charset="2"/>
              <a:buChar char="Ø"/>
            </a:pPr>
            <a:r>
              <a:rPr lang="ja-JP" altLang="en-US" sz="1200" dirty="0">
                <a:latin typeface="IBM Plex Sans JP Light 本文"/>
              </a:rPr>
              <a:t>モデルの概要と評価指標の値</a:t>
            </a:r>
            <a:endParaRPr lang="en-US" altLang="ja-JP" sz="1200" dirty="0">
              <a:latin typeface="IBM Plex Sans JP Light 本文"/>
            </a:endParaRPr>
          </a:p>
          <a:p>
            <a:pPr marL="299466" lvl="1" indent="-171450">
              <a:buFont typeface="Wingdings" panose="05000000000000000000" pitchFamily="2" charset="2"/>
              <a:buChar char="Ø"/>
            </a:pPr>
            <a:r>
              <a:rPr lang="ja-JP" altLang="en-US" sz="1200" dirty="0">
                <a:latin typeface="IBM Plex Sans JP Light 本文"/>
              </a:rPr>
              <a:t>結果に対する簡潔な考察（</a:t>
            </a:r>
            <a:r>
              <a:rPr lang="en-US" altLang="ja-JP" sz="1200" dirty="0">
                <a:latin typeface="IBM Plex Sans JP Light 本文"/>
              </a:rPr>
              <a:t>2〜3</a:t>
            </a:r>
            <a:r>
              <a:rPr lang="ja-JP" altLang="en-US" sz="1200" dirty="0">
                <a:latin typeface="IBM Plex Sans JP Light 本文"/>
              </a:rPr>
              <a:t>行程度）</a:t>
            </a:r>
          </a:p>
        </p:txBody>
      </p:sp>
      <p:sp>
        <p:nvSpPr>
          <p:cNvPr id="4" name="コンテンツ プレースホルダー 2">
            <a:extLst>
              <a:ext uri="{FF2B5EF4-FFF2-40B4-BE49-F238E27FC236}">
                <a16:creationId xmlns:a16="http://schemas.microsoft.com/office/drawing/2014/main" id="{89536D5E-2FA7-1DFE-5C90-B6D8DF299F79}"/>
              </a:ext>
            </a:extLst>
          </p:cNvPr>
          <p:cNvSpPr txBox="1">
            <a:spLocks/>
          </p:cNvSpPr>
          <p:nvPr/>
        </p:nvSpPr>
        <p:spPr>
          <a:xfrm>
            <a:off x="6177134" y="1719262"/>
            <a:ext cx="5650752" cy="4288536"/>
          </a:xfrm>
          <a:prstGeom prst="rect">
            <a:avLst/>
          </a:prstGeom>
        </p:spPr>
        <p:txBody>
          <a:bodyPr vert="horz" lIns="0" tIns="0" rIns="0" bIns="0" rtlCol="0">
            <a:noAutofit/>
          </a:bodyPr>
          <a:lstStyle>
            <a:lvl1pPr marL="0" marR="0" indent="0" algn="l" defTabSz="1218956" rtl="0" eaLnBrk="1" latinLnBrk="0" hangingPunct="1">
              <a:lnSpc>
                <a:spcPct val="120000"/>
              </a:lnSpc>
              <a:spcBef>
                <a:spcPts val="0"/>
              </a:spcBef>
              <a:spcAft>
                <a:spcPts val="0"/>
              </a:spcAft>
              <a:buClrTx/>
              <a:buSzTx/>
              <a:buFontTx/>
              <a:buNone/>
              <a:tabLst/>
              <a:defRPr kumimoji="1" sz="1400" b="0" i="0" u="none" strike="noStrike" cap="none" spc="0" baseline="0">
                <a:solidFill>
                  <a:schemeClr val="tx1"/>
                </a:solidFill>
                <a:uFillTx/>
                <a:latin typeface="+mn-lt"/>
                <a:ea typeface="+mn-ea"/>
                <a:cs typeface="+mj-cs"/>
                <a:sym typeface="+mn-lt"/>
              </a:defRPr>
            </a:lvl1pPr>
            <a:lvl2pPr marL="128016" marR="0" indent="-128016" algn="l" defTabSz="1218956" rtl="0" eaLnBrk="1" latinLnBrk="0" hangingPunct="1">
              <a:lnSpc>
                <a:spcPct val="120000"/>
              </a:lnSpc>
              <a:spcBef>
                <a:spcPts val="0"/>
              </a:spcBef>
              <a:spcAft>
                <a:spcPts val="0"/>
              </a:spcAft>
              <a:buClrTx/>
              <a:buSzPct val="100000"/>
              <a:buFontTx/>
              <a:buChar char="–"/>
              <a:tabLst/>
              <a:defRPr kumimoji="1" sz="1400" b="0" i="0" u="none" strike="noStrike" cap="none" spc="0" baseline="0">
                <a:solidFill>
                  <a:schemeClr val="tx1"/>
                </a:solidFill>
                <a:uFillTx/>
                <a:latin typeface="+mn-lt"/>
                <a:ea typeface="+mn-ea"/>
                <a:cs typeface="+mj-cs"/>
                <a:sym typeface="+mn-lt"/>
              </a:defRPr>
            </a:lvl2pPr>
            <a:lvl3pPr marL="256032" marR="0" indent="-128016" algn="l" defTabSz="1218956" rtl="0" eaLnBrk="1" latinLnBrk="0" hangingPunct="1">
              <a:lnSpc>
                <a:spcPct val="120000"/>
              </a:lnSpc>
              <a:spcBef>
                <a:spcPts val="0"/>
              </a:spcBef>
              <a:spcAft>
                <a:spcPts val="0"/>
              </a:spcAft>
              <a:buClrTx/>
              <a:buSzPct val="100000"/>
              <a:buFontTx/>
              <a:buChar char="•"/>
              <a:tabLst/>
              <a:defRPr kumimoji="1" sz="1400" b="0" i="0" u="none" strike="noStrike" cap="none" spc="0" baseline="0">
                <a:solidFill>
                  <a:schemeClr val="tx1"/>
                </a:solidFill>
                <a:uFillTx/>
                <a:latin typeface="+mn-lt"/>
                <a:ea typeface="+mn-ea"/>
                <a:cs typeface="+mj-cs"/>
                <a:sym typeface="+mn-lt"/>
              </a:defRPr>
            </a:lvl3pPr>
            <a:lvl4pPr marL="384048" marR="0" indent="-128016" algn="l" defTabSz="1218956" rtl="0" eaLnBrk="1" latinLnBrk="0" hangingPunct="1">
              <a:lnSpc>
                <a:spcPct val="120000"/>
              </a:lnSpc>
              <a:spcBef>
                <a:spcPts val="0"/>
              </a:spcBef>
              <a:spcAft>
                <a:spcPts val="0"/>
              </a:spcAft>
              <a:buClrTx/>
              <a:buSzPct val="100000"/>
              <a:buFontTx/>
              <a:buChar char="–"/>
              <a:tabLst/>
              <a:defRPr kumimoji="1" sz="1400" b="0" i="0" u="none" strike="noStrike" cap="none" spc="0" baseline="0">
                <a:solidFill>
                  <a:schemeClr val="tx1"/>
                </a:solidFill>
                <a:uFillTx/>
                <a:latin typeface="+mn-lt"/>
                <a:ea typeface="+mn-ea"/>
                <a:cs typeface="+mj-cs"/>
                <a:sym typeface="+mn-lt"/>
              </a:defRPr>
            </a:lvl4pPr>
            <a:lvl5pPr marL="512064" marR="0" indent="-128016" algn="l" defTabSz="1218956" rtl="0" eaLnBrk="1" latinLnBrk="0" hangingPunct="1">
              <a:lnSpc>
                <a:spcPct val="120000"/>
              </a:lnSpc>
              <a:spcBef>
                <a:spcPts val="0"/>
              </a:spcBef>
              <a:spcAft>
                <a:spcPts val="0"/>
              </a:spcAft>
              <a:buClrTx/>
              <a:buSzPct val="100000"/>
              <a:buFontTx/>
              <a:buChar char="•"/>
              <a:tabLst/>
              <a:defRPr kumimoji="1" sz="1400" b="0" i="0" u="none" strike="noStrike" cap="none" spc="0" baseline="0">
                <a:solidFill>
                  <a:schemeClr val="tx1"/>
                </a:solidFill>
                <a:uFillTx/>
                <a:latin typeface="+mn-lt"/>
                <a:ea typeface="+mn-ea"/>
                <a:cs typeface="+mj-cs"/>
                <a:sym typeface="+mn-lt"/>
              </a:defRPr>
            </a:lvl5pPr>
            <a:lvl6pPr marL="640080" marR="0" indent="-128016" algn="l" defTabSz="1218956" rtl="0" eaLnBrk="1" latinLnBrk="0" hangingPunct="1">
              <a:lnSpc>
                <a:spcPct val="100000"/>
              </a:lnSpc>
              <a:spcBef>
                <a:spcPts val="0"/>
              </a:spcBef>
              <a:spcAft>
                <a:spcPts val="600"/>
              </a:spcAft>
              <a:buClrTx/>
              <a:buSzPct val="100000"/>
              <a:buFontTx/>
              <a:buChar char="–"/>
              <a:tabLst/>
              <a:defRPr kumimoji="1" sz="1400" b="0" i="0" u="none" strike="noStrike" cap="none" spc="0" baseline="0">
                <a:solidFill>
                  <a:schemeClr val="tx1"/>
                </a:solidFill>
                <a:uFillTx/>
                <a:latin typeface="+mn-lt"/>
                <a:ea typeface="+mn-ea"/>
                <a:cs typeface="+mj-cs"/>
                <a:sym typeface="+mn-lt"/>
              </a:defRPr>
            </a:lvl6pPr>
            <a:lvl7pPr marL="768096" marR="0" indent="-128016" algn="l" defTabSz="1218956" rtl="0" eaLnBrk="1" latinLnBrk="0" hangingPunct="1">
              <a:lnSpc>
                <a:spcPct val="100000"/>
              </a:lnSpc>
              <a:spcBef>
                <a:spcPts val="0"/>
              </a:spcBef>
              <a:spcAft>
                <a:spcPts val="600"/>
              </a:spcAft>
              <a:buClrTx/>
              <a:buSzPct val="100000"/>
              <a:buFontTx/>
              <a:buChar char="•"/>
              <a:tabLst/>
              <a:defRPr kumimoji="1" sz="1400" b="0" i="0" u="none" strike="noStrike" cap="none" spc="0" baseline="0">
                <a:solidFill>
                  <a:schemeClr val="tx1"/>
                </a:solidFill>
                <a:uFillTx/>
                <a:latin typeface="+mn-lt"/>
                <a:ea typeface="+mn-ea"/>
                <a:cs typeface="+mj-cs"/>
                <a:sym typeface="+mn-lt"/>
              </a:defRPr>
            </a:lvl7pPr>
            <a:lvl8pPr marL="896112" marR="0" indent="-128016" algn="l" defTabSz="1218956" rtl="0" eaLnBrk="1" latinLnBrk="0" hangingPunct="1">
              <a:lnSpc>
                <a:spcPct val="100000"/>
              </a:lnSpc>
              <a:spcBef>
                <a:spcPts val="0"/>
              </a:spcBef>
              <a:spcAft>
                <a:spcPts val="600"/>
              </a:spcAft>
              <a:buClrTx/>
              <a:buSzPct val="100000"/>
              <a:buFontTx/>
              <a:buChar char="–"/>
              <a:tabLst/>
              <a:defRPr kumimoji="1" sz="1400" b="0" i="0" u="none" strike="noStrike" cap="none" spc="0" baseline="0">
                <a:solidFill>
                  <a:schemeClr val="tx1"/>
                </a:solidFill>
                <a:uFillTx/>
                <a:latin typeface="+mn-lt"/>
                <a:ea typeface="+mn-ea"/>
                <a:cs typeface="+mj-cs"/>
                <a:sym typeface="+mn-lt"/>
              </a:defRPr>
            </a:lvl8pPr>
            <a:lvl9pPr marL="1024128" marR="0" indent="-128016" algn="l" defTabSz="1218956" rtl="0" eaLnBrk="1" latinLnBrk="0" hangingPunct="1">
              <a:lnSpc>
                <a:spcPct val="100000"/>
              </a:lnSpc>
              <a:spcBef>
                <a:spcPts val="0"/>
              </a:spcBef>
              <a:spcAft>
                <a:spcPts val="6"/>
              </a:spcAft>
              <a:buClrTx/>
              <a:buSzPct val="100000"/>
              <a:buFontTx/>
              <a:buChar char="•"/>
              <a:tabLst/>
              <a:defRPr kumimoji="1" sz="1400" b="0" i="0" u="none" strike="noStrike" cap="none" spc="0" baseline="0">
                <a:solidFill>
                  <a:schemeClr val="tx1"/>
                </a:solidFill>
                <a:uFillTx/>
                <a:latin typeface="+mn-lt"/>
                <a:ea typeface="+mn-ea"/>
                <a:cs typeface="+mj-cs"/>
                <a:sym typeface="+mn-lt"/>
              </a:defRPr>
            </a:lvl9pPr>
          </a:lstStyle>
          <a:p>
            <a:r>
              <a:rPr lang="en-US" altLang="ja-JP" sz="1200" dirty="0">
                <a:latin typeface="IBM Plex Sans JP Light 本文"/>
              </a:rPr>
              <a:t>【</a:t>
            </a:r>
            <a:r>
              <a:rPr lang="ja-JP" altLang="en-US" sz="1200" dirty="0">
                <a:latin typeface="IBM Plex Sans JP Light 本文"/>
              </a:rPr>
              <a:t>詳細条件</a:t>
            </a:r>
            <a:r>
              <a:rPr lang="en-US" altLang="ja-JP" sz="1200" dirty="0">
                <a:latin typeface="IBM Plex Sans JP Light 本文"/>
              </a:rPr>
              <a:t>】</a:t>
            </a:r>
          </a:p>
          <a:p>
            <a:pPr marL="171450" indent="-171450">
              <a:buFont typeface="Wingdings" panose="05000000000000000000" pitchFamily="2" charset="2"/>
              <a:buChar char="Ø"/>
            </a:pPr>
            <a:r>
              <a:rPr lang="ja-JP" altLang="en-US" sz="1200" dirty="0">
                <a:latin typeface="IBM Plex Sans JP Light 本文"/>
              </a:rPr>
              <a:t>対象銘柄の選定</a:t>
            </a:r>
            <a:endParaRPr lang="en-US" altLang="ja-JP" sz="1200" dirty="0">
              <a:latin typeface="IBM Plex Sans JP Light 本文"/>
            </a:endParaRPr>
          </a:p>
          <a:p>
            <a:pPr marL="299466" lvl="1" indent="-171450">
              <a:buFont typeface="Wingdings" panose="05000000000000000000" pitchFamily="2" charset="2"/>
              <a:buChar char="Ø"/>
            </a:pPr>
            <a:r>
              <a:rPr lang="ja-JP" altLang="en-US" sz="1200" dirty="0">
                <a:latin typeface="IBM Plex Sans JP Light 本文"/>
              </a:rPr>
              <a:t>以下の銘柄から</a:t>
            </a:r>
            <a:r>
              <a:rPr lang="en-US" altLang="ja-JP" sz="1200" dirty="0">
                <a:latin typeface="IBM Plex Sans JP Light 本文"/>
              </a:rPr>
              <a:t>1</a:t>
            </a:r>
            <a:r>
              <a:rPr lang="ja-JP" altLang="en-US" sz="1200" dirty="0">
                <a:latin typeface="IBM Plex Sans JP Light 本文"/>
              </a:rPr>
              <a:t>つを選んで分析する</a:t>
            </a:r>
            <a:br>
              <a:rPr lang="ja-JP" altLang="en-US" sz="1200" dirty="0">
                <a:latin typeface="IBM Plex Sans JP Light 本文"/>
              </a:rPr>
            </a:br>
            <a:r>
              <a:rPr lang="ja-JP" altLang="en-US" sz="1200" dirty="0">
                <a:latin typeface="IBM Plex Sans JP Light 本文"/>
              </a:rPr>
              <a:t>　</a:t>
            </a:r>
            <a:r>
              <a:rPr lang="en-US" altLang="ja-JP" sz="1200" dirty="0">
                <a:latin typeface="IBM Plex Sans JP Light 本文"/>
              </a:rPr>
              <a:t>- GOOGL</a:t>
            </a:r>
            <a:r>
              <a:rPr lang="ja-JP" altLang="en-US" sz="1200" dirty="0">
                <a:latin typeface="IBM Plex Sans JP Light 本文"/>
              </a:rPr>
              <a:t>（</a:t>
            </a:r>
            <a:r>
              <a:rPr lang="en-US" altLang="ja-JP" sz="1200" dirty="0">
                <a:latin typeface="IBM Plex Sans JP Light 本文"/>
              </a:rPr>
              <a:t>Google</a:t>
            </a:r>
            <a:r>
              <a:rPr lang="ja-JP" altLang="en-US" sz="1200" dirty="0">
                <a:latin typeface="IBM Plex Sans JP Light 本文"/>
              </a:rPr>
              <a:t>）</a:t>
            </a:r>
            <a:br>
              <a:rPr lang="ja-JP" altLang="en-US" sz="1200" dirty="0">
                <a:latin typeface="IBM Plex Sans JP Light 本文"/>
              </a:rPr>
            </a:br>
            <a:r>
              <a:rPr lang="ja-JP" altLang="en-US" sz="1200" dirty="0">
                <a:latin typeface="IBM Plex Sans JP Light 本文"/>
              </a:rPr>
              <a:t>　</a:t>
            </a:r>
            <a:r>
              <a:rPr lang="en-US" altLang="ja-JP" sz="1200" dirty="0">
                <a:latin typeface="IBM Plex Sans JP Light 本文"/>
              </a:rPr>
              <a:t>- AMZN</a:t>
            </a:r>
            <a:r>
              <a:rPr lang="ja-JP" altLang="en-US" sz="1200" dirty="0">
                <a:latin typeface="IBM Plex Sans JP Light 本文"/>
              </a:rPr>
              <a:t>（</a:t>
            </a:r>
            <a:r>
              <a:rPr lang="en-US" altLang="ja-JP" sz="1200" dirty="0">
                <a:latin typeface="IBM Plex Sans JP Light 本文"/>
              </a:rPr>
              <a:t>Amazon</a:t>
            </a:r>
            <a:r>
              <a:rPr lang="ja-JP" altLang="en-US" sz="1200" dirty="0">
                <a:latin typeface="IBM Plex Sans JP Light 本文"/>
              </a:rPr>
              <a:t>）</a:t>
            </a:r>
            <a:br>
              <a:rPr lang="ja-JP" altLang="en-US" sz="1200" dirty="0">
                <a:latin typeface="IBM Plex Sans JP Light 本文"/>
              </a:rPr>
            </a:br>
            <a:r>
              <a:rPr lang="ja-JP" altLang="en-US" sz="1200" dirty="0">
                <a:latin typeface="IBM Plex Sans JP Light 本文"/>
              </a:rPr>
              <a:t>　</a:t>
            </a:r>
            <a:r>
              <a:rPr lang="en-US" altLang="ja-JP" sz="1200" dirty="0">
                <a:latin typeface="IBM Plex Sans JP Light 本文"/>
              </a:rPr>
              <a:t>- AAPL</a:t>
            </a:r>
            <a:r>
              <a:rPr lang="ja-JP" altLang="en-US" sz="1200" dirty="0">
                <a:latin typeface="IBM Plex Sans JP Light 本文"/>
              </a:rPr>
              <a:t>（</a:t>
            </a:r>
            <a:r>
              <a:rPr lang="en-US" altLang="ja-JP" sz="1200" dirty="0">
                <a:latin typeface="IBM Plex Sans JP Light 本文"/>
              </a:rPr>
              <a:t>Apple</a:t>
            </a:r>
            <a:r>
              <a:rPr lang="ja-JP" altLang="en-US" sz="1200" dirty="0">
                <a:latin typeface="IBM Plex Sans JP Light 本文"/>
              </a:rPr>
              <a:t>）</a:t>
            </a:r>
            <a:br>
              <a:rPr lang="ja-JP" altLang="en-US" sz="1200" dirty="0">
                <a:latin typeface="IBM Plex Sans JP Light 本文"/>
              </a:rPr>
            </a:br>
            <a:r>
              <a:rPr lang="ja-JP" altLang="en-US" sz="1200" dirty="0">
                <a:latin typeface="IBM Plex Sans JP Light 本文"/>
              </a:rPr>
              <a:t>　</a:t>
            </a:r>
            <a:r>
              <a:rPr lang="en-US" altLang="ja-JP" sz="1200" dirty="0">
                <a:latin typeface="IBM Plex Sans JP Light 本文"/>
              </a:rPr>
              <a:t>- MSFT</a:t>
            </a:r>
            <a:r>
              <a:rPr lang="ja-JP" altLang="en-US" sz="1200" dirty="0">
                <a:latin typeface="IBM Plex Sans JP Light 本文"/>
              </a:rPr>
              <a:t>（</a:t>
            </a:r>
            <a:r>
              <a:rPr lang="en-US" altLang="ja-JP" sz="1200" dirty="0">
                <a:latin typeface="IBM Plex Sans JP Light 本文"/>
              </a:rPr>
              <a:t>Microsoft</a:t>
            </a:r>
            <a:r>
              <a:rPr lang="ja-JP" altLang="en-US" sz="1200" dirty="0">
                <a:latin typeface="IBM Plex Sans JP Light 本文"/>
              </a:rPr>
              <a:t>）</a:t>
            </a:r>
            <a:endParaRPr lang="en-US" altLang="ja-JP" sz="1200" dirty="0">
              <a:latin typeface="IBM Plex Sans JP Light 本文"/>
            </a:endParaRPr>
          </a:p>
          <a:p>
            <a:r>
              <a:rPr lang="ja-JP" altLang="en-US" sz="1200" dirty="0">
                <a:latin typeface="IBM Plex Sans JP Light 本文"/>
              </a:rPr>
              <a:t>　         </a:t>
            </a:r>
            <a:r>
              <a:rPr lang="en-US" altLang="ja-JP" sz="1200" dirty="0">
                <a:latin typeface="IBM Plex Sans JP Light 本文"/>
              </a:rPr>
              <a:t>- TSLA</a:t>
            </a:r>
            <a:r>
              <a:rPr lang="ja-JP" altLang="en-US" sz="1200" dirty="0">
                <a:latin typeface="IBM Plex Sans JP Light 本文"/>
              </a:rPr>
              <a:t>（</a:t>
            </a:r>
            <a:r>
              <a:rPr lang="en-US" altLang="ja-JP" sz="1200" dirty="0">
                <a:latin typeface="IBM Plex Sans JP Light 本文"/>
              </a:rPr>
              <a:t>Tesla</a:t>
            </a:r>
            <a:r>
              <a:rPr lang="ja-JP" altLang="en-US" sz="1200" dirty="0">
                <a:latin typeface="IBM Plex Sans JP Light 本文"/>
              </a:rPr>
              <a:t>）</a:t>
            </a:r>
            <a:endParaRPr lang="en-US" altLang="ja-JP" sz="1200" dirty="0">
              <a:latin typeface="IBM Plex Sans JP Light 本文"/>
            </a:endParaRPr>
          </a:p>
          <a:p>
            <a:r>
              <a:rPr lang="ja-JP" altLang="en-US" sz="1200" dirty="0">
                <a:latin typeface="IBM Plex Sans JP Light 本文"/>
              </a:rPr>
              <a:t>　         </a:t>
            </a:r>
            <a:r>
              <a:rPr lang="en-US" altLang="ja-JP" sz="1200" dirty="0">
                <a:latin typeface="IBM Plex Sans JP Light 本文"/>
              </a:rPr>
              <a:t>- ^GSPC</a:t>
            </a:r>
            <a:r>
              <a:rPr lang="ja-JP" altLang="en-US" sz="1200" dirty="0">
                <a:latin typeface="IBM Plex Sans JP Light 本文"/>
              </a:rPr>
              <a:t>（</a:t>
            </a:r>
            <a:r>
              <a:rPr lang="en-US" altLang="ja-JP" sz="1200" dirty="0">
                <a:latin typeface="IBM Plex Sans JP Light 本文"/>
              </a:rPr>
              <a:t>S&amp;P500</a:t>
            </a:r>
            <a:r>
              <a:rPr lang="ja-JP" altLang="en-US" sz="1200" dirty="0">
                <a:latin typeface="IBM Plex Sans JP Light 本文"/>
              </a:rPr>
              <a:t>）</a:t>
            </a:r>
            <a:br>
              <a:rPr lang="ja-JP" altLang="en-US" sz="1200" dirty="0">
                <a:latin typeface="IBM Plex Sans JP Light 本文"/>
              </a:rPr>
            </a:br>
            <a:r>
              <a:rPr lang="ja-JP" altLang="en-US" sz="1200" dirty="0">
                <a:latin typeface="IBM Plex Sans JP Light 本文"/>
              </a:rPr>
              <a:t>　　    </a:t>
            </a:r>
            <a:r>
              <a:rPr lang="en-US" altLang="ja-JP" sz="1200" dirty="0">
                <a:latin typeface="IBM Plex Sans JP Light 本文"/>
              </a:rPr>
              <a:t>*</a:t>
            </a:r>
            <a:r>
              <a:rPr lang="ja-JP" altLang="en-US" sz="1200" dirty="0">
                <a:latin typeface="IBM Plex Sans JP Light 本文"/>
              </a:rPr>
              <a:t>分析したい銘柄があれば他の銘柄でもよい</a:t>
            </a:r>
            <a:endParaRPr lang="en-US" altLang="ja-JP" sz="1200" dirty="0">
              <a:latin typeface="IBM Plex Sans JP Light 本文"/>
            </a:endParaRPr>
          </a:p>
          <a:p>
            <a:endParaRPr lang="ja-JP" altLang="en-US" sz="1200" dirty="0">
              <a:latin typeface="IBM Plex Sans JP Light 本文"/>
            </a:endParaRPr>
          </a:p>
          <a:p>
            <a:pPr marL="171450" indent="-171450">
              <a:buFont typeface="Wingdings" panose="05000000000000000000" pitchFamily="2" charset="2"/>
              <a:buChar char="Ø"/>
            </a:pPr>
            <a:r>
              <a:rPr lang="ja-JP" altLang="en-US" sz="1200" dirty="0">
                <a:latin typeface="IBM Plex Sans JP Light 本文"/>
              </a:rPr>
              <a:t>モデル構築</a:t>
            </a:r>
            <a:endParaRPr lang="en-US" altLang="ja-JP" sz="1200" dirty="0">
              <a:latin typeface="IBM Plex Sans JP Light 本文"/>
            </a:endParaRPr>
          </a:p>
          <a:p>
            <a:pPr marL="299466" lvl="1" indent="-171450">
              <a:buFont typeface="Wingdings" panose="05000000000000000000" pitchFamily="2" charset="2"/>
              <a:buChar char="Ø"/>
            </a:pPr>
            <a:r>
              <a:rPr lang="en-US" altLang="ja-JP" sz="1200" dirty="0">
                <a:latin typeface="IBM Plex Sans JP Light 本文"/>
              </a:rPr>
              <a:t>Python</a:t>
            </a:r>
            <a:r>
              <a:rPr lang="ja-JP" altLang="en-US" sz="1200" dirty="0">
                <a:latin typeface="IBM Plex Sans JP Light 本文"/>
              </a:rPr>
              <a:t>を用いて、株価の時系列データから翌日の終値を予測するモデルを構築</a:t>
            </a:r>
            <a:endParaRPr lang="en-US" altLang="ja-JP" sz="1200" dirty="0">
              <a:latin typeface="IBM Plex Sans JP Light 本文"/>
            </a:endParaRPr>
          </a:p>
          <a:p>
            <a:pPr marL="299466" lvl="1" indent="-171450">
              <a:buFont typeface="Wingdings" panose="05000000000000000000" pitchFamily="2" charset="2"/>
              <a:buChar char="Ø"/>
            </a:pPr>
            <a:r>
              <a:rPr lang="ja-JP" altLang="en-US" sz="1200" dirty="0">
                <a:latin typeface="IBM Plex Sans JP Light 本文"/>
              </a:rPr>
              <a:t>モデルの選択は自由（少なくとも</a:t>
            </a:r>
            <a:r>
              <a:rPr lang="en-US" altLang="ja-JP" sz="1200" dirty="0">
                <a:latin typeface="IBM Plex Sans JP Light 本文"/>
              </a:rPr>
              <a:t>1</a:t>
            </a:r>
            <a:r>
              <a:rPr lang="ja-JP" altLang="en-US" sz="1200" dirty="0">
                <a:latin typeface="IBM Plex Sans JP Light 本文"/>
              </a:rPr>
              <a:t>つを用いる）</a:t>
            </a:r>
            <a:endParaRPr lang="en-US" altLang="ja-JP" sz="1200" dirty="0">
              <a:latin typeface="IBM Plex Sans JP Light 本文"/>
            </a:endParaRPr>
          </a:p>
          <a:p>
            <a:endParaRPr lang="ja-JP" altLang="en-US" sz="1200" dirty="0">
              <a:latin typeface="IBM Plex Sans JP Light 本文"/>
            </a:endParaRPr>
          </a:p>
          <a:p>
            <a:pPr marL="171450" indent="-171450">
              <a:buFont typeface="Wingdings" panose="05000000000000000000" pitchFamily="2" charset="2"/>
              <a:buChar char="Ø"/>
            </a:pPr>
            <a:r>
              <a:rPr lang="ja-JP" altLang="en-US" sz="1200" dirty="0">
                <a:latin typeface="IBM Plex Sans JP Light 本文"/>
              </a:rPr>
              <a:t>モデルの評価</a:t>
            </a:r>
            <a:endParaRPr lang="en-US" altLang="ja-JP" sz="1200" dirty="0">
              <a:latin typeface="IBM Plex Sans JP Light 本文"/>
            </a:endParaRPr>
          </a:p>
          <a:p>
            <a:pPr marL="299466" lvl="1" indent="-171450">
              <a:buFont typeface="Wingdings" panose="05000000000000000000" pitchFamily="2" charset="2"/>
              <a:buChar char="Ø"/>
            </a:pPr>
            <a:r>
              <a:rPr lang="ja-JP" altLang="en-US" sz="1200" dirty="0">
                <a:latin typeface="IBM Plex Sans JP Light 本文"/>
              </a:rPr>
              <a:t>以下の評価指標用いてモデルの精度を評価する（少なくとも</a:t>
            </a:r>
            <a:r>
              <a:rPr lang="en-US" altLang="ja-JP" sz="1200" dirty="0">
                <a:latin typeface="IBM Plex Sans JP Light 本文"/>
              </a:rPr>
              <a:t>1</a:t>
            </a:r>
            <a:r>
              <a:rPr lang="ja-JP" altLang="en-US" sz="1200" dirty="0">
                <a:latin typeface="IBM Plex Sans JP Light 本文"/>
              </a:rPr>
              <a:t>つを用いる）</a:t>
            </a:r>
            <a:br>
              <a:rPr lang="ja-JP" altLang="en-US" sz="1200" dirty="0">
                <a:latin typeface="IBM Plex Sans JP Light 本文"/>
              </a:rPr>
            </a:br>
            <a:r>
              <a:rPr lang="ja-JP" altLang="en-US" sz="1200" dirty="0">
                <a:latin typeface="IBM Plex Sans JP Light 本文"/>
              </a:rPr>
              <a:t>　　 </a:t>
            </a:r>
            <a:r>
              <a:rPr lang="en-US" altLang="ja-JP" sz="1200" dirty="0">
                <a:latin typeface="IBM Plex Sans JP Light 本文"/>
              </a:rPr>
              <a:t>- MSE</a:t>
            </a:r>
            <a:r>
              <a:rPr lang="ja-JP" altLang="en-US" sz="1200" dirty="0">
                <a:latin typeface="IBM Plex Sans JP Light 本文"/>
              </a:rPr>
              <a:t>（平均二乗誤差）</a:t>
            </a:r>
            <a:endParaRPr lang="en-US" altLang="ja-JP" sz="1200" dirty="0">
              <a:latin typeface="IBM Plex Sans JP Light 本文"/>
            </a:endParaRPr>
          </a:p>
          <a:p>
            <a:pPr lvl="4" indent="0">
              <a:buNone/>
            </a:pPr>
            <a:r>
              <a:rPr lang="en-US" altLang="ja-JP" sz="1200" dirty="0">
                <a:latin typeface="IBM Plex Sans JP Light 本文"/>
              </a:rPr>
              <a:t>    - RMSE</a:t>
            </a:r>
            <a:r>
              <a:rPr lang="ja-JP" altLang="en-US" sz="1200" dirty="0">
                <a:latin typeface="IBM Plex Sans JP Light 本文"/>
              </a:rPr>
              <a:t>（平方平均二乗誤差）</a:t>
            </a:r>
            <a:endParaRPr lang="en-US" altLang="ja-JP" sz="1200" dirty="0">
              <a:latin typeface="IBM Plex Sans JP Light 本文"/>
            </a:endParaRPr>
          </a:p>
          <a:p>
            <a:pPr lvl="4" indent="0">
              <a:buNone/>
            </a:pPr>
            <a:r>
              <a:rPr lang="ja-JP" altLang="en-US" sz="1200" dirty="0">
                <a:latin typeface="IBM Plex Sans JP Light 本文"/>
              </a:rPr>
              <a:t>    </a:t>
            </a:r>
            <a:r>
              <a:rPr lang="en-US" altLang="ja-JP" sz="1200" dirty="0">
                <a:latin typeface="IBM Plex Sans JP Light 本文"/>
              </a:rPr>
              <a:t>-</a:t>
            </a:r>
            <a:r>
              <a:rPr lang="ja-JP" altLang="en-US" sz="1200" dirty="0">
                <a:latin typeface="IBM Plex Sans JP Light 本文"/>
              </a:rPr>
              <a:t> </a:t>
            </a:r>
            <a:r>
              <a:rPr lang="en-US" altLang="ja-JP" sz="1200" dirty="0">
                <a:latin typeface="IBM Plex Sans JP Light 本文"/>
              </a:rPr>
              <a:t>MAE</a:t>
            </a:r>
            <a:r>
              <a:rPr lang="ja-JP" altLang="en-US" sz="1200" dirty="0">
                <a:latin typeface="IBM Plex Sans JP Light 本文"/>
              </a:rPr>
              <a:t>（平均絶対誤差）</a:t>
            </a:r>
            <a:endParaRPr lang="en-US" altLang="ja-JP" sz="1200" dirty="0">
              <a:latin typeface="IBM Plex Sans JP Light 本文"/>
            </a:endParaRPr>
          </a:p>
          <a:p>
            <a:pPr lvl="4" indent="0">
              <a:buNone/>
            </a:pPr>
            <a:r>
              <a:rPr lang="en-US" altLang="ja-JP" sz="1200" dirty="0">
                <a:latin typeface="IBM Plex Sans JP Light 本文"/>
              </a:rPr>
              <a:t>    - MAPE</a:t>
            </a:r>
            <a:r>
              <a:rPr lang="ja-JP" altLang="en-US" sz="1200" dirty="0">
                <a:latin typeface="IBM Plex Sans JP Light 本文"/>
              </a:rPr>
              <a:t>（平均絶対パーセント誤差）</a:t>
            </a:r>
            <a:endParaRPr lang="en-US" altLang="ja-JP" sz="1200" dirty="0">
              <a:latin typeface="IBM Plex Sans JP Light 本文"/>
            </a:endParaRPr>
          </a:p>
          <a:p>
            <a:pPr lvl="4" indent="0">
              <a:buNone/>
            </a:pPr>
            <a:r>
              <a:rPr lang="en-US" altLang="ja-JP" sz="1200" dirty="0">
                <a:latin typeface="IBM Plex Sans JP Light 本文"/>
              </a:rPr>
              <a:t>    - R²</a:t>
            </a:r>
            <a:r>
              <a:rPr lang="ja-JP" altLang="en-US" sz="1200" dirty="0">
                <a:latin typeface="IBM Plex Sans JP Light 本文"/>
              </a:rPr>
              <a:t>（決定係数）</a:t>
            </a:r>
            <a:endParaRPr lang="ja-JP" altLang="en-US" sz="1200" dirty="0"/>
          </a:p>
        </p:txBody>
      </p:sp>
      <p:sp>
        <p:nvSpPr>
          <p:cNvPr id="5" name="吹き出し: 四角形 4">
            <a:extLst>
              <a:ext uri="{FF2B5EF4-FFF2-40B4-BE49-F238E27FC236}">
                <a16:creationId xmlns:a16="http://schemas.microsoft.com/office/drawing/2014/main" id="{F8CEE5BA-83D4-C820-89CB-F1BE4D0F2399}"/>
              </a:ext>
            </a:extLst>
          </p:cNvPr>
          <p:cNvSpPr/>
          <p:nvPr/>
        </p:nvSpPr>
        <p:spPr bwMode="auto">
          <a:xfrm>
            <a:off x="717550" y="5335091"/>
            <a:ext cx="5459584" cy="938709"/>
          </a:xfrm>
          <a:prstGeom prst="wedgeRectCallout">
            <a:avLst>
              <a:gd name="adj1" fmla="val 61377"/>
              <a:gd name="adj2" fmla="val -38046"/>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20000"/>
              </a:lnSpc>
              <a:spcBef>
                <a:spcPct val="0"/>
              </a:spcBef>
              <a:spcAft>
                <a:spcPct val="0"/>
              </a:spcAft>
              <a:buClrTx/>
              <a:buSzTx/>
              <a:buFont typeface="+mn-lt"/>
              <a:buNone/>
              <a:tabLst/>
            </a:pPr>
            <a:r>
              <a:rPr kumimoji="0" lang="en-US" altLang="ja-JP" sz="900" b="0" i="0" u="none" strike="noStrike" cap="none" normalizeH="0" baseline="0" dirty="0">
                <a:ln>
                  <a:noFill/>
                </a:ln>
                <a:solidFill>
                  <a:schemeClr val="tx1"/>
                </a:solidFill>
                <a:effectLst/>
                <a:latin typeface="+mn-lt"/>
              </a:rPr>
              <a:t>-MSE</a:t>
            </a:r>
            <a:r>
              <a:rPr lang="ja-JP" altLang="en-US" sz="900" dirty="0">
                <a:solidFill>
                  <a:schemeClr val="tx1"/>
                </a:solidFill>
              </a:rPr>
              <a:t> </a:t>
            </a:r>
            <a:r>
              <a:rPr kumimoji="0" lang="ja-JP" altLang="en-US" sz="900" b="0" i="0" u="none" strike="noStrike" cap="none" normalizeH="0" baseline="0" dirty="0">
                <a:ln>
                  <a:noFill/>
                </a:ln>
                <a:solidFill>
                  <a:schemeClr val="tx1"/>
                </a:solidFill>
                <a:effectLst/>
                <a:latin typeface="+mn-lt"/>
              </a:rPr>
              <a:t>→ 誤差を二乗して平均化したもの。数値が小さいほど予測精度が高い。</a:t>
            </a:r>
          </a:p>
          <a:p>
            <a:pPr marR="0" algn="l" defTabSz="914400" rtl="0" eaLnBrk="1" fontAlgn="base" latinLnBrk="0" hangingPunct="1">
              <a:lnSpc>
                <a:spcPct val="120000"/>
              </a:lnSpc>
              <a:spcBef>
                <a:spcPct val="0"/>
              </a:spcBef>
              <a:spcAft>
                <a:spcPct val="0"/>
              </a:spcAft>
              <a:buClrTx/>
              <a:buSzTx/>
              <a:tabLst/>
            </a:pPr>
            <a:r>
              <a:rPr kumimoji="0" lang="en-US" altLang="ja-JP" sz="900" b="0" i="0" u="none" strike="noStrike" cap="none" normalizeH="0" baseline="0" dirty="0">
                <a:ln>
                  <a:noFill/>
                </a:ln>
                <a:solidFill>
                  <a:schemeClr val="tx1"/>
                </a:solidFill>
                <a:effectLst/>
                <a:latin typeface="+mn-lt"/>
              </a:rPr>
              <a:t>-RMSE</a:t>
            </a:r>
            <a:r>
              <a:rPr lang="ja-JP" altLang="en-US" sz="900" dirty="0">
                <a:solidFill>
                  <a:schemeClr val="tx1"/>
                </a:solidFill>
              </a:rPr>
              <a:t> </a:t>
            </a:r>
            <a:r>
              <a:rPr kumimoji="0" lang="ja-JP" altLang="en-US" sz="900" b="0" i="0" u="none" strike="noStrike" cap="none" normalizeH="0" baseline="0" dirty="0">
                <a:ln>
                  <a:noFill/>
                </a:ln>
                <a:solidFill>
                  <a:schemeClr val="tx1"/>
                </a:solidFill>
                <a:effectLst/>
                <a:latin typeface="+mn-lt"/>
              </a:rPr>
              <a:t>→ </a:t>
            </a:r>
            <a:r>
              <a:rPr kumimoji="0" lang="en-US" altLang="ja-JP" sz="900" b="0" i="0" u="none" strike="noStrike" cap="none" normalizeH="0" baseline="0" dirty="0">
                <a:ln>
                  <a:noFill/>
                </a:ln>
                <a:solidFill>
                  <a:schemeClr val="tx1"/>
                </a:solidFill>
                <a:effectLst/>
                <a:latin typeface="+mn-lt"/>
              </a:rPr>
              <a:t>MSE</a:t>
            </a:r>
            <a:r>
              <a:rPr kumimoji="0" lang="ja-JP" altLang="en-US" sz="900" b="0" i="0" u="none" strike="noStrike" cap="none" normalizeH="0" baseline="0" dirty="0">
                <a:ln>
                  <a:noFill/>
                </a:ln>
                <a:solidFill>
                  <a:schemeClr val="tx1"/>
                </a:solidFill>
                <a:effectLst/>
                <a:latin typeface="+mn-lt"/>
              </a:rPr>
              <a:t>の平方根を取ったもので、直感的に誤差の大きさを把握しやすい。</a:t>
            </a:r>
            <a:endParaRPr kumimoji="0" lang="en-US" altLang="ja-JP" sz="900" b="0" i="0" u="none" strike="noStrike" cap="none" normalizeH="0" baseline="0" dirty="0">
              <a:ln>
                <a:noFill/>
              </a:ln>
              <a:solidFill>
                <a:schemeClr val="tx1"/>
              </a:solidFill>
              <a:effectLst/>
              <a:latin typeface="+mn-lt"/>
            </a:endParaRPr>
          </a:p>
          <a:p>
            <a:pPr marR="0" algn="l" defTabSz="914400" rtl="0" eaLnBrk="1" fontAlgn="base" latinLnBrk="0" hangingPunct="1">
              <a:lnSpc>
                <a:spcPct val="120000"/>
              </a:lnSpc>
              <a:spcBef>
                <a:spcPct val="0"/>
              </a:spcBef>
              <a:spcAft>
                <a:spcPct val="0"/>
              </a:spcAft>
              <a:buClrTx/>
              <a:buSzTx/>
              <a:tabLst/>
            </a:pPr>
            <a:r>
              <a:rPr kumimoji="0" lang="en-US" altLang="ja-JP" sz="900" b="0" i="0" u="none" strike="noStrike" cap="none" normalizeH="0" baseline="0" dirty="0">
                <a:ln>
                  <a:noFill/>
                </a:ln>
                <a:solidFill>
                  <a:schemeClr val="tx1"/>
                </a:solidFill>
                <a:effectLst/>
                <a:latin typeface="+mn-lt"/>
              </a:rPr>
              <a:t>-MAE</a:t>
            </a:r>
            <a:r>
              <a:rPr lang="ja-JP" altLang="en-US" sz="900" dirty="0">
                <a:solidFill>
                  <a:schemeClr val="tx1"/>
                </a:solidFill>
              </a:rPr>
              <a:t> </a:t>
            </a:r>
            <a:r>
              <a:rPr kumimoji="0" lang="ja-JP" altLang="en-US" sz="900" b="0" i="0" u="none" strike="noStrike" cap="none" normalizeH="0" baseline="0" dirty="0">
                <a:ln>
                  <a:noFill/>
                </a:ln>
                <a:solidFill>
                  <a:schemeClr val="tx1"/>
                </a:solidFill>
                <a:effectLst/>
                <a:latin typeface="+mn-lt"/>
              </a:rPr>
              <a:t>→ 実際の値と予測値のズレをそのまま平均化したもの。誤差の大きさを直接比較しやすい。</a:t>
            </a:r>
            <a:endParaRPr kumimoji="0" lang="en-US" altLang="ja-JP" sz="900" b="0" i="0" u="none" strike="noStrike" cap="none" normalizeH="0" baseline="0" dirty="0">
              <a:ln>
                <a:noFill/>
              </a:ln>
              <a:solidFill>
                <a:schemeClr val="tx1"/>
              </a:solidFill>
              <a:effectLst/>
              <a:latin typeface="+mn-lt"/>
            </a:endParaRPr>
          </a:p>
          <a:p>
            <a:pPr marR="0" algn="l" defTabSz="914400" rtl="0" eaLnBrk="1" fontAlgn="base" latinLnBrk="0" hangingPunct="1">
              <a:lnSpc>
                <a:spcPct val="120000"/>
              </a:lnSpc>
              <a:spcBef>
                <a:spcPct val="0"/>
              </a:spcBef>
              <a:spcAft>
                <a:spcPct val="0"/>
              </a:spcAft>
              <a:buClrTx/>
              <a:buSzTx/>
              <a:tabLst/>
            </a:pPr>
            <a:r>
              <a:rPr kumimoji="0" lang="en-US" altLang="ja-JP" sz="900" b="0" i="0" u="none" strike="noStrike" cap="none" normalizeH="0" baseline="0" dirty="0">
                <a:ln>
                  <a:noFill/>
                </a:ln>
                <a:solidFill>
                  <a:schemeClr val="tx1"/>
                </a:solidFill>
                <a:effectLst/>
                <a:latin typeface="+mn-lt"/>
              </a:rPr>
              <a:t>-MAPE</a:t>
            </a:r>
            <a:r>
              <a:rPr kumimoji="0" lang="ja-JP" altLang="en-US" sz="900" b="0" i="0" u="none" strike="noStrike" cap="none" normalizeH="0" baseline="0" dirty="0">
                <a:ln>
                  <a:noFill/>
                </a:ln>
                <a:solidFill>
                  <a:schemeClr val="tx1"/>
                </a:solidFill>
                <a:effectLst/>
                <a:latin typeface="+mn-lt"/>
              </a:rPr>
              <a:t> → 誤差をパーセンテージで表したもの。</a:t>
            </a:r>
            <a:r>
              <a:rPr kumimoji="0" lang="en-US" altLang="ja-JP" sz="900" b="0" i="0" u="none" strike="noStrike" cap="none" normalizeH="0" baseline="0" dirty="0">
                <a:ln>
                  <a:noFill/>
                </a:ln>
                <a:solidFill>
                  <a:schemeClr val="tx1"/>
                </a:solidFill>
                <a:effectLst/>
                <a:latin typeface="+mn-lt"/>
              </a:rPr>
              <a:t>100%</a:t>
            </a:r>
            <a:r>
              <a:rPr kumimoji="0" lang="ja-JP" altLang="en-US" sz="900" b="0" i="0" u="none" strike="noStrike" cap="none" normalizeH="0" baseline="0" dirty="0">
                <a:ln>
                  <a:noFill/>
                </a:ln>
                <a:solidFill>
                  <a:schemeClr val="tx1"/>
                </a:solidFill>
                <a:effectLst/>
                <a:latin typeface="+mn-lt"/>
              </a:rPr>
              <a:t>を超えると予測精度が低い。</a:t>
            </a:r>
            <a:r>
              <a:rPr lang="ja-JP" altLang="en-US" sz="900" dirty="0">
                <a:solidFill>
                  <a:schemeClr val="tx1"/>
                </a:solidFill>
              </a:rPr>
              <a:t>（傾向にある）</a:t>
            </a:r>
            <a:endParaRPr kumimoji="0" lang="en-US" altLang="ja-JP" sz="900" b="0" i="0" u="none" strike="noStrike" cap="none" normalizeH="0" baseline="0" dirty="0">
              <a:ln>
                <a:noFill/>
              </a:ln>
              <a:solidFill>
                <a:schemeClr val="tx1"/>
              </a:solidFill>
              <a:effectLst/>
              <a:latin typeface="+mn-lt"/>
            </a:endParaRPr>
          </a:p>
          <a:p>
            <a:pPr marR="0" algn="l" defTabSz="914400" rtl="0" eaLnBrk="1" fontAlgn="base" latinLnBrk="0" hangingPunct="1">
              <a:lnSpc>
                <a:spcPct val="120000"/>
              </a:lnSpc>
              <a:spcBef>
                <a:spcPct val="0"/>
              </a:spcBef>
              <a:spcAft>
                <a:spcPct val="0"/>
              </a:spcAft>
              <a:buClrTx/>
              <a:buSzTx/>
              <a:tabLst/>
            </a:pPr>
            <a:r>
              <a:rPr kumimoji="0" lang="en-US" altLang="ja-JP" sz="900" b="0" i="0" u="none" strike="noStrike" cap="none" normalizeH="0" baseline="0" dirty="0">
                <a:ln>
                  <a:noFill/>
                </a:ln>
                <a:solidFill>
                  <a:schemeClr val="tx1"/>
                </a:solidFill>
                <a:effectLst/>
                <a:latin typeface="+mn-lt"/>
              </a:rPr>
              <a:t>-R²</a:t>
            </a:r>
            <a:r>
              <a:rPr lang="ja-JP" altLang="en-US" sz="900" dirty="0">
                <a:solidFill>
                  <a:schemeClr val="tx1"/>
                </a:solidFill>
              </a:rPr>
              <a:t> → 予測モデルがどれだけ実データを説明できているかを示す指標。</a:t>
            </a:r>
            <a:r>
              <a:rPr lang="en-US" altLang="ja-JP" sz="900" dirty="0">
                <a:solidFill>
                  <a:schemeClr val="tx1"/>
                </a:solidFill>
              </a:rPr>
              <a:t>1</a:t>
            </a:r>
            <a:r>
              <a:rPr lang="ja-JP" altLang="en-US" sz="900" dirty="0">
                <a:solidFill>
                  <a:schemeClr val="tx1"/>
                </a:solidFill>
              </a:rPr>
              <a:t>に近いほど精度が高い。</a:t>
            </a:r>
            <a:endParaRPr kumimoji="0" lang="ja-JP" altLang="en-US" sz="900" b="0" i="0" u="none" strike="noStrike" cap="none" normalizeH="0" baseline="0" dirty="0">
              <a:ln>
                <a:noFill/>
              </a:ln>
              <a:solidFill>
                <a:schemeClr val="tx1"/>
              </a:solidFill>
              <a:effectLst/>
              <a:latin typeface="+mn-lt"/>
            </a:endParaRPr>
          </a:p>
        </p:txBody>
      </p:sp>
      <p:sp>
        <p:nvSpPr>
          <p:cNvPr id="6" name="四角形: メモ 5">
            <a:extLst>
              <a:ext uri="{FF2B5EF4-FFF2-40B4-BE49-F238E27FC236}">
                <a16:creationId xmlns:a16="http://schemas.microsoft.com/office/drawing/2014/main" id="{55493C3E-7A6E-A35A-6456-0E8C2C368EA5}"/>
              </a:ext>
            </a:extLst>
          </p:cNvPr>
          <p:cNvSpPr/>
          <p:nvPr/>
        </p:nvSpPr>
        <p:spPr bwMode="auto">
          <a:xfrm>
            <a:off x="7098750" y="346176"/>
            <a:ext cx="3807520" cy="841621"/>
          </a:xfrm>
          <a:prstGeom prst="foldedCorner">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r>
              <a:rPr lang="ja-JP" altLang="en-US" sz="1000" dirty="0">
                <a:solidFill>
                  <a:srgbClr val="222222"/>
                </a:solidFill>
                <a:latin typeface="Arial" panose="020B0604020202020204" pitchFamily="34" charset="0"/>
              </a:rPr>
              <a:t>課題１については、</a:t>
            </a:r>
            <a:r>
              <a:rPr lang="ja-JP" altLang="en-US" sz="1000" b="0" i="0" dirty="0">
                <a:solidFill>
                  <a:srgbClr val="222222"/>
                </a:solidFill>
                <a:effectLst/>
                <a:latin typeface="Arial" panose="020B0604020202020204" pitchFamily="34" charset="0"/>
              </a:rPr>
              <a:t>学生同士の相談、および</a:t>
            </a:r>
            <a:r>
              <a:rPr lang="en-US" altLang="ja-JP" sz="1000" b="0" i="0" dirty="0">
                <a:solidFill>
                  <a:srgbClr val="222222"/>
                </a:solidFill>
                <a:effectLst/>
                <a:latin typeface="Arial" panose="020B0604020202020204" pitchFamily="34" charset="0"/>
              </a:rPr>
              <a:t>ChatGPT</a:t>
            </a:r>
            <a:r>
              <a:rPr lang="ja-JP" altLang="en-US" sz="1000" b="0" i="0" dirty="0">
                <a:solidFill>
                  <a:srgbClr val="222222"/>
                </a:solidFill>
                <a:effectLst/>
                <a:latin typeface="Arial" panose="020B0604020202020204" pitchFamily="34" charset="0"/>
              </a:rPr>
              <a:t>などの生成</a:t>
            </a:r>
            <a:r>
              <a:rPr lang="en-US" altLang="ja-JP" sz="1000" b="0" i="0" dirty="0">
                <a:solidFill>
                  <a:srgbClr val="222222"/>
                </a:solidFill>
                <a:effectLst/>
                <a:latin typeface="Arial" panose="020B0604020202020204" pitchFamily="34" charset="0"/>
              </a:rPr>
              <a:t>AI</a:t>
            </a:r>
            <a:r>
              <a:rPr lang="ja-JP" altLang="en-US" sz="1000" b="0" i="0" dirty="0">
                <a:solidFill>
                  <a:srgbClr val="222222"/>
                </a:solidFill>
                <a:effectLst/>
                <a:latin typeface="Arial" panose="020B0604020202020204" pitchFamily="34" charset="0"/>
              </a:rPr>
              <a:t>の使用は歓迎です。なるべく他の学生と成果物が被らないように留意してください。次回の授業で発表いただきますので、それまでに課題への回答及び発表準備をお願いします。</a:t>
            </a:r>
            <a:endParaRPr lang="en-US" altLang="ja-JP" sz="1000"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12371410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A9AC68-3608-BCD7-3E21-9C16D720DFE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4CA80E7-32AB-4CEA-4D8E-410173FD01B6}"/>
              </a:ext>
            </a:extLst>
          </p:cNvPr>
          <p:cNvSpPr>
            <a:spLocks noGrp="1"/>
          </p:cNvSpPr>
          <p:nvPr>
            <p:ph type="title"/>
          </p:nvPr>
        </p:nvSpPr>
        <p:spPr/>
        <p:txBody>
          <a:bodyPr/>
          <a:lstStyle/>
          <a:p>
            <a:r>
              <a:rPr kumimoji="1" lang="ja-JP" altLang="en-US" dirty="0"/>
              <a:t>第</a:t>
            </a:r>
            <a:r>
              <a:rPr lang="en-US" altLang="ja-JP" dirty="0"/>
              <a:t>9</a:t>
            </a:r>
            <a:r>
              <a:rPr kumimoji="1" lang="ja-JP" altLang="en-US" dirty="0"/>
              <a:t>章</a:t>
            </a:r>
            <a:r>
              <a:rPr kumimoji="1" lang="en-US" altLang="ja-JP" dirty="0"/>
              <a:t>:</a:t>
            </a:r>
            <a:r>
              <a:rPr lang="ja-JP" altLang="en-US" dirty="0"/>
              <a:t>課題２</a:t>
            </a:r>
            <a:endParaRPr kumimoji="1" lang="ja-JP" altLang="en-US" dirty="0"/>
          </a:p>
        </p:txBody>
      </p:sp>
      <p:sp>
        <p:nvSpPr>
          <p:cNvPr id="3" name="コンテンツ プレースホルダー 2">
            <a:extLst>
              <a:ext uri="{FF2B5EF4-FFF2-40B4-BE49-F238E27FC236}">
                <a16:creationId xmlns:a16="http://schemas.microsoft.com/office/drawing/2014/main" id="{DC8A819A-E9A2-82C0-81F0-631ED0BF1D4B}"/>
              </a:ext>
            </a:extLst>
          </p:cNvPr>
          <p:cNvSpPr>
            <a:spLocks noGrp="1"/>
          </p:cNvSpPr>
          <p:nvPr>
            <p:ph sz="quarter" idx="15"/>
          </p:nvPr>
        </p:nvSpPr>
        <p:spPr>
          <a:xfrm>
            <a:off x="289559" y="1719262"/>
            <a:ext cx="5650752" cy="4288536"/>
          </a:xfrm>
        </p:spPr>
        <p:txBody>
          <a:bodyPr/>
          <a:lstStyle/>
          <a:p>
            <a:pPr>
              <a:buNone/>
            </a:pPr>
            <a:r>
              <a:rPr lang="en-US" altLang="ja-JP" sz="1200" dirty="0">
                <a:latin typeface="IBM Plex Sans JP Light 本文"/>
              </a:rPr>
              <a:t>【</a:t>
            </a:r>
            <a:r>
              <a:rPr lang="ja-JP" altLang="en-US" sz="1200" dirty="0">
                <a:latin typeface="IBM Plex Sans JP Light 本文"/>
              </a:rPr>
              <a:t>演習課題タイトル</a:t>
            </a:r>
            <a:r>
              <a:rPr lang="en-US" altLang="ja-JP" sz="1200" dirty="0">
                <a:latin typeface="IBM Plex Sans JP Light 本文"/>
              </a:rPr>
              <a:t>】</a:t>
            </a:r>
          </a:p>
          <a:p>
            <a:pPr marL="171450" indent="-171450">
              <a:buFont typeface="Wingdings" panose="05000000000000000000" pitchFamily="2" charset="2"/>
              <a:buChar char="Ø"/>
            </a:pPr>
            <a:r>
              <a:rPr lang="ja-JP" altLang="en-US" sz="1200" dirty="0">
                <a:latin typeface="IBM Plex Sans JP Light 本文"/>
              </a:rPr>
              <a:t>今後皆さんが働く中で「金融</a:t>
            </a:r>
            <a:r>
              <a:rPr lang="en-US" altLang="ja-JP" sz="1200" dirty="0">
                <a:latin typeface="IBM Plex Sans JP Light 本文"/>
              </a:rPr>
              <a:t>×AI</a:t>
            </a:r>
            <a:r>
              <a:rPr lang="ja-JP" altLang="en-US" sz="1200" dirty="0">
                <a:latin typeface="IBM Plex Sans JP Light 本文"/>
              </a:rPr>
              <a:t>」を使ったプロダクトを企画・開発する場合、どのようなものを作りたいか</a:t>
            </a:r>
            <a:r>
              <a:rPr lang="en-US" altLang="ja-JP" sz="1200" dirty="0">
                <a:latin typeface="IBM Plex Sans JP Light 本文"/>
              </a:rPr>
              <a:t>/</a:t>
            </a:r>
            <a:r>
              <a:rPr lang="ja-JP" altLang="en-US" sz="1200" dirty="0">
                <a:latin typeface="IBM Plex Sans JP Light 本文"/>
              </a:rPr>
              <a:t>作るべきだと思うか、意見を纏めておいてください。（授業中に意見を伺い、議論する予定です）</a:t>
            </a:r>
            <a:br>
              <a:rPr lang="en-US" altLang="ja-JP" sz="1200" dirty="0">
                <a:latin typeface="IBM Plex Sans JP Light 本文"/>
              </a:rPr>
            </a:br>
            <a:endParaRPr lang="en-US" altLang="ja-JP" sz="1200" dirty="0">
              <a:latin typeface="IBM Plex Sans JP Light 本文"/>
            </a:endParaRPr>
          </a:p>
        </p:txBody>
      </p:sp>
      <p:sp>
        <p:nvSpPr>
          <p:cNvPr id="4" name="四角形: メモ 3">
            <a:extLst>
              <a:ext uri="{FF2B5EF4-FFF2-40B4-BE49-F238E27FC236}">
                <a16:creationId xmlns:a16="http://schemas.microsoft.com/office/drawing/2014/main" id="{CDC4DEB8-AAD1-9B19-FC4E-E95CB9AD362B}"/>
              </a:ext>
            </a:extLst>
          </p:cNvPr>
          <p:cNvSpPr/>
          <p:nvPr/>
        </p:nvSpPr>
        <p:spPr bwMode="auto">
          <a:xfrm>
            <a:off x="7098750" y="346176"/>
            <a:ext cx="3807520" cy="841621"/>
          </a:xfrm>
          <a:prstGeom prst="foldedCorner">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r>
              <a:rPr lang="ja-JP" altLang="en-US" sz="1000" dirty="0">
                <a:solidFill>
                  <a:srgbClr val="222222"/>
                </a:solidFill>
                <a:latin typeface="Arial" panose="020B0604020202020204" pitchFamily="34" charset="0"/>
              </a:rPr>
              <a:t>課題２については、正解はありません。自由</a:t>
            </a:r>
            <a:r>
              <a:rPr lang="ja-JP" altLang="en-US" sz="1000">
                <a:solidFill>
                  <a:srgbClr val="222222"/>
                </a:solidFill>
                <a:latin typeface="Arial" panose="020B0604020202020204" pitchFamily="34" charset="0"/>
              </a:rPr>
              <a:t>に考えて当日発表してください。</a:t>
            </a:r>
            <a:endParaRPr lang="en-US" altLang="ja-JP" sz="1000"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77200086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6CB198-4B53-66EB-660A-91044723752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44ADC94-AC25-A9AE-8AF3-8196590E835C}"/>
              </a:ext>
            </a:extLst>
          </p:cNvPr>
          <p:cNvSpPr>
            <a:spLocks noGrp="1"/>
          </p:cNvSpPr>
          <p:nvPr>
            <p:ph type="title"/>
          </p:nvPr>
        </p:nvSpPr>
        <p:spPr/>
        <p:txBody>
          <a:bodyPr/>
          <a:lstStyle/>
          <a:p>
            <a:r>
              <a:rPr kumimoji="1" lang="ja-JP" altLang="en-US" dirty="0"/>
              <a:t>第</a:t>
            </a:r>
            <a:r>
              <a:rPr lang="ja-JP" altLang="en-US" dirty="0"/>
              <a:t>１０</a:t>
            </a:r>
            <a:r>
              <a:rPr kumimoji="1" lang="ja-JP" altLang="en-US" dirty="0"/>
              <a:t>章</a:t>
            </a:r>
            <a:r>
              <a:rPr kumimoji="1" lang="en-US" altLang="ja-JP" dirty="0"/>
              <a:t>:</a:t>
            </a:r>
            <a:r>
              <a:rPr kumimoji="1" lang="ja-JP" altLang="en-US" dirty="0"/>
              <a:t>準備</a:t>
            </a:r>
          </a:p>
        </p:txBody>
      </p:sp>
      <p:sp>
        <p:nvSpPr>
          <p:cNvPr id="3" name="コンテンツ プレースホルダー 2">
            <a:extLst>
              <a:ext uri="{FF2B5EF4-FFF2-40B4-BE49-F238E27FC236}">
                <a16:creationId xmlns:a16="http://schemas.microsoft.com/office/drawing/2014/main" id="{E4BFC059-3D88-3EEE-6EB8-333ED96C78FA}"/>
              </a:ext>
            </a:extLst>
          </p:cNvPr>
          <p:cNvSpPr>
            <a:spLocks noGrp="1"/>
          </p:cNvSpPr>
          <p:nvPr>
            <p:ph sz="quarter" idx="15"/>
          </p:nvPr>
        </p:nvSpPr>
        <p:spPr>
          <a:xfrm>
            <a:off x="289558" y="1719262"/>
            <a:ext cx="11612879" cy="4288536"/>
          </a:xfrm>
        </p:spPr>
        <p:txBody>
          <a:bodyPr/>
          <a:lstStyle/>
          <a:p>
            <a:r>
              <a:rPr lang="ja-JP" altLang="en-US" sz="1800" dirty="0"/>
              <a:t>演習用に</a:t>
            </a:r>
            <a:r>
              <a:rPr lang="en-US" altLang="ja-JP" sz="1800" dirty="0"/>
              <a:t>Google Colab </a:t>
            </a:r>
            <a:r>
              <a:rPr lang="ja-JP" altLang="en-US" sz="1800" dirty="0"/>
              <a:t>を準備する</a:t>
            </a:r>
            <a:r>
              <a:rPr lang="en-US" altLang="ja-JP" sz="1800" dirty="0"/>
              <a:t>	</a:t>
            </a:r>
          </a:p>
          <a:p>
            <a:pPr marL="171450" indent="-171450">
              <a:buFont typeface="Wingdings" panose="05000000000000000000" pitchFamily="2" charset="2"/>
              <a:buChar char="Ø"/>
            </a:pPr>
            <a:r>
              <a:rPr lang="en-US" altLang="ja-JP" sz="1800" dirty="0"/>
              <a:t>Google</a:t>
            </a:r>
            <a:r>
              <a:rPr lang="ja-JP" altLang="en-US" sz="1800" dirty="0"/>
              <a:t>アカウントを用意し、ログインする</a:t>
            </a:r>
            <a:endParaRPr lang="en-US" altLang="ja-JP" sz="1800" dirty="0"/>
          </a:p>
          <a:p>
            <a:pPr marL="171450" indent="-171450">
              <a:buFont typeface="Wingdings" panose="05000000000000000000" pitchFamily="2" charset="2"/>
              <a:buChar char="Ø"/>
            </a:pPr>
            <a:r>
              <a:rPr lang="en-US" altLang="ja-JP" sz="1800" dirty="0">
                <a:hlinkClick r:id="rId2"/>
              </a:rPr>
              <a:t>Colab</a:t>
            </a:r>
            <a:r>
              <a:rPr lang="ja-JP" altLang="en-US" sz="1800" dirty="0"/>
              <a:t>にアクセスし、プログラムを書くノートブックを作成する</a:t>
            </a:r>
          </a:p>
        </p:txBody>
      </p:sp>
    </p:spTree>
    <p:extLst>
      <p:ext uri="{BB962C8B-B14F-4D97-AF65-F5344CB8AC3E}">
        <p14:creationId xmlns:p14="http://schemas.microsoft.com/office/powerpoint/2010/main" val="398874868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413E72-D6AD-3D78-A155-83D00B0A7F7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C83C5C0-7BBB-A91F-8A72-B70F6F720FBD}"/>
              </a:ext>
            </a:extLst>
          </p:cNvPr>
          <p:cNvSpPr>
            <a:spLocks noGrp="1"/>
          </p:cNvSpPr>
          <p:nvPr>
            <p:ph type="title"/>
          </p:nvPr>
        </p:nvSpPr>
        <p:spPr/>
        <p:txBody>
          <a:bodyPr/>
          <a:lstStyle/>
          <a:p>
            <a:r>
              <a:rPr kumimoji="1" lang="ja-JP" altLang="en-US" dirty="0"/>
              <a:t>第</a:t>
            </a:r>
            <a:r>
              <a:rPr lang="ja-JP" altLang="en-US" dirty="0"/>
              <a:t>１０</a:t>
            </a:r>
            <a:r>
              <a:rPr kumimoji="1" lang="ja-JP" altLang="en-US" dirty="0"/>
              <a:t>章</a:t>
            </a:r>
            <a:r>
              <a:rPr kumimoji="1" lang="en-US" altLang="ja-JP" dirty="0"/>
              <a:t>:</a:t>
            </a:r>
            <a:r>
              <a:rPr kumimoji="1" lang="ja-JP" altLang="en-US" dirty="0"/>
              <a:t>準備</a:t>
            </a:r>
          </a:p>
        </p:txBody>
      </p:sp>
      <p:pic>
        <p:nvPicPr>
          <p:cNvPr id="8" name="図 7">
            <a:extLst>
              <a:ext uri="{FF2B5EF4-FFF2-40B4-BE49-F238E27FC236}">
                <a16:creationId xmlns:a16="http://schemas.microsoft.com/office/drawing/2014/main" id="{C793FD8B-BE9A-EECF-1B19-E6A5D3FA47DF}"/>
              </a:ext>
            </a:extLst>
          </p:cNvPr>
          <p:cNvPicPr>
            <a:picLocks noChangeAspect="1"/>
          </p:cNvPicPr>
          <p:nvPr/>
        </p:nvPicPr>
        <p:blipFill>
          <a:blip r:embed="rId2"/>
          <a:stretch>
            <a:fillRect/>
          </a:stretch>
        </p:blipFill>
        <p:spPr>
          <a:xfrm>
            <a:off x="1559086" y="1742263"/>
            <a:ext cx="7250027" cy="4105127"/>
          </a:xfrm>
          <a:prstGeom prst="rect">
            <a:avLst/>
          </a:prstGeom>
          <a:ln>
            <a:noFill/>
          </a:ln>
          <a:effectLst>
            <a:outerShdw blurRad="292100" dist="139700" dir="2700000" algn="tl" rotWithShape="0">
              <a:srgbClr val="333333">
                <a:alpha val="65000"/>
              </a:srgbClr>
            </a:outerShdw>
          </a:effectLst>
        </p:spPr>
      </p:pic>
      <p:sp>
        <p:nvSpPr>
          <p:cNvPr id="10" name="吹き出し: 四角形 9">
            <a:extLst>
              <a:ext uri="{FF2B5EF4-FFF2-40B4-BE49-F238E27FC236}">
                <a16:creationId xmlns:a16="http://schemas.microsoft.com/office/drawing/2014/main" id="{42F0DD94-EE8B-D9A7-6F0E-C5AF8E7539F4}"/>
              </a:ext>
            </a:extLst>
          </p:cNvPr>
          <p:cNvSpPr/>
          <p:nvPr/>
        </p:nvSpPr>
        <p:spPr bwMode="auto">
          <a:xfrm>
            <a:off x="9440027" y="788005"/>
            <a:ext cx="2328761" cy="954258"/>
          </a:xfrm>
          <a:prstGeom prst="wedgeRectCallout">
            <a:avLst>
              <a:gd name="adj1" fmla="val -95016"/>
              <a:gd name="adj2" fmla="val 61188"/>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20000"/>
              </a:lnSpc>
              <a:spcBef>
                <a:spcPct val="0"/>
              </a:spcBef>
              <a:spcAft>
                <a:spcPct val="0"/>
              </a:spcAft>
              <a:buClrTx/>
              <a:buSzTx/>
              <a:buFont typeface="+mn-lt"/>
              <a:buNone/>
              <a:tabLst/>
            </a:pPr>
            <a:r>
              <a:rPr kumimoji="0" lang="en-US" altLang="ja-JP" sz="1400" b="0" i="0" u="none" strike="noStrike" cap="none" normalizeH="0" baseline="0" dirty="0">
                <a:ln>
                  <a:noFill/>
                </a:ln>
                <a:solidFill>
                  <a:schemeClr val="tx1"/>
                </a:solidFill>
                <a:effectLst/>
                <a:latin typeface="+mn-lt"/>
              </a:rPr>
              <a:t>Google</a:t>
            </a:r>
            <a:r>
              <a:rPr kumimoji="0" lang="ja-JP" altLang="en-US" sz="1400" b="0" i="0" u="none" strike="noStrike" cap="none" normalizeH="0" baseline="0" dirty="0">
                <a:ln>
                  <a:noFill/>
                </a:ln>
                <a:solidFill>
                  <a:schemeClr val="tx1"/>
                </a:solidFill>
                <a:effectLst/>
                <a:latin typeface="+mn-lt"/>
              </a:rPr>
              <a:t>アカウントにログインする。アカウントがない場合は作成する。</a:t>
            </a:r>
          </a:p>
        </p:txBody>
      </p:sp>
    </p:spTree>
    <p:extLst>
      <p:ext uri="{BB962C8B-B14F-4D97-AF65-F5344CB8AC3E}">
        <p14:creationId xmlns:p14="http://schemas.microsoft.com/office/powerpoint/2010/main" val="1698730662"/>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65FC08-0536-42E4-429A-A5C1947FF52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71F2BCD-8510-03B9-1BC6-5E1F8D6AFC4D}"/>
              </a:ext>
            </a:extLst>
          </p:cNvPr>
          <p:cNvSpPr>
            <a:spLocks noGrp="1"/>
          </p:cNvSpPr>
          <p:nvPr>
            <p:ph type="title"/>
          </p:nvPr>
        </p:nvSpPr>
        <p:spPr/>
        <p:txBody>
          <a:bodyPr/>
          <a:lstStyle/>
          <a:p>
            <a:r>
              <a:rPr kumimoji="1" lang="ja-JP" altLang="en-US" dirty="0"/>
              <a:t>第１０章</a:t>
            </a:r>
            <a:r>
              <a:rPr kumimoji="1" lang="en-US" altLang="ja-JP" dirty="0"/>
              <a:t>:</a:t>
            </a:r>
            <a:r>
              <a:rPr kumimoji="1" lang="ja-JP" altLang="en-US" dirty="0"/>
              <a:t>準備</a:t>
            </a:r>
          </a:p>
        </p:txBody>
      </p:sp>
      <p:pic>
        <p:nvPicPr>
          <p:cNvPr id="4" name="図 3">
            <a:extLst>
              <a:ext uri="{FF2B5EF4-FFF2-40B4-BE49-F238E27FC236}">
                <a16:creationId xmlns:a16="http://schemas.microsoft.com/office/drawing/2014/main" id="{0468776E-50B6-2FFC-F2A8-A6F3D1AB23BF}"/>
              </a:ext>
            </a:extLst>
          </p:cNvPr>
          <p:cNvPicPr>
            <a:picLocks noChangeAspect="1"/>
          </p:cNvPicPr>
          <p:nvPr/>
        </p:nvPicPr>
        <p:blipFill>
          <a:blip r:embed="rId2"/>
          <a:stretch>
            <a:fillRect/>
          </a:stretch>
        </p:blipFill>
        <p:spPr>
          <a:xfrm>
            <a:off x="1632843" y="1552506"/>
            <a:ext cx="7394730" cy="4174005"/>
          </a:xfrm>
          <a:prstGeom prst="rect">
            <a:avLst/>
          </a:prstGeom>
          <a:ln>
            <a:noFill/>
          </a:ln>
          <a:effectLst>
            <a:outerShdw blurRad="292100" dist="139700" dir="2700000" algn="tl" rotWithShape="0">
              <a:srgbClr val="333333">
                <a:alpha val="65000"/>
              </a:srgbClr>
            </a:outerShdw>
          </a:effectLst>
        </p:spPr>
      </p:pic>
      <p:sp>
        <p:nvSpPr>
          <p:cNvPr id="10" name="吹き出し: 四角形 9">
            <a:extLst>
              <a:ext uri="{FF2B5EF4-FFF2-40B4-BE49-F238E27FC236}">
                <a16:creationId xmlns:a16="http://schemas.microsoft.com/office/drawing/2014/main" id="{C57BA932-33C2-7778-A7E3-8CD49117BCD1}"/>
              </a:ext>
            </a:extLst>
          </p:cNvPr>
          <p:cNvSpPr/>
          <p:nvPr/>
        </p:nvSpPr>
        <p:spPr bwMode="auto">
          <a:xfrm>
            <a:off x="4466743" y="5894261"/>
            <a:ext cx="2769516" cy="858479"/>
          </a:xfrm>
          <a:prstGeom prst="wedgeRectCallout">
            <a:avLst>
              <a:gd name="adj1" fmla="val -76424"/>
              <a:gd name="adj2" fmla="val -116603"/>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20000"/>
              </a:lnSpc>
              <a:spcBef>
                <a:spcPct val="0"/>
              </a:spcBef>
              <a:spcAft>
                <a:spcPct val="0"/>
              </a:spcAft>
              <a:buClrTx/>
              <a:buSzTx/>
              <a:buFont typeface="+mn-lt"/>
              <a:buNone/>
              <a:tabLst/>
            </a:pPr>
            <a:r>
              <a:rPr kumimoji="0" lang="ja-JP" altLang="en-US" sz="1400" b="0" i="0" u="none" strike="noStrike" cap="none" normalizeH="0" baseline="0" dirty="0">
                <a:ln>
                  <a:noFill/>
                </a:ln>
                <a:solidFill>
                  <a:schemeClr val="tx1"/>
                </a:solidFill>
                <a:effectLst/>
                <a:latin typeface="+mn-lt"/>
              </a:rPr>
              <a:t>「ノートブックを新規作成」を押してプログラムを書くノートブックを作成する。</a:t>
            </a:r>
            <a:endParaRPr kumimoji="0" lang="en-US" altLang="ja-JP" sz="14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227474649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D64E18-199B-1879-44B3-445FA3D33D4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7718CA1-4FB7-8147-C794-199656C61D01}"/>
              </a:ext>
            </a:extLst>
          </p:cNvPr>
          <p:cNvSpPr>
            <a:spLocks noGrp="1"/>
          </p:cNvSpPr>
          <p:nvPr>
            <p:ph type="title"/>
          </p:nvPr>
        </p:nvSpPr>
        <p:spPr/>
        <p:txBody>
          <a:bodyPr/>
          <a:lstStyle/>
          <a:p>
            <a:r>
              <a:rPr kumimoji="1" lang="ja-JP" altLang="en-US" dirty="0"/>
              <a:t>第</a:t>
            </a:r>
            <a:r>
              <a:rPr lang="ja-JP" altLang="en-US" dirty="0"/>
              <a:t>１０</a:t>
            </a:r>
            <a:r>
              <a:rPr kumimoji="1" lang="ja-JP" altLang="en-US" dirty="0"/>
              <a:t>章</a:t>
            </a:r>
            <a:r>
              <a:rPr kumimoji="1" lang="en-US" altLang="ja-JP" dirty="0"/>
              <a:t>:</a:t>
            </a:r>
            <a:r>
              <a:rPr kumimoji="1" lang="ja-JP" altLang="en-US" dirty="0"/>
              <a:t>準備</a:t>
            </a:r>
          </a:p>
        </p:txBody>
      </p:sp>
      <p:pic>
        <p:nvPicPr>
          <p:cNvPr id="8" name="図 7">
            <a:extLst>
              <a:ext uri="{FF2B5EF4-FFF2-40B4-BE49-F238E27FC236}">
                <a16:creationId xmlns:a16="http://schemas.microsoft.com/office/drawing/2014/main" id="{43929BEC-1786-ADF8-2B3B-CA9543A9A4AD}"/>
              </a:ext>
            </a:extLst>
          </p:cNvPr>
          <p:cNvPicPr>
            <a:picLocks noChangeAspect="1"/>
          </p:cNvPicPr>
          <p:nvPr/>
        </p:nvPicPr>
        <p:blipFill>
          <a:blip r:embed="rId2"/>
          <a:stretch>
            <a:fillRect/>
          </a:stretch>
        </p:blipFill>
        <p:spPr>
          <a:xfrm>
            <a:off x="1552506" y="1307537"/>
            <a:ext cx="7531091" cy="4134849"/>
          </a:xfrm>
          <a:prstGeom prst="rect">
            <a:avLst/>
          </a:prstGeom>
          <a:ln>
            <a:noFill/>
          </a:ln>
          <a:effectLst>
            <a:outerShdw blurRad="292100" dist="139700" dir="2700000" algn="tl" rotWithShape="0">
              <a:srgbClr val="333333">
                <a:alpha val="65000"/>
              </a:srgbClr>
            </a:outerShdw>
          </a:effectLst>
        </p:spPr>
      </p:pic>
      <p:sp>
        <p:nvSpPr>
          <p:cNvPr id="10" name="吹き出し: 四角形 9">
            <a:extLst>
              <a:ext uri="{FF2B5EF4-FFF2-40B4-BE49-F238E27FC236}">
                <a16:creationId xmlns:a16="http://schemas.microsoft.com/office/drawing/2014/main" id="{ACFBD1A2-4BA8-126E-E0D4-BFAEF9BF046D}"/>
              </a:ext>
            </a:extLst>
          </p:cNvPr>
          <p:cNvSpPr/>
          <p:nvPr/>
        </p:nvSpPr>
        <p:spPr bwMode="auto">
          <a:xfrm>
            <a:off x="3210265" y="559165"/>
            <a:ext cx="2473488" cy="605806"/>
          </a:xfrm>
          <a:prstGeom prst="wedgeRectCallout">
            <a:avLst>
              <a:gd name="adj1" fmla="val -92270"/>
              <a:gd name="adj2" fmla="val 76886"/>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20000"/>
              </a:lnSpc>
              <a:spcBef>
                <a:spcPct val="0"/>
              </a:spcBef>
              <a:spcAft>
                <a:spcPct val="0"/>
              </a:spcAft>
              <a:buClrTx/>
              <a:buSzTx/>
              <a:buFont typeface="+mn-lt"/>
              <a:buNone/>
              <a:tabLst/>
            </a:pPr>
            <a:r>
              <a:rPr kumimoji="0" lang="ja-JP" altLang="en-US" sz="1400" b="0" i="0" u="none" strike="noStrike" cap="none" normalizeH="0" baseline="0" dirty="0">
                <a:ln>
                  <a:noFill/>
                </a:ln>
                <a:solidFill>
                  <a:schemeClr val="tx1"/>
                </a:solidFill>
                <a:effectLst/>
                <a:latin typeface="+mn-lt"/>
              </a:rPr>
              <a:t>クリックでノートブックの名称変更が可能。</a:t>
            </a:r>
            <a:endParaRPr kumimoji="0" lang="en-US" altLang="ja-JP" sz="14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267370023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24BB24-A30A-ACF3-1B8B-E4188EEC960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436598E-207C-6B32-CB53-7200BB40E91B}"/>
              </a:ext>
            </a:extLst>
          </p:cNvPr>
          <p:cNvSpPr>
            <a:spLocks noGrp="1"/>
          </p:cNvSpPr>
          <p:nvPr>
            <p:ph type="title"/>
          </p:nvPr>
        </p:nvSpPr>
        <p:spPr/>
        <p:txBody>
          <a:bodyPr/>
          <a:lstStyle/>
          <a:p>
            <a:r>
              <a:rPr kumimoji="1" lang="ja-JP" altLang="en-US" dirty="0"/>
              <a:t>第</a:t>
            </a:r>
            <a:r>
              <a:rPr lang="ja-JP" altLang="en-US" dirty="0"/>
              <a:t>１０</a:t>
            </a:r>
            <a:r>
              <a:rPr kumimoji="1" lang="ja-JP" altLang="en-US" dirty="0"/>
              <a:t>章</a:t>
            </a:r>
            <a:r>
              <a:rPr kumimoji="1" lang="en-US" altLang="ja-JP" dirty="0"/>
              <a:t>:</a:t>
            </a:r>
            <a:r>
              <a:rPr kumimoji="1" lang="ja-JP" altLang="en-US" dirty="0"/>
              <a:t>準備</a:t>
            </a:r>
          </a:p>
        </p:txBody>
      </p:sp>
      <p:sp>
        <p:nvSpPr>
          <p:cNvPr id="10" name="吹き出し: 四角形 9">
            <a:extLst>
              <a:ext uri="{FF2B5EF4-FFF2-40B4-BE49-F238E27FC236}">
                <a16:creationId xmlns:a16="http://schemas.microsoft.com/office/drawing/2014/main" id="{A7506772-0FDE-B877-A2AD-AF2A8B82B13C}"/>
              </a:ext>
            </a:extLst>
          </p:cNvPr>
          <p:cNvSpPr/>
          <p:nvPr/>
        </p:nvSpPr>
        <p:spPr bwMode="auto">
          <a:xfrm>
            <a:off x="3210265" y="559165"/>
            <a:ext cx="2473488" cy="605806"/>
          </a:xfrm>
          <a:prstGeom prst="wedgeRectCallout">
            <a:avLst>
              <a:gd name="adj1" fmla="val -92270"/>
              <a:gd name="adj2" fmla="val 76886"/>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20000"/>
              </a:lnSpc>
              <a:spcBef>
                <a:spcPct val="0"/>
              </a:spcBef>
              <a:spcAft>
                <a:spcPct val="0"/>
              </a:spcAft>
              <a:buClrTx/>
              <a:buSzTx/>
              <a:buFont typeface="+mn-lt"/>
              <a:buNone/>
              <a:tabLst/>
            </a:pPr>
            <a:r>
              <a:rPr kumimoji="0" lang="ja-JP" altLang="en-US" sz="1400" b="0" i="0" u="none" strike="noStrike" cap="none" normalizeH="0" baseline="0" dirty="0">
                <a:ln>
                  <a:noFill/>
                </a:ln>
                <a:solidFill>
                  <a:schemeClr val="tx1"/>
                </a:solidFill>
                <a:effectLst/>
                <a:latin typeface="+mn-lt"/>
              </a:rPr>
              <a:t>クリックでノートブックの名称変更が可能。</a:t>
            </a:r>
            <a:endParaRPr kumimoji="0" lang="en-US" altLang="ja-JP" sz="1400" b="0" i="0" u="none" strike="noStrike" cap="none" normalizeH="0" baseline="0" dirty="0">
              <a:ln>
                <a:noFill/>
              </a:ln>
              <a:solidFill>
                <a:schemeClr val="tx1"/>
              </a:solidFill>
              <a:effectLst/>
              <a:latin typeface="+mn-lt"/>
            </a:endParaRPr>
          </a:p>
        </p:txBody>
      </p:sp>
      <p:pic>
        <p:nvPicPr>
          <p:cNvPr id="4" name="図 3">
            <a:extLst>
              <a:ext uri="{FF2B5EF4-FFF2-40B4-BE49-F238E27FC236}">
                <a16:creationId xmlns:a16="http://schemas.microsoft.com/office/drawing/2014/main" id="{85D0296D-6BFC-C6F8-47E9-A12F224C9F01}"/>
              </a:ext>
            </a:extLst>
          </p:cNvPr>
          <p:cNvPicPr>
            <a:picLocks noChangeAspect="1"/>
          </p:cNvPicPr>
          <p:nvPr/>
        </p:nvPicPr>
        <p:blipFill>
          <a:blip r:embed="rId2"/>
          <a:stretch>
            <a:fillRect/>
          </a:stretch>
        </p:blipFill>
        <p:spPr>
          <a:xfrm>
            <a:off x="1522949" y="1368310"/>
            <a:ext cx="7840331" cy="1929333"/>
          </a:xfrm>
          <a:prstGeom prst="rect">
            <a:avLst/>
          </a:prstGeom>
          <a:ln>
            <a:noFill/>
          </a:ln>
          <a:effectLst>
            <a:outerShdw blurRad="292100" dist="139700" dir="2700000" algn="tl" rotWithShape="0">
              <a:srgbClr val="333333">
                <a:alpha val="65000"/>
              </a:srgbClr>
            </a:outerShdw>
          </a:effectLst>
        </p:spPr>
      </p:pic>
      <p:pic>
        <p:nvPicPr>
          <p:cNvPr id="7" name="図 6">
            <a:extLst>
              <a:ext uri="{FF2B5EF4-FFF2-40B4-BE49-F238E27FC236}">
                <a16:creationId xmlns:a16="http://schemas.microsoft.com/office/drawing/2014/main" id="{4ACCBBE8-B0E6-6864-F7A9-7C895120A5CF}"/>
              </a:ext>
            </a:extLst>
          </p:cNvPr>
          <p:cNvPicPr>
            <a:picLocks noChangeAspect="1"/>
          </p:cNvPicPr>
          <p:nvPr/>
        </p:nvPicPr>
        <p:blipFill>
          <a:blip r:embed="rId3"/>
          <a:stretch>
            <a:fillRect/>
          </a:stretch>
        </p:blipFill>
        <p:spPr>
          <a:xfrm>
            <a:off x="1522949" y="3429000"/>
            <a:ext cx="7840332" cy="1949526"/>
          </a:xfrm>
          <a:prstGeom prst="rect">
            <a:avLst/>
          </a:prstGeom>
          <a:ln>
            <a:noFill/>
          </a:ln>
          <a:effectLst>
            <a:outerShdw blurRad="292100" dist="139700" dir="2700000" algn="tl" rotWithShape="0">
              <a:srgbClr val="333333">
                <a:alpha val="65000"/>
              </a:srgbClr>
            </a:outerShdw>
          </a:effectLst>
        </p:spPr>
      </p:pic>
      <p:sp>
        <p:nvSpPr>
          <p:cNvPr id="9" name="正方形/長方形 8">
            <a:extLst>
              <a:ext uri="{FF2B5EF4-FFF2-40B4-BE49-F238E27FC236}">
                <a16:creationId xmlns:a16="http://schemas.microsoft.com/office/drawing/2014/main" id="{7E1B044E-9EF1-F082-9C82-8BBC444AF997}"/>
              </a:ext>
            </a:extLst>
          </p:cNvPr>
          <p:cNvSpPr/>
          <p:nvPr/>
        </p:nvSpPr>
        <p:spPr bwMode="auto">
          <a:xfrm>
            <a:off x="1795909" y="2012996"/>
            <a:ext cx="223666" cy="249980"/>
          </a:xfrm>
          <a:prstGeom prst="rect">
            <a:avLst/>
          </a:prstGeom>
          <a:noFill/>
          <a:ln>
            <a:solidFill>
              <a:srgbClr val="FF0000"/>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20000"/>
              </a:lnSpc>
              <a:spcBef>
                <a:spcPct val="0"/>
              </a:spcBef>
              <a:spcAft>
                <a:spcPct val="0"/>
              </a:spcAft>
              <a:buClrTx/>
              <a:buSzTx/>
              <a:buFont typeface="+mn-lt"/>
              <a:buNone/>
              <a:tabLst/>
            </a:pPr>
            <a:endParaRPr kumimoji="0" lang="ja-JP" altLang="en-US" sz="1400" b="0" i="0" u="none" strike="noStrike" cap="none" normalizeH="0" baseline="0" dirty="0" err="1">
              <a:ln>
                <a:noFill/>
              </a:ln>
              <a:solidFill>
                <a:schemeClr val="tx1"/>
              </a:solidFill>
              <a:effectLst/>
              <a:latin typeface="+mn-lt"/>
            </a:endParaRPr>
          </a:p>
        </p:txBody>
      </p:sp>
      <p:sp>
        <p:nvSpPr>
          <p:cNvPr id="11" name="吹き出し: 四角形 10">
            <a:extLst>
              <a:ext uri="{FF2B5EF4-FFF2-40B4-BE49-F238E27FC236}">
                <a16:creationId xmlns:a16="http://schemas.microsoft.com/office/drawing/2014/main" id="{BFFF98DE-2316-663B-7F14-56EEA082412E}"/>
              </a:ext>
            </a:extLst>
          </p:cNvPr>
          <p:cNvSpPr/>
          <p:nvPr/>
        </p:nvSpPr>
        <p:spPr bwMode="auto">
          <a:xfrm>
            <a:off x="2828720" y="2461541"/>
            <a:ext cx="1735608" cy="399324"/>
          </a:xfrm>
          <a:prstGeom prst="wedgeRectCallout">
            <a:avLst>
              <a:gd name="adj1" fmla="val -102774"/>
              <a:gd name="adj2" fmla="val -94834"/>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20000"/>
              </a:lnSpc>
              <a:spcBef>
                <a:spcPct val="0"/>
              </a:spcBef>
              <a:spcAft>
                <a:spcPct val="0"/>
              </a:spcAft>
              <a:buClrTx/>
              <a:buSzTx/>
              <a:buFont typeface="+mn-lt"/>
              <a:buNone/>
              <a:tabLst/>
            </a:pPr>
            <a:r>
              <a:rPr kumimoji="0" lang="ja-JP" altLang="en-US" sz="1400" b="0" i="0" u="none" strike="noStrike" cap="none" normalizeH="0" baseline="0" dirty="0">
                <a:ln>
                  <a:noFill/>
                </a:ln>
                <a:solidFill>
                  <a:schemeClr val="tx1"/>
                </a:solidFill>
                <a:effectLst/>
                <a:latin typeface="+mn-lt"/>
              </a:rPr>
              <a:t>実行ボタンを押す。</a:t>
            </a:r>
            <a:endParaRPr kumimoji="0" lang="en-US" altLang="ja-JP" sz="14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243873785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09FD14-A59E-33C7-3CD7-CA0030C6A6BA}"/>
            </a:ext>
          </a:extLst>
        </p:cNvPr>
        <p:cNvGrpSpPr/>
        <p:nvPr/>
      </p:nvGrpSpPr>
      <p:grpSpPr>
        <a:xfrm>
          <a:off x="0" y="0"/>
          <a:ext cx="0" cy="0"/>
          <a:chOff x="0" y="0"/>
          <a:chExt cx="0" cy="0"/>
        </a:xfrm>
      </p:grpSpPr>
      <p:sp>
        <p:nvSpPr>
          <p:cNvPr id="18" name="コンテンツ プレースホルダー 2">
            <a:extLst>
              <a:ext uri="{FF2B5EF4-FFF2-40B4-BE49-F238E27FC236}">
                <a16:creationId xmlns:a16="http://schemas.microsoft.com/office/drawing/2014/main" id="{652A0288-1C03-A04F-4797-82BB5E844242}"/>
              </a:ext>
            </a:extLst>
          </p:cNvPr>
          <p:cNvSpPr>
            <a:spLocks noGrp="1"/>
          </p:cNvSpPr>
          <p:nvPr>
            <p:ph sz="quarter" idx="15"/>
          </p:nvPr>
        </p:nvSpPr>
        <p:spPr>
          <a:xfrm>
            <a:off x="337337" y="959506"/>
            <a:ext cx="11517326" cy="1451536"/>
          </a:xfrm>
        </p:spPr>
        <p:txBody>
          <a:bodyPr/>
          <a:lstStyle/>
          <a:p>
            <a:pPr>
              <a:buNone/>
            </a:pPr>
            <a:r>
              <a:rPr lang="ja-JP" altLang="en-US" sz="1200" dirty="0">
                <a:latin typeface="IBM Plex Sans JP Light 本文"/>
              </a:rPr>
              <a:t>アルゴリズムの理論的な詳細は省きますが、次で紹介する回答例で使用したモデルについて整理します。</a:t>
            </a:r>
            <a:endParaRPr lang="en-US" altLang="ja-JP" sz="1200" dirty="0">
              <a:latin typeface="IBM Plex Sans JP Light 本文"/>
            </a:endParaRPr>
          </a:p>
        </p:txBody>
      </p:sp>
      <p:sp>
        <p:nvSpPr>
          <p:cNvPr id="2" name="タイトル 1">
            <a:extLst>
              <a:ext uri="{FF2B5EF4-FFF2-40B4-BE49-F238E27FC236}">
                <a16:creationId xmlns:a16="http://schemas.microsoft.com/office/drawing/2014/main" id="{38288162-4504-0EC1-B4F1-C4332006AE98}"/>
              </a:ext>
            </a:extLst>
          </p:cNvPr>
          <p:cNvSpPr>
            <a:spLocks noGrp="1"/>
          </p:cNvSpPr>
          <p:nvPr>
            <p:ph type="title"/>
          </p:nvPr>
        </p:nvSpPr>
        <p:spPr/>
        <p:txBody>
          <a:bodyPr/>
          <a:lstStyle/>
          <a:p>
            <a:r>
              <a:rPr kumimoji="1" lang="ja-JP" altLang="en-US" dirty="0"/>
              <a:t>第</a:t>
            </a:r>
            <a:r>
              <a:rPr lang="ja-JP" altLang="en-US" dirty="0"/>
              <a:t>１１</a:t>
            </a:r>
            <a:r>
              <a:rPr kumimoji="1" lang="ja-JP" altLang="en-US" dirty="0"/>
              <a:t>章</a:t>
            </a:r>
            <a:r>
              <a:rPr kumimoji="1" lang="en-US" altLang="ja-JP" dirty="0"/>
              <a:t>:</a:t>
            </a:r>
            <a:r>
              <a:rPr lang="ja-JP" altLang="en-US" dirty="0"/>
              <a:t>回答例</a:t>
            </a:r>
            <a:endParaRPr kumimoji="1" lang="ja-JP" altLang="en-US" dirty="0"/>
          </a:p>
        </p:txBody>
      </p:sp>
      <p:graphicFrame>
        <p:nvGraphicFramePr>
          <p:cNvPr id="3" name="表 2">
            <a:extLst>
              <a:ext uri="{FF2B5EF4-FFF2-40B4-BE49-F238E27FC236}">
                <a16:creationId xmlns:a16="http://schemas.microsoft.com/office/drawing/2014/main" id="{F408FADD-893B-BCAF-5FEA-35873305E63F}"/>
              </a:ext>
            </a:extLst>
          </p:cNvPr>
          <p:cNvGraphicFramePr>
            <a:graphicFrameLocks noGrp="1"/>
          </p:cNvGraphicFramePr>
          <p:nvPr>
            <p:extLst>
              <p:ext uri="{D42A27DB-BD31-4B8C-83A1-F6EECF244321}">
                <p14:modId xmlns:p14="http://schemas.microsoft.com/office/powerpoint/2010/main" val="1043041768"/>
              </p:ext>
            </p:extLst>
          </p:nvPr>
        </p:nvGraphicFramePr>
        <p:xfrm>
          <a:off x="674854" y="1503648"/>
          <a:ext cx="9942346" cy="2331720"/>
        </p:xfrm>
        <a:graphic>
          <a:graphicData uri="http://schemas.openxmlformats.org/drawingml/2006/table">
            <a:tbl>
              <a:tblPr firstRow="1" bandRow="1">
                <a:tableStyleId>{77FBBBCB-588E-45F7-8197-1C2F8D5DC026}</a:tableStyleId>
              </a:tblPr>
              <a:tblGrid>
                <a:gridCol w="1363292">
                  <a:extLst>
                    <a:ext uri="{9D8B030D-6E8A-4147-A177-3AD203B41FA5}">
                      <a16:colId xmlns:a16="http://schemas.microsoft.com/office/drawing/2014/main" val="4133242895"/>
                    </a:ext>
                  </a:extLst>
                </a:gridCol>
                <a:gridCol w="3764886">
                  <a:extLst>
                    <a:ext uri="{9D8B030D-6E8A-4147-A177-3AD203B41FA5}">
                      <a16:colId xmlns:a16="http://schemas.microsoft.com/office/drawing/2014/main" val="991173458"/>
                    </a:ext>
                  </a:extLst>
                </a:gridCol>
                <a:gridCol w="2009982">
                  <a:extLst>
                    <a:ext uri="{9D8B030D-6E8A-4147-A177-3AD203B41FA5}">
                      <a16:colId xmlns:a16="http://schemas.microsoft.com/office/drawing/2014/main" val="3114315138"/>
                    </a:ext>
                  </a:extLst>
                </a:gridCol>
                <a:gridCol w="2804186">
                  <a:extLst>
                    <a:ext uri="{9D8B030D-6E8A-4147-A177-3AD203B41FA5}">
                      <a16:colId xmlns:a16="http://schemas.microsoft.com/office/drawing/2014/main" val="2485755502"/>
                    </a:ext>
                  </a:extLst>
                </a:gridCol>
              </a:tblGrid>
              <a:tr h="223381">
                <a:tc>
                  <a:txBody>
                    <a:bodyPr/>
                    <a:lstStyle/>
                    <a:p>
                      <a:pPr algn="l"/>
                      <a:r>
                        <a:rPr kumimoji="1" lang="ja-JP" altLang="en-US" sz="900" dirty="0">
                          <a:latin typeface="+mn-lt"/>
                        </a:rPr>
                        <a:t>モデル名</a:t>
                      </a:r>
                    </a:p>
                  </a:txBody>
                  <a:tcPr/>
                </a:tc>
                <a:tc>
                  <a:txBody>
                    <a:bodyPr/>
                    <a:lstStyle/>
                    <a:p>
                      <a:pPr algn="l"/>
                      <a:r>
                        <a:rPr kumimoji="1" lang="ja-JP" altLang="en-US" sz="900" dirty="0">
                          <a:latin typeface="+mn-lt"/>
                        </a:rPr>
                        <a:t>モデルの概要</a:t>
                      </a:r>
                    </a:p>
                  </a:txBody>
                  <a:tcPr/>
                </a:tc>
                <a:tc>
                  <a:txBody>
                    <a:bodyPr/>
                    <a:lstStyle/>
                    <a:p>
                      <a:pPr algn="l"/>
                      <a:r>
                        <a:rPr kumimoji="1" lang="ja-JP" altLang="en-US" sz="900" dirty="0">
                          <a:latin typeface="+mn-lt"/>
                        </a:rPr>
                        <a:t>モデルの特徴</a:t>
                      </a:r>
                    </a:p>
                  </a:txBody>
                  <a:tcPr/>
                </a:tc>
                <a:tc>
                  <a:txBody>
                    <a:bodyPr/>
                    <a:lstStyle/>
                    <a:p>
                      <a:pPr algn="l"/>
                      <a:r>
                        <a:rPr kumimoji="1" lang="ja-JP" altLang="en-US" sz="900" dirty="0">
                          <a:latin typeface="+mn-lt"/>
                        </a:rPr>
                        <a:t>得意なデータのタイプ</a:t>
                      </a:r>
                    </a:p>
                  </a:txBody>
                  <a:tcPr/>
                </a:tc>
                <a:extLst>
                  <a:ext uri="{0D108BD9-81ED-4DB2-BD59-A6C34878D82A}">
                    <a16:rowId xmlns:a16="http://schemas.microsoft.com/office/drawing/2014/main" val="3500961693"/>
                  </a:ext>
                </a:extLst>
              </a:tr>
              <a:tr h="357409">
                <a:tc>
                  <a:txBody>
                    <a:bodyPr/>
                    <a:lstStyle/>
                    <a:p>
                      <a:pPr algn="l"/>
                      <a:r>
                        <a:rPr lang="en-US" altLang="ja-JP" sz="900" dirty="0"/>
                        <a:t>Random Forest</a:t>
                      </a:r>
                      <a:endParaRPr kumimoji="1" lang="ja-JP" altLang="en-US" sz="900" dirty="0">
                        <a:latin typeface="+mn-lt"/>
                      </a:endParaRPr>
                    </a:p>
                  </a:txBody>
                  <a:tcPr/>
                </a:tc>
                <a:tc>
                  <a:txBody>
                    <a:bodyPr/>
                    <a:lstStyle/>
                    <a:p>
                      <a:pPr algn="l"/>
                      <a:r>
                        <a:rPr kumimoji="1" lang="ja-JP" altLang="en-US" sz="900" dirty="0">
                          <a:latin typeface="+mn-lt"/>
                        </a:rPr>
                        <a:t>たくさんの決定木（ルールの木）をバラバラに作って、全体の平均で予測する「多数決型」のモデル。</a:t>
                      </a:r>
                    </a:p>
                  </a:txBody>
                  <a:tcPr/>
                </a:tc>
                <a:tc>
                  <a:txBody>
                    <a:bodyPr/>
                    <a:lstStyle/>
                    <a:p>
                      <a:pPr algn="l"/>
                      <a:r>
                        <a:rPr kumimoji="1" lang="ja-JP" altLang="en-US" sz="900" dirty="0">
                          <a:latin typeface="+mn-lt"/>
                        </a:rPr>
                        <a:t>外れ値やノイズに強く、安定した予測が可能。</a:t>
                      </a:r>
                    </a:p>
                  </a:txBody>
                  <a:tcPr/>
                </a:tc>
                <a:tc>
                  <a:txBody>
                    <a:bodyPr/>
                    <a:lstStyle/>
                    <a:p>
                      <a:pPr algn="l"/>
                      <a:r>
                        <a:rPr kumimoji="1" lang="ja-JP" altLang="en-US" sz="900" dirty="0">
                          <a:latin typeface="+mn-lt"/>
                        </a:rPr>
                        <a:t>バラバラした特徴のあるデータ（例：株価変動、病気リスク予測）</a:t>
                      </a:r>
                    </a:p>
                  </a:txBody>
                  <a:tcPr/>
                </a:tc>
                <a:extLst>
                  <a:ext uri="{0D108BD9-81ED-4DB2-BD59-A6C34878D82A}">
                    <a16:rowId xmlns:a16="http://schemas.microsoft.com/office/drawing/2014/main" val="3185682296"/>
                  </a:ext>
                </a:extLst>
              </a:tr>
              <a:tr h="357409">
                <a:tc>
                  <a:txBody>
                    <a:bodyPr/>
                    <a:lstStyle/>
                    <a:p>
                      <a:pPr algn="l"/>
                      <a:r>
                        <a:rPr kumimoji="1" lang="en-US" altLang="ja-JP" sz="900" dirty="0">
                          <a:latin typeface="+mn-lt"/>
                        </a:rPr>
                        <a:t>XGBoost</a:t>
                      </a:r>
                      <a:endParaRPr kumimoji="1" lang="ja-JP" altLang="en-US" sz="900" dirty="0">
                        <a:latin typeface="+mn-lt"/>
                      </a:endParaRPr>
                    </a:p>
                  </a:txBody>
                  <a:tcPr/>
                </a:tc>
                <a:tc>
                  <a:txBody>
                    <a:bodyPr/>
                    <a:lstStyle/>
                    <a:p>
                      <a:pPr algn="l"/>
                      <a:r>
                        <a:rPr kumimoji="1" lang="ja-JP" altLang="en-US" sz="900" dirty="0">
                          <a:latin typeface="+mn-lt"/>
                        </a:rPr>
                        <a:t>弱いモデル（小さな決定木）を順番に作って、前の予測ミスを次で直すように学習を重ねていく「修正型の集団学習モデル」。</a:t>
                      </a:r>
                    </a:p>
                  </a:txBody>
                  <a:tcPr/>
                </a:tc>
                <a:tc>
                  <a:txBody>
                    <a:bodyPr/>
                    <a:lstStyle/>
                    <a:p>
                      <a:pPr algn="l"/>
                      <a:r>
                        <a:rPr kumimoji="1" lang="ja-JP" altLang="en-US" sz="900" dirty="0">
                          <a:latin typeface="+mn-lt"/>
                        </a:rPr>
                        <a:t>精度が高く出るケースが多く、データ分析コンペでもよく使われる。</a:t>
                      </a:r>
                    </a:p>
                  </a:txBody>
                  <a:tcPr/>
                </a:tc>
                <a:tc>
                  <a:txBody>
                    <a:bodyPr/>
                    <a:lstStyle/>
                    <a:p>
                      <a:pPr algn="l"/>
                      <a:r>
                        <a:rPr kumimoji="1" lang="ja-JP" altLang="en-US" sz="900" dirty="0">
                          <a:latin typeface="+mn-lt"/>
                        </a:rPr>
                        <a:t>精度が特に求められる複雑なデータ（例：金融時系列、マーケティングデータ）</a:t>
                      </a:r>
                    </a:p>
                  </a:txBody>
                  <a:tcPr/>
                </a:tc>
                <a:extLst>
                  <a:ext uri="{0D108BD9-81ED-4DB2-BD59-A6C34878D82A}">
                    <a16:rowId xmlns:a16="http://schemas.microsoft.com/office/drawing/2014/main" val="1556172771"/>
                  </a:ext>
                </a:extLst>
              </a:tr>
              <a:tr h="357409">
                <a:tc>
                  <a:txBody>
                    <a:bodyPr/>
                    <a:lstStyle/>
                    <a:p>
                      <a:pPr algn="l"/>
                      <a:r>
                        <a:rPr kumimoji="1" lang="en-US" altLang="ja-JP" sz="900" dirty="0" err="1">
                          <a:latin typeface="+mn-lt"/>
                        </a:rPr>
                        <a:t>LightGBM</a:t>
                      </a:r>
                      <a:endParaRPr kumimoji="1" lang="ja-JP" altLang="en-US" sz="900" dirty="0">
                        <a:latin typeface="+mn-lt"/>
                      </a:endParaRPr>
                    </a:p>
                  </a:txBody>
                  <a:tcPr/>
                </a:tc>
                <a:tc>
                  <a:txBody>
                    <a:bodyPr/>
                    <a:lstStyle/>
                    <a:p>
                      <a:pPr algn="l"/>
                      <a:r>
                        <a:rPr kumimoji="1" lang="en-US" altLang="ja-JP" sz="900" dirty="0">
                          <a:latin typeface="+mn-lt"/>
                        </a:rPr>
                        <a:t>XGBoost</a:t>
                      </a:r>
                      <a:r>
                        <a:rPr kumimoji="1" lang="ja-JP" altLang="en-US" sz="900" dirty="0">
                          <a:latin typeface="+mn-lt"/>
                        </a:rPr>
                        <a:t>の構造をもとに、より高速・省メモリで動くよう工夫された「軽量型モデル」。</a:t>
                      </a:r>
                    </a:p>
                  </a:txBody>
                  <a:tcPr/>
                </a:tc>
                <a:tc>
                  <a:txBody>
                    <a:bodyPr/>
                    <a:lstStyle/>
                    <a:p>
                      <a:pPr algn="l"/>
                      <a:r>
                        <a:rPr kumimoji="1" lang="ja-JP" altLang="en-US" sz="900" dirty="0">
                          <a:latin typeface="+mn-lt"/>
                        </a:rPr>
                        <a:t>大規模・高次元のデータにも対応し、高速かつ高精度な予測が可能。</a:t>
                      </a:r>
                    </a:p>
                  </a:txBody>
                  <a:tcPr/>
                </a:tc>
                <a:tc>
                  <a:txBody>
                    <a:bodyPr/>
                    <a:lstStyle/>
                    <a:p>
                      <a:pPr algn="l"/>
                      <a:r>
                        <a:rPr kumimoji="1" lang="ja-JP" altLang="en-US" sz="900" dirty="0">
                          <a:latin typeface="+mn-lt"/>
                        </a:rPr>
                        <a:t>高次元・大規模な特徴量を含むデータ（例：ウェブログ、クリック履歴）</a:t>
                      </a:r>
                    </a:p>
                  </a:txBody>
                  <a:tcPr/>
                </a:tc>
                <a:extLst>
                  <a:ext uri="{0D108BD9-81ED-4DB2-BD59-A6C34878D82A}">
                    <a16:rowId xmlns:a16="http://schemas.microsoft.com/office/drawing/2014/main" val="1713312754"/>
                  </a:ext>
                </a:extLst>
              </a:tr>
              <a:tr h="357409">
                <a:tc>
                  <a:txBody>
                    <a:bodyPr/>
                    <a:lstStyle/>
                    <a:p>
                      <a:pPr algn="l"/>
                      <a:r>
                        <a:rPr kumimoji="1" lang="en-US" altLang="ja-JP" sz="900" dirty="0">
                          <a:latin typeface="+mn-lt"/>
                        </a:rPr>
                        <a:t>LSTM</a:t>
                      </a:r>
                      <a:endParaRPr kumimoji="1" lang="ja-JP" altLang="en-US" sz="900" dirty="0">
                        <a:latin typeface="+mn-lt"/>
                      </a:endParaRPr>
                    </a:p>
                  </a:txBody>
                  <a:tcPr/>
                </a:tc>
                <a:tc>
                  <a:txBody>
                    <a:bodyPr/>
                    <a:lstStyle/>
                    <a:p>
                      <a:pPr algn="l"/>
                      <a:r>
                        <a:rPr kumimoji="1" lang="ja-JP" altLang="en-US" sz="900" dirty="0">
                          <a:latin typeface="+mn-lt"/>
                        </a:rPr>
                        <a:t>過去のデータを順に覚えておいて、その流れから次を予測する「記憶つきニューラルネットワーク型のモデル」。</a:t>
                      </a:r>
                    </a:p>
                  </a:txBody>
                  <a:tcPr/>
                </a:tc>
                <a:tc>
                  <a:txBody>
                    <a:bodyPr/>
                    <a:lstStyle/>
                    <a:p>
                      <a:pPr algn="l"/>
                      <a:r>
                        <a:rPr kumimoji="1" lang="ja-JP" altLang="en-US" sz="900" dirty="0">
                          <a:latin typeface="+mn-lt"/>
                        </a:rPr>
                        <a:t>時間の流れに沿ったパターンの学習が得意で、長期的な依存関係も扱える。</a:t>
                      </a:r>
                    </a:p>
                  </a:txBody>
                  <a:tcPr/>
                </a:tc>
                <a:tc>
                  <a:txBody>
                    <a:bodyPr/>
                    <a:lstStyle/>
                    <a:p>
                      <a:pPr algn="l"/>
                      <a:r>
                        <a:rPr kumimoji="1" lang="ja-JP" altLang="en-US" sz="900" dirty="0">
                          <a:latin typeface="+mn-lt"/>
                        </a:rPr>
                        <a:t>時間の順番が重要なデータ（例：株価推移、気象データ、音声波形）</a:t>
                      </a:r>
                    </a:p>
                  </a:txBody>
                  <a:tcPr/>
                </a:tc>
                <a:extLst>
                  <a:ext uri="{0D108BD9-81ED-4DB2-BD59-A6C34878D82A}">
                    <a16:rowId xmlns:a16="http://schemas.microsoft.com/office/drawing/2014/main" val="1351035973"/>
                  </a:ext>
                </a:extLst>
              </a:tr>
              <a:tr h="357409">
                <a:tc>
                  <a:txBody>
                    <a:bodyPr/>
                    <a:lstStyle/>
                    <a:p>
                      <a:pPr algn="l"/>
                      <a:r>
                        <a:rPr kumimoji="1" lang="en-US" altLang="ja-JP" sz="900" dirty="0">
                          <a:latin typeface="+mn-lt"/>
                        </a:rPr>
                        <a:t>ARIMA</a:t>
                      </a:r>
                      <a:endParaRPr kumimoji="1" lang="ja-JP" altLang="en-US" sz="900" dirty="0">
                        <a:latin typeface="+mn-lt"/>
                      </a:endParaRPr>
                    </a:p>
                  </a:txBody>
                  <a:tcPr/>
                </a:tc>
                <a:tc>
                  <a:txBody>
                    <a:bodyPr/>
                    <a:lstStyle/>
                    <a:p>
                      <a:pPr algn="l"/>
                      <a:r>
                        <a:rPr kumimoji="1" lang="ja-JP" altLang="en-US" sz="900" dirty="0">
                          <a:latin typeface="+mn-lt"/>
                        </a:rPr>
                        <a:t>過去の数値や誤差をもとに未来を予測する、伝統的な「数式ベースの時系列モデル」。</a:t>
                      </a:r>
                    </a:p>
                  </a:txBody>
                  <a:tcPr/>
                </a:tc>
                <a:tc>
                  <a:txBody>
                    <a:bodyPr/>
                    <a:lstStyle/>
                    <a:p>
                      <a:pPr algn="l"/>
                      <a:r>
                        <a:rPr kumimoji="1" lang="ja-JP" altLang="en-US" sz="900" dirty="0">
                          <a:latin typeface="+mn-lt"/>
                        </a:rPr>
                        <a:t>理論的に構成できて解釈もしやすく、小規模な時系列に特に強い。</a:t>
                      </a:r>
                    </a:p>
                  </a:txBody>
                  <a:tcPr/>
                </a:tc>
                <a:tc>
                  <a:txBody>
                    <a:bodyPr/>
                    <a:lstStyle/>
                    <a:p>
                      <a:pPr algn="l"/>
                      <a:r>
                        <a:rPr kumimoji="1" lang="ja-JP" altLang="en-US" sz="900" dirty="0">
                          <a:latin typeface="+mn-lt"/>
                        </a:rPr>
                        <a:t>緩やかな傾向のある時系列データ（例：売上推移、人口、経済指標）</a:t>
                      </a:r>
                    </a:p>
                  </a:txBody>
                  <a:tcPr/>
                </a:tc>
                <a:extLst>
                  <a:ext uri="{0D108BD9-81ED-4DB2-BD59-A6C34878D82A}">
                    <a16:rowId xmlns:a16="http://schemas.microsoft.com/office/drawing/2014/main" val="1820185244"/>
                  </a:ext>
                </a:extLst>
              </a:tr>
            </a:tbl>
          </a:graphicData>
        </a:graphic>
      </p:graphicFrame>
    </p:spTree>
    <p:extLst>
      <p:ext uri="{BB962C8B-B14F-4D97-AF65-F5344CB8AC3E}">
        <p14:creationId xmlns:p14="http://schemas.microsoft.com/office/powerpoint/2010/main" val="409280959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83DCBC-302F-8F61-EDE8-4BEA22F65936}"/>
            </a:ext>
          </a:extLst>
        </p:cNvPr>
        <p:cNvGrpSpPr/>
        <p:nvPr/>
      </p:nvGrpSpPr>
      <p:grpSpPr>
        <a:xfrm>
          <a:off x="0" y="0"/>
          <a:ext cx="0" cy="0"/>
          <a:chOff x="0" y="0"/>
          <a:chExt cx="0" cy="0"/>
        </a:xfrm>
      </p:grpSpPr>
      <p:sp>
        <p:nvSpPr>
          <p:cNvPr id="18" name="コンテンツ プレースホルダー 2">
            <a:extLst>
              <a:ext uri="{FF2B5EF4-FFF2-40B4-BE49-F238E27FC236}">
                <a16:creationId xmlns:a16="http://schemas.microsoft.com/office/drawing/2014/main" id="{1918EAD5-3A35-FCF1-07CF-56A157305E75}"/>
              </a:ext>
            </a:extLst>
          </p:cNvPr>
          <p:cNvSpPr>
            <a:spLocks noGrp="1"/>
          </p:cNvSpPr>
          <p:nvPr>
            <p:ph sz="quarter" idx="15"/>
          </p:nvPr>
        </p:nvSpPr>
        <p:spPr>
          <a:xfrm>
            <a:off x="337337" y="959506"/>
            <a:ext cx="11517326" cy="1451536"/>
          </a:xfrm>
        </p:spPr>
        <p:txBody>
          <a:bodyPr/>
          <a:lstStyle/>
          <a:p>
            <a:pPr>
              <a:buNone/>
            </a:pPr>
            <a:r>
              <a:rPr lang="ja-JP" altLang="en-US" sz="1200" dirty="0">
                <a:latin typeface="IBM Plex Sans JP Light 本文"/>
              </a:rPr>
              <a:t>このコード例は、</a:t>
            </a:r>
            <a:r>
              <a:rPr lang="en-US" altLang="ja-JP" sz="1200" dirty="0">
                <a:latin typeface="IBM Plex Sans JP Light 本文"/>
              </a:rPr>
              <a:t>Python</a:t>
            </a:r>
            <a:r>
              <a:rPr lang="ja-JP" altLang="en-US" sz="1200" dirty="0">
                <a:latin typeface="IBM Plex Sans JP Light 本文"/>
              </a:rPr>
              <a:t>を用いて</a:t>
            </a:r>
            <a:r>
              <a:rPr lang="en-US" altLang="ja-JP" sz="1200" dirty="0">
                <a:latin typeface="IBM Plex Sans JP Light 本文"/>
              </a:rPr>
              <a:t>^GSPC</a:t>
            </a:r>
            <a:r>
              <a:rPr lang="ja-JP" altLang="en-US" sz="1200" dirty="0">
                <a:latin typeface="IBM Plex Sans JP Light 本文"/>
              </a:rPr>
              <a:t>（</a:t>
            </a:r>
            <a:r>
              <a:rPr lang="en-US" altLang="ja-JP" sz="1200" dirty="0">
                <a:latin typeface="IBM Plex Sans JP Light 本文"/>
              </a:rPr>
              <a:t>S&amp;P500</a:t>
            </a:r>
            <a:r>
              <a:rPr lang="ja-JP" altLang="en-US" sz="1200" dirty="0">
                <a:latin typeface="IBM Plex Sans JP Light 本文"/>
              </a:rPr>
              <a:t>）を分析し、過去のデータから終値を予測する回帰モデルを構築・評価するものです。使用モデルは</a:t>
            </a:r>
            <a:r>
              <a:rPr lang="en-US" altLang="ja-JP" sz="1200" dirty="0">
                <a:latin typeface="IBM Plex Sans JP Light 本文"/>
              </a:rPr>
              <a:t>Random Forest</a:t>
            </a:r>
            <a:r>
              <a:rPr lang="ja-JP" altLang="en-US" sz="1200" dirty="0">
                <a:latin typeface="IBM Plex Sans JP Light 本文"/>
              </a:rPr>
              <a:t>、</a:t>
            </a:r>
            <a:r>
              <a:rPr lang="en-US" altLang="ja-JP" sz="1200" dirty="0" err="1">
                <a:latin typeface="IBM Plex Sans JP Light 本文"/>
              </a:rPr>
              <a:t>LightGBM</a:t>
            </a:r>
            <a:r>
              <a:rPr lang="ja-JP" altLang="en-US" sz="1200" dirty="0">
                <a:latin typeface="IBM Plex Sans JP Light 本文"/>
              </a:rPr>
              <a:t>、</a:t>
            </a:r>
            <a:r>
              <a:rPr lang="en-US" altLang="ja-JP" sz="1200" dirty="0">
                <a:latin typeface="IBM Plex Sans JP Light 本文"/>
              </a:rPr>
              <a:t>XGBoost</a:t>
            </a:r>
            <a:r>
              <a:rPr lang="ja-JP" altLang="en-US" sz="1200" dirty="0">
                <a:latin typeface="IBM Plex Sans JP Light 本文"/>
              </a:rPr>
              <a:t>、</a:t>
            </a:r>
            <a:r>
              <a:rPr lang="en-US" altLang="ja-JP" sz="1200" dirty="0">
                <a:latin typeface="IBM Plex Sans JP Light 本文"/>
              </a:rPr>
              <a:t>LSTM</a:t>
            </a:r>
            <a:r>
              <a:rPr lang="ja-JP" altLang="en-US" sz="1200" dirty="0">
                <a:latin typeface="IBM Plex Sans JP Light 本文"/>
              </a:rPr>
              <a:t>、</a:t>
            </a:r>
            <a:r>
              <a:rPr lang="en-US" altLang="ja-JP" sz="1200" dirty="0">
                <a:latin typeface="IBM Plex Sans JP Light 本文"/>
              </a:rPr>
              <a:t>ARIMA</a:t>
            </a:r>
            <a:r>
              <a:rPr lang="ja-JP" altLang="en-US" sz="1200" dirty="0">
                <a:latin typeface="IBM Plex Sans JP Light 本文"/>
              </a:rPr>
              <a:t>で、評価には</a:t>
            </a:r>
            <a:r>
              <a:rPr lang="en-US" altLang="ja-JP" sz="1200" dirty="0">
                <a:latin typeface="IBM Plex Sans JP Light 本文"/>
              </a:rPr>
              <a:t>MSE</a:t>
            </a:r>
            <a:r>
              <a:rPr lang="ja-JP" altLang="en-US" sz="1200" dirty="0">
                <a:latin typeface="IBM Plex Sans JP Light 本文"/>
              </a:rPr>
              <a:t>、</a:t>
            </a:r>
            <a:r>
              <a:rPr lang="en-US" altLang="ja-JP" sz="1200" dirty="0">
                <a:latin typeface="IBM Plex Sans JP Light 本文"/>
              </a:rPr>
              <a:t>RMSE</a:t>
            </a:r>
            <a:r>
              <a:rPr lang="ja-JP" altLang="en-US" sz="1200" dirty="0">
                <a:latin typeface="IBM Plex Sans JP Light 本文"/>
              </a:rPr>
              <a:t>、</a:t>
            </a:r>
            <a:r>
              <a:rPr lang="en-US" altLang="ja-JP" sz="1200" dirty="0">
                <a:latin typeface="IBM Plex Sans JP Light 本文"/>
              </a:rPr>
              <a:t>MAE</a:t>
            </a:r>
            <a:r>
              <a:rPr lang="ja-JP" altLang="en-US" sz="1200" dirty="0">
                <a:latin typeface="IBM Plex Sans JP Light 本文"/>
              </a:rPr>
              <a:t>、</a:t>
            </a:r>
            <a:r>
              <a:rPr lang="en-US" altLang="ja-JP" sz="1200" dirty="0">
                <a:latin typeface="IBM Plex Sans JP Light 本文"/>
              </a:rPr>
              <a:t>MAPE</a:t>
            </a:r>
            <a:r>
              <a:rPr lang="ja-JP" altLang="en-US" sz="1200" dirty="0">
                <a:latin typeface="IBM Plex Sans JP Light 本文"/>
              </a:rPr>
              <a:t>、</a:t>
            </a:r>
            <a:r>
              <a:rPr lang="en-US" altLang="ja-JP" sz="1200" dirty="0">
                <a:latin typeface="IBM Plex Sans JP Light 本文"/>
              </a:rPr>
              <a:t>R²</a:t>
            </a:r>
            <a:r>
              <a:rPr lang="ja-JP" altLang="en-US" sz="1200" dirty="0">
                <a:latin typeface="IBM Plex Sans JP Light 本文"/>
              </a:rPr>
              <a:t>などの指標を用いて予測性能を比較・考察しています。</a:t>
            </a:r>
            <a:endParaRPr lang="en-US" altLang="ja-JP" sz="1200" dirty="0">
              <a:latin typeface="IBM Plex Sans JP Light 本文"/>
            </a:endParaRPr>
          </a:p>
        </p:txBody>
      </p:sp>
      <p:sp>
        <p:nvSpPr>
          <p:cNvPr id="2" name="タイトル 1">
            <a:extLst>
              <a:ext uri="{FF2B5EF4-FFF2-40B4-BE49-F238E27FC236}">
                <a16:creationId xmlns:a16="http://schemas.microsoft.com/office/drawing/2014/main" id="{53857B3B-07CB-49FD-44F1-0A96856F2979}"/>
              </a:ext>
            </a:extLst>
          </p:cNvPr>
          <p:cNvSpPr>
            <a:spLocks noGrp="1"/>
          </p:cNvSpPr>
          <p:nvPr>
            <p:ph type="title"/>
          </p:nvPr>
        </p:nvSpPr>
        <p:spPr/>
        <p:txBody>
          <a:bodyPr/>
          <a:lstStyle/>
          <a:p>
            <a:r>
              <a:rPr kumimoji="1" lang="ja-JP" altLang="en-US" dirty="0"/>
              <a:t>第</a:t>
            </a:r>
            <a:r>
              <a:rPr lang="ja-JP" altLang="en-US" dirty="0"/>
              <a:t>１１</a:t>
            </a:r>
            <a:r>
              <a:rPr kumimoji="1" lang="ja-JP" altLang="en-US" dirty="0"/>
              <a:t>章</a:t>
            </a:r>
            <a:r>
              <a:rPr kumimoji="1" lang="en-US" altLang="ja-JP" dirty="0"/>
              <a:t>:</a:t>
            </a:r>
            <a:r>
              <a:rPr lang="ja-JP" altLang="en-US" dirty="0"/>
              <a:t>回答例</a:t>
            </a:r>
            <a:endParaRPr kumimoji="1" lang="ja-JP" altLang="en-US" dirty="0"/>
          </a:p>
        </p:txBody>
      </p:sp>
      <p:grpSp>
        <p:nvGrpSpPr>
          <p:cNvPr id="10" name="グループ化 9">
            <a:extLst>
              <a:ext uri="{FF2B5EF4-FFF2-40B4-BE49-F238E27FC236}">
                <a16:creationId xmlns:a16="http://schemas.microsoft.com/office/drawing/2014/main" id="{B1ADD0C3-2AC5-8C3F-0753-0122FCC82731}"/>
              </a:ext>
            </a:extLst>
          </p:cNvPr>
          <p:cNvGrpSpPr/>
          <p:nvPr/>
        </p:nvGrpSpPr>
        <p:grpSpPr>
          <a:xfrm>
            <a:off x="238424" y="1518550"/>
            <a:ext cx="7764179" cy="5141034"/>
            <a:chOff x="1906094" y="1473565"/>
            <a:chExt cx="7764179" cy="5141034"/>
          </a:xfrm>
        </p:grpSpPr>
        <p:pic>
          <p:nvPicPr>
            <p:cNvPr id="4" name="図 3">
              <a:extLst>
                <a:ext uri="{FF2B5EF4-FFF2-40B4-BE49-F238E27FC236}">
                  <a16:creationId xmlns:a16="http://schemas.microsoft.com/office/drawing/2014/main" id="{6B29F998-A325-0B34-F9F1-4E3C3E47F4D9}"/>
                </a:ext>
              </a:extLst>
            </p:cNvPr>
            <p:cNvPicPr>
              <a:picLocks noChangeAspect="1"/>
            </p:cNvPicPr>
            <p:nvPr/>
          </p:nvPicPr>
          <p:blipFill>
            <a:blip r:embed="rId2"/>
            <a:stretch>
              <a:fillRect/>
            </a:stretch>
          </p:blipFill>
          <p:spPr>
            <a:xfrm>
              <a:off x="1906094" y="1473566"/>
              <a:ext cx="3478555" cy="5141033"/>
            </a:xfrm>
            <a:prstGeom prst="rect">
              <a:avLst/>
            </a:prstGeom>
          </p:spPr>
        </p:pic>
        <p:sp>
          <p:nvSpPr>
            <p:cNvPr id="6" name="矢印: 右 5">
              <a:extLst>
                <a:ext uri="{FF2B5EF4-FFF2-40B4-BE49-F238E27FC236}">
                  <a16:creationId xmlns:a16="http://schemas.microsoft.com/office/drawing/2014/main" id="{33A7655C-957E-E5B7-E1AB-D568DF29A898}"/>
                </a:ext>
              </a:extLst>
            </p:cNvPr>
            <p:cNvSpPr/>
            <p:nvPr/>
          </p:nvSpPr>
          <p:spPr bwMode="auto">
            <a:xfrm>
              <a:off x="5582476" y="2807065"/>
              <a:ext cx="269716" cy="1374888"/>
            </a:xfrm>
            <a:prstGeom prst="right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20000"/>
                </a:lnSpc>
                <a:spcBef>
                  <a:spcPct val="0"/>
                </a:spcBef>
                <a:spcAft>
                  <a:spcPct val="0"/>
                </a:spcAft>
                <a:buClrTx/>
                <a:buSzTx/>
                <a:buFont typeface="+mn-lt"/>
                <a:buNone/>
                <a:tabLst/>
              </a:pPr>
              <a:endParaRPr kumimoji="0" lang="ja-JP" altLang="en-US" sz="1400" b="0" i="0" u="none" strike="noStrike" cap="none" normalizeH="0" baseline="0" dirty="0" err="1">
                <a:ln>
                  <a:noFill/>
                </a:ln>
                <a:solidFill>
                  <a:schemeClr val="tx1"/>
                </a:solidFill>
                <a:effectLst/>
                <a:latin typeface="+mn-lt"/>
              </a:endParaRPr>
            </a:p>
          </p:txBody>
        </p:sp>
        <p:pic>
          <p:nvPicPr>
            <p:cNvPr id="9" name="図 8">
              <a:extLst>
                <a:ext uri="{FF2B5EF4-FFF2-40B4-BE49-F238E27FC236}">
                  <a16:creationId xmlns:a16="http://schemas.microsoft.com/office/drawing/2014/main" id="{DCCE1254-B82F-4457-375D-2957A6E32AF5}"/>
                </a:ext>
              </a:extLst>
            </p:cNvPr>
            <p:cNvPicPr>
              <a:picLocks noChangeAspect="1"/>
            </p:cNvPicPr>
            <p:nvPr/>
          </p:nvPicPr>
          <p:blipFill>
            <a:blip r:embed="rId3"/>
            <a:stretch>
              <a:fillRect/>
            </a:stretch>
          </p:blipFill>
          <p:spPr>
            <a:xfrm>
              <a:off x="6050019" y="1473565"/>
              <a:ext cx="3620254" cy="5122219"/>
            </a:xfrm>
            <a:prstGeom prst="rect">
              <a:avLst/>
            </a:prstGeom>
          </p:spPr>
        </p:pic>
      </p:grpSp>
      <p:pic>
        <p:nvPicPr>
          <p:cNvPr id="13" name="図 12">
            <a:extLst>
              <a:ext uri="{FF2B5EF4-FFF2-40B4-BE49-F238E27FC236}">
                <a16:creationId xmlns:a16="http://schemas.microsoft.com/office/drawing/2014/main" id="{6D9593B3-8935-0556-5386-8F4F9DE250EA}"/>
              </a:ext>
            </a:extLst>
          </p:cNvPr>
          <p:cNvPicPr>
            <a:picLocks noChangeAspect="1"/>
          </p:cNvPicPr>
          <p:nvPr/>
        </p:nvPicPr>
        <p:blipFill>
          <a:blip r:embed="rId4"/>
          <a:stretch>
            <a:fillRect/>
          </a:stretch>
        </p:blipFill>
        <p:spPr>
          <a:xfrm>
            <a:off x="8101516" y="1518551"/>
            <a:ext cx="2024063" cy="3424799"/>
          </a:xfrm>
          <a:prstGeom prst="rect">
            <a:avLst/>
          </a:prstGeom>
        </p:spPr>
      </p:pic>
      <p:sp>
        <p:nvSpPr>
          <p:cNvPr id="19" name="四角形: メモ 18">
            <a:extLst>
              <a:ext uri="{FF2B5EF4-FFF2-40B4-BE49-F238E27FC236}">
                <a16:creationId xmlns:a16="http://schemas.microsoft.com/office/drawing/2014/main" id="{AD7124FC-9979-EEE9-3C40-D40780B4BBFA}"/>
              </a:ext>
            </a:extLst>
          </p:cNvPr>
          <p:cNvSpPr/>
          <p:nvPr/>
        </p:nvSpPr>
        <p:spPr bwMode="auto">
          <a:xfrm>
            <a:off x="10112836" y="1527957"/>
            <a:ext cx="1933276" cy="4320393"/>
          </a:xfrm>
          <a:prstGeom prst="foldedCorner">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r>
              <a:rPr lang="ja-JP" altLang="en-US" sz="900" b="0" i="0" dirty="0">
                <a:solidFill>
                  <a:srgbClr val="222222"/>
                </a:solidFill>
                <a:effectLst/>
                <a:latin typeface="Arial" panose="020B0604020202020204" pitchFamily="34" charset="0"/>
              </a:rPr>
              <a:t>各モデルの予測精度を比較すると、以下のような考察が可能です。</a:t>
            </a:r>
            <a:endParaRPr lang="en-US" altLang="ja-JP" sz="900" b="0" i="0" dirty="0">
              <a:solidFill>
                <a:srgbClr val="222222"/>
              </a:solidFill>
              <a:effectLst/>
              <a:latin typeface="Arial" panose="020B0604020202020204" pitchFamily="34" charset="0"/>
            </a:endParaRPr>
          </a:p>
          <a:p>
            <a:endParaRPr lang="en-US" altLang="ja-JP" sz="900" dirty="0">
              <a:solidFill>
                <a:srgbClr val="222222"/>
              </a:solidFill>
              <a:latin typeface="Arial" panose="020B0604020202020204" pitchFamily="34" charset="0"/>
            </a:endParaRPr>
          </a:p>
          <a:p>
            <a:r>
              <a:rPr lang="en-US" altLang="ja-JP" sz="900" b="0" i="0" dirty="0" err="1">
                <a:solidFill>
                  <a:srgbClr val="222222"/>
                </a:solidFill>
                <a:effectLst/>
                <a:latin typeface="Arial" panose="020B0604020202020204" pitchFamily="34" charset="0"/>
              </a:rPr>
              <a:t>RandomForest</a:t>
            </a:r>
            <a:r>
              <a:rPr lang="en-US" altLang="ja-JP" sz="900" b="0" i="0" dirty="0">
                <a:solidFill>
                  <a:srgbClr val="222222"/>
                </a:solidFill>
                <a:effectLst/>
                <a:latin typeface="Arial" panose="020B0604020202020204" pitchFamily="34" charset="0"/>
              </a:rPr>
              <a:t> </a:t>
            </a:r>
            <a:r>
              <a:rPr lang="ja-JP" altLang="en-US" sz="900" b="0" i="0" dirty="0">
                <a:solidFill>
                  <a:srgbClr val="222222"/>
                </a:solidFill>
                <a:effectLst/>
                <a:latin typeface="Arial" panose="020B0604020202020204" pitchFamily="34" charset="0"/>
              </a:rPr>
              <a:t>と </a:t>
            </a:r>
            <a:r>
              <a:rPr lang="en-US" altLang="ja-JP" sz="900" b="0" i="0" dirty="0">
                <a:solidFill>
                  <a:srgbClr val="222222"/>
                </a:solidFill>
                <a:effectLst/>
                <a:latin typeface="Arial" panose="020B0604020202020204" pitchFamily="34" charset="0"/>
              </a:rPr>
              <a:t>XGBoost </a:t>
            </a:r>
            <a:r>
              <a:rPr lang="ja-JP" altLang="en-US" sz="900" b="0" i="0" dirty="0">
                <a:solidFill>
                  <a:srgbClr val="222222"/>
                </a:solidFill>
                <a:effectLst/>
                <a:latin typeface="Arial" panose="020B0604020202020204" pitchFamily="34" charset="0"/>
              </a:rPr>
              <a:t>は特に優れた予測性能を持ち、誤差が極めて小さく、市場の変動を正確に捉えています。特に、誤差の割合を示す指標が非常に低いため、高い信頼性を持つモデルと言えます。</a:t>
            </a:r>
            <a:endParaRPr lang="en-US" altLang="ja-JP" sz="900" b="0" i="0" dirty="0">
              <a:solidFill>
                <a:srgbClr val="222222"/>
              </a:solidFill>
              <a:effectLst/>
              <a:latin typeface="Arial" panose="020B0604020202020204" pitchFamily="34" charset="0"/>
            </a:endParaRPr>
          </a:p>
          <a:p>
            <a:endParaRPr lang="en-US" altLang="ja-JP" sz="900" dirty="0">
              <a:solidFill>
                <a:srgbClr val="222222"/>
              </a:solidFill>
              <a:latin typeface="Arial" panose="020B0604020202020204" pitchFamily="34" charset="0"/>
            </a:endParaRPr>
          </a:p>
          <a:p>
            <a:r>
              <a:rPr lang="en-US" altLang="ja-JP" sz="900" b="0" i="0" dirty="0" err="1">
                <a:solidFill>
                  <a:srgbClr val="222222"/>
                </a:solidFill>
                <a:effectLst/>
                <a:latin typeface="Arial" panose="020B0604020202020204" pitchFamily="34" charset="0"/>
              </a:rPr>
              <a:t>LightGBM</a:t>
            </a:r>
            <a:r>
              <a:rPr lang="en-US" altLang="ja-JP" sz="900" b="0" i="0" dirty="0">
                <a:solidFill>
                  <a:srgbClr val="222222"/>
                </a:solidFill>
                <a:effectLst/>
                <a:latin typeface="Arial" panose="020B0604020202020204" pitchFamily="34" charset="0"/>
              </a:rPr>
              <a:t> </a:t>
            </a:r>
            <a:r>
              <a:rPr lang="ja-JP" altLang="en-US" sz="900" b="0" i="0" dirty="0">
                <a:solidFill>
                  <a:srgbClr val="222222"/>
                </a:solidFill>
                <a:effectLst/>
                <a:latin typeface="Arial" panose="020B0604020202020204" pitchFamily="34" charset="0"/>
              </a:rPr>
              <a:t>はこれらのモデルに比べるとやや誤差が大きいものの、十分な精度を維持しており、短期予測には有効な選択肢です。</a:t>
            </a:r>
            <a:endParaRPr lang="en-US" altLang="ja-JP" sz="900" b="0" i="0" dirty="0">
              <a:solidFill>
                <a:srgbClr val="222222"/>
              </a:solidFill>
              <a:effectLst/>
              <a:latin typeface="Arial" panose="020B0604020202020204" pitchFamily="34" charset="0"/>
            </a:endParaRPr>
          </a:p>
          <a:p>
            <a:endParaRPr lang="en-US" altLang="ja-JP" sz="900" dirty="0">
              <a:solidFill>
                <a:srgbClr val="222222"/>
              </a:solidFill>
              <a:latin typeface="Arial" panose="020B0604020202020204" pitchFamily="34" charset="0"/>
            </a:endParaRPr>
          </a:p>
          <a:p>
            <a:r>
              <a:rPr lang="ja-JP" altLang="en-US" sz="900" b="0" i="0" dirty="0">
                <a:solidFill>
                  <a:srgbClr val="222222"/>
                </a:solidFill>
                <a:effectLst/>
                <a:latin typeface="Arial" panose="020B0604020202020204" pitchFamily="34" charset="0"/>
              </a:rPr>
              <a:t>対照的に、</a:t>
            </a:r>
            <a:r>
              <a:rPr lang="en-US" altLang="ja-JP" sz="900" b="0" i="0" dirty="0">
                <a:solidFill>
                  <a:srgbClr val="222222"/>
                </a:solidFill>
                <a:effectLst/>
                <a:latin typeface="Arial" panose="020B0604020202020204" pitchFamily="34" charset="0"/>
              </a:rPr>
              <a:t>LSTM </a:t>
            </a:r>
            <a:r>
              <a:rPr lang="ja-JP" altLang="en-US" sz="900" b="0" i="0" dirty="0">
                <a:solidFill>
                  <a:srgbClr val="222222"/>
                </a:solidFill>
                <a:effectLst/>
                <a:latin typeface="Arial" panose="020B0604020202020204" pitchFamily="34" charset="0"/>
              </a:rPr>
              <a:t>は誤差が大きく、市場の動きを適切に捉えられていない可能性が高いです。さらに、</a:t>
            </a:r>
            <a:r>
              <a:rPr lang="en-US" altLang="ja-JP" sz="900" b="0" i="0" dirty="0">
                <a:solidFill>
                  <a:srgbClr val="222222"/>
                </a:solidFill>
                <a:effectLst/>
                <a:latin typeface="Arial" panose="020B0604020202020204" pitchFamily="34" charset="0"/>
              </a:rPr>
              <a:t>ARIMA </a:t>
            </a:r>
            <a:r>
              <a:rPr lang="ja-JP" altLang="en-US" sz="900" b="0" i="0" dirty="0">
                <a:solidFill>
                  <a:srgbClr val="222222"/>
                </a:solidFill>
                <a:effectLst/>
                <a:latin typeface="Arial" panose="020B0604020202020204" pitchFamily="34" charset="0"/>
              </a:rPr>
              <a:t>は予測精度が最も低く、</a:t>
            </a:r>
            <a:r>
              <a:rPr lang="en-US" altLang="ja-JP" sz="900" b="0" i="0" dirty="0">
                <a:solidFill>
                  <a:srgbClr val="222222"/>
                </a:solidFill>
                <a:effectLst/>
                <a:latin typeface="Arial" panose="020B0604020202020204" pitchFamily="34" charset="0"/>
              </a:rPr>
              <a:t>R^2</a:t>
            </a:r>
            <a:r>
              <a:rPr lang="ja-JP" altLang="en-US" sz="900" b="0" i="0" dirty="0">
                <a:solidFill>
                  <a:srgbClr val="222222"/>
                </a:solidFill>
                <a:effectLst/>
                <a:latin typeface="Arial" panose="020B0604020202020204" pitchFamily="34" charset="0"/>
              </a:rPr>
              <a:t>がマイナスになっていることから、市場の変動を</a:t>
            </a:r>
            <a:r>
              <a:rPr lang="ja-JP" altLang="en-US" sz="900" dirty="0">
                <a:solidFill>
                  <a:srgbClr val="222222"/>
                </a:solidFill>
                <a:latin typeface="Arial" panose="020B0604020202020204" pitchFamily="34" charset="0"/>
              </a:rPr>
              <a:t>十分に</a:t>
            </a:r>
            <a:r>
              <a:rPr lang="ja-JP" altLang="en-US" sz="900" b="0" i="0" dirty="0">
                <a:solidFill>
                  <a:srgbClr val="222222"/>
                </a:solidFill>
                <a:effectLst/>
                <a:latin typeface="Arial" panose="020B0604020202020204" pitchFamily="34" charset="0"/>
              </a:rPr>
              <a:t>説明できていないことが分かります。</a:t>
            </a:r>
            <a:endParaRPr lang="en-US" altLang="ja-JP" sz="900" b="0" i="0" dirty="0">
              <a:solidFill>
                <a:srgbClr val="222222"/>
              </a:solidFill>
              <a:effectLst/>
              <a:latin typeface="Arial" panose="020B0604020202020204" pitchFamily="34" charset="0"/>
            </a:endParaRPr>
          </a:p>
          <a:p>
            <a:endParaRPr lang="en-US" altLang="ja-JP" sz="900" b="0" i="0" dirty="0">
              <a:solidFill>
                <a:srgbClr val="222222"/>
              </a:solidFill>
              <a:effectLst/>
              <a:latin typeface="Arial" panose="020B0604020202020204" pitchFamily="34" charset="0"/>
            </a:endParaRPr>
          </a:p>
          <a:p>
            <a:r>
              <a:rPr lang="ja-JP" altLang="en-US" sz="900" b="0" i="0" dirty="0">
                <a:solidFill>
                  <a:srgbClr val="222222"/>
                </a:solidFill>
                <a:effectLst/>
                <a:latin typeface="Arial" panose="020B0604020202020204" pitchFamily="34" charset="0"/>
              </a:rPr>
              <a:t>この結果から、今回のケースでは、</a:t>
            </a:r>
            <a:r>
              <a:rPr lang="en-US" altLang="ja-JP" sz="900" b="0" i="0" dirty="0" err="1">
                <a:solidFill>
                  <a:srgbClr val="222222"/>
                </a:solidFill>
                <a:effectLst/>
                <a:latin typeface="Arial" panose="020B0604020202020204" pitchFamily="34" charset="0"/>
              </a:rPr>
              <a:t>RandomForest</a:t>
            </a:r>
            <a:r>
              <a:rPr lang="en-US" altLang="ja-JP" sz="900" b="0" i="0" dirty="0">
                <a:solidFill>
                  <a:srgbClr val="222222"/>
                </a:solidFill>
                <a:effectLst/>
                <a:latin typeface="Arial" panose="020B0604020202020204" pitchFamily="34" charset="0"/>
              </a:rPr>
              <a:t> </a:t>
            </a:r>
            <a:r>
              <a:rPr lang="ja-JP" altLang="en-US" sz="900" b="0" i="0" dirty="0">
                <a:solidFill>
                  <a:srgbClr val="222222"/>
                </a:solidFill>
                <a:effectLst/>
                <a:latin typeface="Arial" panose="020B0604020202020204" pitchFamily="34" charset="0"/>
              </a:rPr>
              <a:t>と </a:t>
            </a:r>
            <a:r>
              <a:rPr lang="en-US" altLang="ja-JP" sz="900" b="0" i="0" dirty="0">
                <a:solidFill>
                  <a:srgbClr val="222222"/>
                </a:solidFill>
                <a:effectLst/>
                <a:latin typeface="Arial" panose="020B0604020202020204" pitchFamily="34" charset="0"/>
              </a:rPr>
              <a:t>XGBoost </a:t>
            </a:r>
            <a:r>
              <a:rPr lang="ja-JP" altLang="en-US" sz="900" b="0" i="0" dirty="0">
                <a:solidFill>
                  <a:srgbClr val="222222"/>
                </a:solidFill>
                <a:effectLst/>
                <a:latin typeface="Arial" panose="020B0604020202020204" pitchFamily="34" charset="0"/>
              </a:rPr>
              <a:t>は最も信頼できる予測モデルであり、</a:t>
            </a:r>
            <a:r>
              <a:rPr lang="en-US" altLang="ja-JP" sz="900" b="0" i="0" dirty="0" err="1">
                <a:solidFill>
                  <a:srgbClr val="222222"/>
                </a:solidFill>
                <a:effectLst/>
                <a:latin typeface="Arial" panose="020B0604020202020204" pitchFamily="34" charset="0"/>
              </a:rPr>
              <a:t>LightGBM</a:t>
            </a:r>
            <a:r>
              <a:rPr lang="en-US" altLang="ja-JP" sz="900" b="0" i="0" dirty="0">
                <a:solidFill>
                  <a:srgbClr val="222222"/>
                </a:solidFill>
                <a:effectLst/>
                <a:latin typeface="Arial" panose="020B0604020202020204" pitchFamily="34" charset="0"/>
              </a:rPr>
              <a:t> </a:t>
            </a:r>
            <a:r>
              <a:rPr lang="ja-JP" altLang="en-US" sz="900" b="0" i="0" dirty="0">
                <a:solidFill>
                  <a:srgbClr val="222222"/>
                </a:solidFill>
                <a:effectLst/>
                <a:latin typeface="Arial" panose="020B0604020202020204" pitchFamily="34" charset="0"/>
              </a:rPr>
              <a:t>も短期予測に適しているという結論が導き出せます。</a:t>
            </a:r>
            <a:endParaRPr lang="en-US" altLang="ja-JP" sz="900" b="0" i="0" dirty="0">
              <a:solidFill>
                <a:srgbClr val="222222"/>
              </a:solidFill>
              <a:effectLst/>
              <a:latin typeface="Arial" panose="020B0604020202020204" pitchFamily="34" charset="0"/>
            </a:endParaRPr>
          </a:p>
        </p:txBody>
      </p:sp>
      <p:sp>
        <p:nvSpPr>
          <p:cNvPr id="20" name="吹き出し: 四角形 19">
            <a:extLst>
              <a:ext uri="{FF2B5EF4-FFF2-40B4-BE49-F238E27FC236}">
                <a16:creationId xmlns:a16="http://schemas.microsoft.com/office/drawing/2014/main" id="{193C1F2E-D849-EE0E-D557-02A47DB5DEB5}"/>
              </a:ext>
            </a:extLst>
          </p:cNvPr>
          <p:cNvSpPr/>
          <p:nvPr/>
        </p:nvSpPr>
        <p:spPr bwMode="auto">
          <a:xfrm>
            <a:off x="8385500" y="5250537"/>
            <a:ext cx="1350817" cy="331113"/>
          </a:xfrm>
          <a:prstGeom prst="wedgeRectCallout">
            <a:avLst>
              <a:gd name="adj1" fmla="val -51885"/>
              <a:gd name="adj2" fmla="val -13742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20000"/>
              </a:lnSpc>
              <a:spcBef>
                <a:spcPct val="0"/>
              </a:spcBef>
              <a:spcAft>
                <a:spcPct val="0"/>
              </a:spcAft>
              <a:buClrTx/>
              <a:buSzTx/>
              <a:buFont typeface="+mn-lt"/>
              <a:buNone/>
              <a:tabLst/>
            </a:pPr>
            <a:r>
              <a:rPr kumimoji="0" lang="ja-JP" altLang="en-US" sz="1000" b="0" i="0" u="none" strike="noStrike" cap="none" normalizeH="0" baseline="0" dirty="0">
                <a:ln>
                  <a:noFill/>
                </a:ln>
                <a:solidFill>
                  <a:schemeClr val="tx1"/>
                </a:solidFill>
                <a:effectLst/>
                <a:latin typeface="+mn-lt"/>
              </a:rPr>
              <a:t>各モデルの評価</a:t>
            </a:r>
          </a:p>
        </p:txBody>
      </p:sp>
      <p:sp>
        <p:nvSpPr>
          <p:cNvPr id="21" name="吹き出し: 四角形 20">
            <a:extLst>
              <a:ext uri="{FF2B5EF4-FFF2-40B4-BE49-F238E27FC236}">
                <a16:creationId xmlns:a16="http://schemas.microsoft.com/office/drawing/2014/main" id="{1EF03203-2D89-00A4-B130-8DAA417325D4}"/>
              </a:ext>
            </a:extLst>
          </p:cNvPr>
          <p:cNvSpPr/>
          <p:nvPr/>
        </p:nvSpPr>
        <p:spPr bwMode="auto">
          <a:xfrm>
            <a:off x="3546800" y="248741"/>
            <a:ext cx="2504750" cy="551617"/>
          </a:xfrm>
          <a:prstGeom prst="wedgeRectCallout">
            <a:avLst>
              <a:gd name="adj1" fmla="val -58242"/>
              <a:gd name="adj2" fmla="val 86613"/>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20000"/>
              </a:lnSpc>
              <a:spcBef>
                <a:spcPct val="0"/>
              </a:spcBef>
              <a:spcAft>
                <a:spcPct val="0"/>
              </a:spcAft>
              <a:buClrTx/>
              <a:buSzTx/>
              <a:buFont typeface="+mn-lt"/>
              <a:buNone/>
              <a:tabLst/>
            </a:pPr>
            <a:r>
              <a:rPr kumimoji="0" lang="en-US" altLang="ja-JP" sz="900" b="0" i="0" u="none" strike="noStrike" cap="none" normalizeH="0" baseline="0" dirty="0">
                <a:ln>
                  <a:noFill/>
                </a:ln>
                <a:solidFill>
                  <a:schemeClr val="tx1"/>
                </a:solidFill>
                <a:effectLst/>
                <a:latin typeface="+mn-lt"/>
              </a:rPr>
              <a:t>Python</a:t>
            </a:r>
            <a:r>
              <a:rPr kumimoji="0" lang="ja-JP" altLang="en-US" sz="900" b="0" i="0" u="none" strike="noStrike" cap="none" normalizeH="0" baseline="0" dirty="0">
                <a:ln>
                  <a:noFill/>
                </a:ln>
                <a:solidFill>
                  <a:schemeClr val="tx1"/>
                </a:solidFill>
                <a:effectLst/>
                <a:latin typeface="+mn-lt"/>
              </a:rPr>
              <a:t>コードは以下にも格納済</a:t>
            </a:r>
            <a:endParaRPr kumimoji="0" lang="en-US" altLang="ja-JP" sz="900" b="0" i="0" u="none" strike="noStrike" cap="none" normalizeH="0" baseline="0" dirty="0">
              <a:ln>
                <a:noFill/>
              </a:ln>
              <a:solidFill>
                <a:schemeClr val="tx1"/>
              </a:solidFill>
              <a:effectLst/>
              <a:latin typeface="+mn-lt"/>
            </a:endParaRPr>
          </a:p>
          <a:p>
            <a:pPr marL="0" marR="0" indent="0" algn="l" defTabSz="914400" rtl="0" eaLnBrk="1" fontAlgn="base" latinLnBrk="0" hangingPunct="1">
              <a:lnSpc>
                <a:spcPct val="120000"/>
              </a:lnSpc>
              <a:spcBef>
                <a:spcPct val="0"/>
              </a:spcBef>
              <a:spcAft>
                <a:spcPct val="0"/>
              </a:spcAft>
              <a:buClrTx/>
              <a:buSzTx/>
              <a:buFont typeface="+mn-lt"/>
              <a:buNone/>
              <a:tabLst/>
            </a:pPr>
            <a:r>
              <a:rPr kumimoji="0" lang="en-US" altLang="ja-JP" sz="900" b="0" i="0" u="none" strike="noStrike" cap="none" normalizeH="0" baseline="0" dirty="0">
                <a:ln>
                  <a:noFill/>
                </a:ln>
                <a:solidFill>
                  <a:schemeClr val="tx1"/>
                </a:solidFill>
                <a:effectLst/>
                <a:latin typeface="+mn-lt"/>
              </a:rPr>
              <a:t>https://github.com/sdc2025RT/main/blob/main/%E6%BC%94%E7%BF%92_2025.ipynb</a:t>
            </a:r>
            <a:endParaRPr kumimoji="0" lang="ja-JP" altLang="en-US" sz="9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337826746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9CADE9-1A3B-F5F9-AB88-F7D3F5A6F126}"/>
              </a:ext>
            </a:extLst>
          </p:cNvPr>
          <p:cNvSpPr>
            <a:spLocks noGrp="1"/>
          </p:cNvSpPr>
          <p:nvPr>
            <p:ph type="title"/>
          </p:nvPr>
        </p:nvSpPr>
        <p:spPr/>
        <p:txBody>
          <a:bodyPr anchor="b"/>
          <a:lstStyle/>
          <a:p>
            <a:pPr algn="just"/>
            <a:r>
              <a:rPr kumimoji="1" lang="ja-JP" altLang="en-US" sz="6000" dirty="0"/>
              <a:t>金融数理の基礎</a:t>
            </a:r>
          </a:p>
        </p:txBody>
      </p:sp>
    </p:spTree>
    <p:extLst>
      <p:ext uri="{BB962C8B-B14F-4D97-AF65-F5344CB8AC3E}">
        <p14:creationId xmlns:p14="http://schemas.microsoft.com/office/powerpoint/2010/main" val="352307035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CD651C-545F-85B8-498B-60745584E51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EA0AB6C-8618-B58F-C193-0C47441489D3}"/>
              </a:ext>
            </a:extLst>
          </p:cNvPr>
          <p:cNvSpPr>
            <a:spLocks noGrp="1"/>
          </p:cNvSpPr>
          <p:nvPr>
            <p:ph type="title"/>
          </p:nvPr>
        </p:nvSpPr>
        <p:spPr/>
        <p:txBody>
          <a:bodyPr anchor="b"/>
          <a:lstStyle/>
          <a:p>
            <a:pPr algn="just"/>
            <a:r>
              <a:rPr lang="en-US" altLang="ja-JP" sz="6000" dirty="0"/>
              <a:t>A</a:t>
            </a:r>
            <a:r>
              <a:rPr kumimoji="1" lang="en-US" altLang="ja-JP" sz="6000" dirty="0"/>
              <a:t>ppendix</a:t>
            </a:r>
            <a:endParaRPr kumimoji="1" lang="ja-JP" altLang="en-US" sz="6000" dirty="0"/>
          </a:p>
        </p:txBody>
      </p:sp>
    </p:spTree>
    <p:extLst>
      <p:ext uri="{BB962C8B-B14F-4D97-AF65-F5344CB8AC3E}">
        <p14:creationId xmlns:p14="http://schemas.microsoft.com/office/powerpoint/2010/main" val="338674278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E64BE1-6473-845A-658C-AC6C72134121}"/>
              </a:ext>
            </a:extLst>
          </p:cNvPr>
          <p:cNvSpPr>
            <a:spLocks noGrp="1"/>
          </p:cNvSpPr>
          <p:nvPr>
            <p:ph type="title"/>
          </p:nvPr>
        </p:nvSpPr>
        <p:spPr/>
        <p:txBody>
          <a:bodyPr/>
          <a:lstStyle/>
          <a:p>
            <a:r>
              <a:rPr kumimoji="1" lang="ja-JP" altLang="en-US" dirty="0"/>
              <a:t>第１２章</a:t>
            </a:r>
            <a:r>
              <a:rPr kumimoji="1" lang="en-US" altLang="ja-JP" dirty="0"/>
              <a:t>:</a:t>
            </a:r>
            <a:r>
              <a:rPr kumimoji="1" lang="ja-JP" altLang="en-US" dirty="0"/>
              <a:t>参考資料</a:t>
            </a:r>
          </a:p>
        </p:txBody>
      </p:sp>
      <p:sp>
        <p:nvSpPr>
          <p:cNvPr id="3" name="コンテンツ プレースホルダー 2">
            <a:extLst>
              <a:ext uri="{FF2B5EF4-FFF2-40B4-BE49-F238E27FC236}">
                <a16:creationId xmlns:a16="http://schemas.microsoft.com/office/drawing/2014/main" id="{846A3B26-E62E-FBBF-7828-AADE9DD09A65}"/>
              </a:ext>
            </a:extLst>
          </p:cNvPr>
          <p:cNvSpPr>
            <a:spLocks noGrp="1"/>
          </p:cNvSpPr>
          <p:nvPr>
            <p:ph sz="quarter" idx="15"/>
          </p:nvPr>
        </p:nvSpPr>
        <p:spPr>
          <a:xfrm>
            <a:off x="289559" y="1719262"/>
            <a:ext cx="6999327" cy="4288536"/>
          </a:xfrm>
        </p:spPr>
        <p:txBody>
          <a:bodyPr/>
          <a:lstStyle/>
          <a:p>
            <a:pPr marL="285750" indent="-285750">
              <a:buFont typeface="Wingdings" panose="05000000000000000000" pitchFamily="2" charset="2"/>
              <a:buChar char="Ø"/>
            </a:pPr>
            <a:r>
              <a:rPr lang="en-US" altLang="ja-JP" dirty="0">
                <a:solidFill>
                  <a:srgbClr val="222222"/>
                </a:solidFill>
                <a:latin typeface="Arial" panose="020B0604020202020204" pitchFamily="34" charset="0"/>
              </a:rPr>
              <a:t>HULL, John C., et al. </a:t>
            </a:r>
            <a:r>
              <a:rPr lang="ja-JP" altLang="en-US" dirty="0">
                <a:solidFill>
                  <a:srgbClr val="222222"/>
                </a:solidFill>
                <a:latin typeface="Arial" panose="020B0604020202020204" pitchFamily="34" charset="0"/>
              </a:rPr>
              <a:t>フィナンシャルエンジニアリング</a:t>
            </a:r>
            <a:r>
              <a:rPr lang="en-US" altLang="ja-JP" dirty="0">
                <a:solidFill>
                  <a:srgbClr val="222222"/>
                </a:solidFill>
                <a:latin typeface="Arial" panose="020B0604020202020204" pitchFamily="34" charset="0"/>
              </a:rPr>
              <a:t>: </a:t>
            </a:r>
            <a:r>
              <a:rPr lang="ja-JP" altLang="en-US" dirty="0">
                <a:solidFill>
                  <a:srgbClr val="222222"/>
                </a:solidFill>
                <a:latin typeface="Arial" panose="020B0604020202020204" pitchFamily="34" charset="0"/>
              </a:rPr>
              <a:t>デリバティブ取引とリスク管理の総体系</a:t>
            </a:r>
            <a:r>
              <a:rPr lang="en-US" altLang="ja-JP" dirty="0">
                <a:solidFill>
                  <a:srgbClr val="222222"/>
                </a:solidFill>
                <a:latin typeface="Arial" panose="020B0604020202020204" pitchFamily="34" charset="0"/>
              </a:rPr>
              <a:t>. 2016.</a:t>
            </a:r>
            <a:r>
              <a:rPr lang="ja-JP" altLang="en-US" dirty="0">
                <a:solidFill>
                  <a:srgbClr val="222222"/>
                </a:solidFill>
                <a:latin typeface="Arial" panose="020B0604020202020204" pitchFamily="34" charset="0"/>
              </a:rPr>
              <a:t> </a:t>
            </a:r>
            <a:r>
              <a:rPr lang="en-US" altLang="ja-JP" dirty="0">
                <a:solidFill>
                  <a:srgbClr val="222222"/>
                </a:solidFill>
                <a:latin typeface="Arial" panose="020B0604020202020204" pitchFamily="34" charset="0"/>
                <a:hlinkClick r:id="rId2"/>
              </a:rPr>
              <a:t>Amazon</a:t>
            </a:r>
            <a:r>
              <a:rPr lang="ja-JP" altLang="en-US" dirty="0">
                <a:solidFill>
                  <a:srgbClr val="222222"/>
                </a:solidFill>
                <a:latin typeface="Arial" panose="020B0604020202020204" pitchFamily="34" charset="0"/>
                <a:hlinkClick r:id="rId2"/>
              </a:rPr>
              <a:t> </a:t>
            </a:r>
            <a:r>
              <a:rPr lang="en-US" altLang="ja-JP" dirty="0">
                <a:solidFill>
                  <a:srgbClr val="222222"/>
                </a:solidFill>
                <a:latin typeface="Arial" panose="020B0604020202020204" pitchFamily="34" charset="0"/>
                <a:hlinkClick r:id="rId2"/>
              </a:rPr>
              <a:t>link</a:t>
            </a:r>
            <a:endParaRPr lang="en-US" altLang="ja-JP" dirty="0">
              <a:solidFill>
                <a:srgbClr val="222222"/>
              </a:solidFill>
              <a:latin typeface="Arial" panose="020B0604020202020204" pitchFamily="34" charset="0"/>
            </a:endParaRPr>
          </a:p>
          <a:p>
            <a:pPr marL="285750" indent="-285750">
              <a:buFont typeface="Wingdings" panose="05000000000000000000" pitchFamily="2" charset="2"/>
              <a:buChar char="Ø"/>
            </a:pPr>
            <a:r>
              <a:rPr lang="ja-JP" altLang="en-US" b="0" i="0" dirty="0">
                <a:solidFill>
                  <a:srgbClr val="222222"/>
                </a:solidFill>
                <a:effectLst/>
                <a:latin typeface="Arial" panose="020B0604020202020204" pitchFamily="34" charset="0"/>
              </a:rPr>
              <a:t>田口怜</a:t>
            </a:r>
            <a:r>
              <a:rPr lang="en-US" altLang="ja-JP" b="0" i="0" dirty="0">
                <a:solidFill>
                  <a:srgbClr val="222222"/>
                </a:solidFill>
                <a:effectLst/>
                <a:latin typeface="Arial" panose="020B0604020202020204" pitchFamily="34" charset="0"/>
              </a:rPr>
              <a:t>, 『</a:t>
            </a:r>
            <a:r>
              <a:rPr lang="ja-JP" altLang="en-US" b="0" i="0" dirty="0">
                <a:solidFill>
                  <a:srgbClr val="222222"/>
                </a:solidFill>
                <a:effectLst/>
                <a:latin typeface="Arial" panose="020B0604020202020204" pitchFamily="34" charset="0"/>
              </a:rPr>
              <a:t>オルタナティブデータとレジームスイッチを用いた資産配分法の研究</a:t>
            </a:r>
            <a:r>
              <a:rPr lang="en-US" altLang="ja-JP" b="0" i="0" dirty="0">
                <a:solidFill>
                  <a:srgbClr val="222222"/>
                </a:solidFill>
                <a:effectLst/>
                <a:latin typeface="Arial" panose="020B0604020202020204" pitchFamily="34" charset="0"/>
              </a:rPr>
              <a:t>』, </a:t>
            </a:r>
            <a:r>
              <a:rPr lang="ja-JP" altLang="en-US" b="0" i="0" dirty="0">
                <a:solidFill>
                  <a:srgbClr val="222222"/>
                </a:solidFill>
                <a:effectLst/>
                <a:latin typeface="Arial" panose="020B0604020202020204" pitchFamily="34" charset="0"/>
              </a:rPr>
              <a:t>博士論文</a:t>
            </a:r>
            <a:r>
              <a:rPr lang="en-US" altLang="ja-JP" b="0" i="0" dirty="0">
                <a:solidFill>
                  <a:srgbClr val="222222"/>
                </a:solidFill>
                <a:effectLst/>
                <a:latin typeface="Arial" panose="020B0604020202020204" pitchFamily="34" charset="0"/>
              </a:rPr>
              <a:t>, </a:t>
            </a:r>
            <a:r>
              <a:rPr lang="ja-JP" altLang="en-US" b="0" i="0" dirty="0">
                <a:solidFill>
                  <a:srgbClr val="222222"/>
                </a:solidFill>
                <a:effectLst/>
                <a:latin typeface="Arial" panose="020B0604020202020204" pitchFamily="34" charset="0"/>
              </a:rPr>
              <a:t>東京大学大学院工学系研究科システム創成学専攻</a:t>
            </a:r>
            <a:r>
              <a:rPr lang="en-US" altLang="ja-JP" b="0" i="0" dirty="0">
                <a:solidFill>
                  <a:srgbClr val="222222"/>
                </a:solidFill>
                <a:effectLst/>
                <a:latin typeface="Arial" panose="020B0604020202020204" pitchFamily="34" charset="0"/>
              </a:rPr>
              <a:t>, 2024</a:t>
            </a:r>
            <a:r>
              <a:rPr lang="ja-JP" altLang="en-US" b="0" i="0" dirty="0">
                <a:solidFill>
                  <a:srgbClr val="222222"/>
                </a:solidFill>
                <a:effectLst/>
                <a:latin typeface="Arial" panose="020B0604020202020204" pitchFamily="34" charset="0"/>
              </a:rPr>
              <a:t>年</a:t>
            </a:r>
            <a:r>
              <a:rPr lang="en-US" altLang="ja-JP" b="0" i="0" dirty="0">
                <a:solidFill>
                  <a:srgbClr val="222222"/>
                </a:solidFill>
                <a:effectLst/>
                <a:latin typeface="Arial" panose="020B0604020202020204" pitchFamily="34" charset="0"/>
              </a:rPr>
              <a:t>. https://repository.dl.itc.u-tokyo.ac.jp/records/2009780</a:t>
            </a:r>
          </a:p>
          <a:p>
            <a:pPr marL="285750" indent="-285750">
              <a:buFont typeface="Wingdings" panose="05000000000000000000" pitchFamily="2" charset="2"/>
              <a:buChar char="Ø"/>
            </a:pPr>
            <a:r>
              <a:rPr lang="ja-JP" altLang="en-US" b="0" i="0" dirty="0">
                <a:solidFill>
                  <a:srgbClr val="222222"/>
                </a:solidFill>
                <a:effectLst/>
                <a:latin typeface="Arial" panose="020B0604020202020204" pitchFamily="34" charset="0"/>
              </a:rPr>
              <a:t>田口怜</a:t>
            </a:r>
            <a:r>
              <a:rPr lang="en-US" altLang="ja-JP" b="0" i="0" dirty="0">
                <a:solidFill>
                  <a:srgbClr val="222222"/>
                </a:solidFill>
                <a:effectLst/>
                <a:latin typeface="Arial" panose="020B0604020202020204" pitchFamily="34" charset="0"/>
              </a:rPr>
              <a:t>, </a:t>
            </a:r>
            <a:r>
              <a:rPr lang="ja-JP" altLang="en-US" b="0" i="0" dirty="0">
                <a:solidFill>
                  <a:srgbClr val="222222"/>
                </a:solidFill>
                <a:effectLst/>
                <a:latin typeface="Arial" panose="020B0604020202020204" pitchFamily="34" charset="0"/>
              </a:rPr>
              <a:t>渡邊光</a:t>
            </a:r>
            <a:r>
              <a:rPr lang="en-US" altLang="ja-JP" b="0" i="0" dirty="0">
                <a:solidFill>
                  <a:srgbClr val="222222"/>
                </a:solidFill>
                <a:effectLst/>
                <a:latin typeface="Arial" panose="020B0604020202020204" pitchFamily="34" charset="0"/>
              </a:rPr>
              <a:t>, </a:t>
            </a:r>
            <a:r>
              <a:rPr lang="ja-JP" altLang="en-US" b="0" i="0" dirty="0">
                <a:solidFill>
                  <a:srgbClr val="222222"/>
                </a:solidFill>
                <a:effectLst/>
                <a:latin typeface="Arial" panose="020B0604020202020204" pitchFamily="34" charset="0"/>
              </a:rPr>
              <a:t>平野正徳</a:t>
            </a:r>
            <a:r>
              <a:rPr lang="en-US" altLang="ja-JP" b="0" i="0" dirty="0">
                <a:solidFill>
                  <a:srgbClr val="222222"/>
                </a:solidFill>
                <a:effectLst/>
                <a:latin typeface="Arial" panose="020B0604020202020204" pitchFamily="34" charset="0"/>
              </a:rPr>
              <a:t>, </a:t>
            </a:r>
            <a:r>
              <a:rPr lang="ja-JP" altLang="en-US" b="0" i="0" dirty="0">
                <a:solidFill>
                  <a:srgbClr val="222222"/>
                </a:solidFill>
                <a:effectLst/>
                <a:latin typeface="Arial" panose="020B0604020202020204" pitchFamily="34" charset="0"/>
              </a:rPr>
              <a:t>鈴木雅弘</a:t>
            </a:r>
            <a:r>
              <a:rPr lang="en-US" altLang="ja-JP" b="0" i="0" dirty="0">
                <a:solidFill>
                  <a:srgbClr val="222222"/>
                </a:solidFill>
                <a:effectLst/>
                <a:latin typeface="Arial" panose="020B0604020202020204" pitchFamily="34" charset="0"/>
              </a:rPr>
              <a:t>, </a:t>
            </a:r>
            <a:r>
              <a:rPr lang="ja-JP" altLang="en-US" b="0" i="0" dirty="0">
                <a:solidFill>
                  <a:srgbClr val="222222"/>
                </a:solidFill>
                <a:effectLst/>
                <a:latin typeface="Arial" panose="020B0604020202020204" pitchFamily="34" charset="0"/>
              </a:rPr>
              <a:t>坂地泰紀</a:t>
            </a:r>
            <a:r>
              <a:rPr lang="en-US" altLang="ja-JP" b="0" i="0" dirty="0">
                <a:solidFill>
                  <a:srgbClr val="222222"/>
                </a:solidFill>
                <a:effectLst/>
                <a:latin typeface="Arial" panose="020B0604020202020204" pitchFamily="34" charset="0"/>
              </a:rPr>
              <a:t>, </a:t>
            </a:r>
            <a:r>
              <a:rPr lang="ja-JP" altLang="en-US" b="0" i="0" dirty="0">
                <a:solidFill>
                  <a:srgbClr val="222222"/>
                </a:solidFill>
                <a:effectLst/>
                <a:latin typeface="Arial" panose="020B0604020202020204" pitchFamily="34" charset="0"/>
              </a:rPr>
              <a:t>和泉潔</a:t>
            </a:r>
            <a:r>
              <a:rPr lang="en-US" altLang="ja-JP" b="0" i="0" dirty="0">
                <a:solidFill>
                  <a:srgbClr val="222222"/>
                </a:solidFill>
                <a:effectLst/>
                <a:latin typeface="Arial" panose="020B0604020202020204" pitchFamily="34" charset="0"/>
              </a:rPr>
              <a:t>, </a:t>
            </a:r>
            <a:r>
              <a:rPr lang="ja-JP" altLang="en-US" b="0" i="0" dirty="0">
                <a:solidFill>
                  <a:srgbClr val="222222"/>
                </a:solidFill>
                <a:effectLst/>
                <a:latin typeface="Arial" panose="020B0604020202020204" pitchFamily="34" charset="0"/>
              </a:rPr>
              <a:t>平松賢士</a:t>
            </a:r>
            <a:r>
              <a:rPr lang="en-US" altLang="ja-JP" b="0" i="0" dirty="0">
                <a:solidFill>
                  <a:srgbClr val="222222"/>
                </a:solidFill>
                <a:effectLst/>
                <a:latin typeface="Arial" panose="020B0604020202020204" pitchFamily="34" charset="0"/>
              </a:rPr>
              <a:t>,</a:t>
            </a:r>
            <a:r>
              <a:rPr lang="ja-JP" altLang="en-US" dirty="0">
                <a:solidFill>
                  <a:srgbClr val="222222"/>
                </a:solidFill>
                <a:latin typeface="Arial" panose="020B0604020202020204" pitchFamily="34" charset="0"/>
              </a:rPr>
              <a:t> </a:t>
            </a:r>
            <a:r>
              <a:rPr lang="en-US" altLang="ja-JP" dirty="0">
                <a:solidFill>
                  <a:srgbClr val="222222"/>
                </a:solidFill>
                <a:latin typeface="Arial" panose="020B0604020202020204" pitchFamily="34" charset="0"/>
              </a:rPr>
              <a:t>『</a:t>
            </a:r>
            <a:r>
              <a:rPr lang="ja-JP" altLang="en-US" b="0" i="0" dirty="0">
                <a:solidFill>
                  <a:srgbClr val="222222"/>
                </a:solidFill>
                <a:effectLst/>
                <a:latin typeface="Arial" panose="020B0604020202020204" pitchFamily="34" charset="0"/>
              </a:rPr>
              <a:t>アナリストレポートから生成した極性指標を用いた市場動向分析</a:t>
            </a:r>
            <a:r>
              <a:rPr lang="en-US" altLang="ja-JP" b="0" i="0" dirty="0">
                <a:solidFill>
                  <a:srgbClr val="222222"/>
                </a:solidFill>
                <a:effectLst/>
                <a:latin typeface="Arial" panose="020B0604020202020204" pitchFamily="34" charset="0"/>
              </a:rPr>
              <a:t>』</a:t>
            </a:r>
            <a:r>
              <a:rPr lang="en-US" altLang="ja-JP" dirty="0">
                <a:solidFill>
                  <a:srgbClr val="222222"/>
                </a:solidFill>
                <a:latin typeface="Arial" panose="020B0604020202020204" pitchFamily="34" charset="0"/>
              </a:rPr>
              <a:t>, </a:t>
            </a:r>
            <a:r>
              <a:rPr lang="ja-JP" altLang="en-US" b="0" i="0" dirty="0">
                <a:solidFill>
                  <a:srgbClr val="222222"/>
                </a:solidFill>
                <a:effectLst/>
                <a:latin typeface="Arial" panose="020B0604020202020204" pitchFamily="34" charset="0"/>
              </a:rPr>
              <a:t>人工知能学会第</a:t>
            </a:r>
            <a:r>
              <a:rPr lang="en-US" altLang="ja-JP" b="0" i="0" dirty="0">
                <a:solidFill>
                  <a:srgbClr val="222222"/>
                </a:solidFill>
                <a:effectLst/>
                <a:latin typeface="Arial" panose="020B0604020202020204" pitchFamily="34" charset="0"/>
              </a:rPr>
              <a:t>27</a:t>
            </a:r>
            <a:r>
              <a:rPr lang="ja-JP" altLang="en-US" b="0" i="0" dirty="0">
                <a:solidFill>
                  <a:srgbClr val="222222"/>
                </a:solidFill>
                <a:effectLst/>
                <a:latin typeface="Arial" panose="020B0604020202020204" pitchFamily="34" charset="0"/>
              </a:rPr>
              <a:t>回金融情報学研究会</a:t>
            </a:r>
            <a:r>
              <a:rPr lang="en-US" altLang="ja-JP" b="0" i="0" dirty="0">
                <a:solidFill>
                  <a:srgbClr val="222222"/>
                </a:solidFill>
                <a:effectLst/>
                <a:latin typeface="Arial" panose="020B0604020202020204" pitchFamily="34" charset="0"/>
              </a:rPr>
              <a:t>, 2021</a:t>
            </a:r>
            <a:r>
              <a:rPr lang="ja-JP" altLang="en-US" b="0" i="0" dirty="0">
                <a:solidFill>
                  <a:srgbClr val="222222"/>
                </a:solidFill>
                <a:effectLst/>
                <a:latin typeface="Arial" panose="020B0604020202020204" pitchFamily="34" charset="0"/>
              </a:rPr>
              <a:t>年</a:t>
            </a:r>
            <a:r>
              <a:rPr lang="en-US" altLang="ja-JP" b="0" i="0" dirty="0">
                <a:solidFill>
                  <a:srgbClr val="222222"/>
                </a:solidFill>
                <a:effectLst/>
                <a:latin typeface="Arial" panose="020B0604020202020204" pitchFamily="34" charset="0"/>
              </a:rPr>
              <a:t>10</a:t>
            </a:r>
            <a:r>
              <a:rPr lang="ja-JP" altLang="en-US" b="0" i="0" dirty="0">
                <a:solidFill>
                  <a:srgbClr val="222222"/>
                </a:solidFill>
                <a:effectLst/>
                <a:latin typeface="Arial" panose="020B0604020202020204" pitchFamily="34" charset="0"/>
              </a:rPr>
              <a:t>月</a:t>
            </a:r>
            <a:r>
              <a:rPr lang="en-US" altLang="ja-JP" b="0" i="0" dirty="0">
                <a:solidFill>
                  <a:srgbClr val="222222"/>
                </a:solidFill>
                <a:effectLst/>
                <a:latin typeface="Arial" panose="020B0604020202020204" pitchFamily="34" charset="0"/>
              </a:rPr>
              <a:t>9</a:t>
            </a:r>
            <a:r>
              <a:rPr lang="ja-JP" altLang="en-US" b="0" i="0" dirty="0">
                <a:solidFill>
                  <a:srgbClr val="222222"/>
                </a:solidFill>
                <a:effectLst/>
                <a:latin typeface="Arial" panose="020B0604020202020204" pitchFamily="34" charset="0"/>
              </a:rPr>
              <a:t>日</a:t>
            </a:r>
            <a:r>
              <a:rPr lang="en-US" altLang="ja-JP" b="0" i="0" dirty="0">
                <a:solidFill>
                  <a:srgbClr val="222222"/>
                </a:solidFill>
                <a:effectLst/>
                <a:latin typeface="Arial" panose="020B0604020202020204" pitchFamily="34" charset="0"/>
              </a:rPr>
              <a:t>. </a:t>
            </a:r>
            <a:r>
              <a:rPr lang="en-US" altLang="ja-JP" b="0" i="0" dirty="0">
                <a:solidFill>
                  <a:srgbClr val="222222"/>
                </a:solidFill>
                <a:effectLst/>
                <a:latin typeface="Arial" panose="020B0604020202020204" pitchFamily="34" charset="0"/>
                <a:hlinkClick r:id="rId3"/>
              </a:rPr>
              <a:t>https://doi.org/10.11517/jsaisigtwo.2021.FIN-027_36</a:t>
            </a:r>
            <a:endParaRPr lang="en-US" altLang="ja-JP" b="0" i="0" dirty="0">
              <a:solidFill>
                <a:srgbClr val="222222"/>
              </a:solidFill>
              <a:effectLst/>
              <a:latin typeface="Arial" panose="020B0604020202020204" pitchFamily="34" charset="0"/>
            </a:endParaRPr>
          </a:p>
          <a:p>
            <a:pPr marL="285750" indent="-285750">
              <a:buFont typeface="Wingdings" panose="05000000000000000000" pitchFamily="2" charset="2"/>
              <a:buChar char="Ø"/>
            </a:pPr>
            <a:r>
              <a:rPr lang="ja-JP" altLang="en-US" b="0" i="0" dirty="0">
                <a:solidFill>
                  <a:srgbClr val="222222"/>
                </a:solidFill>
                <a:effectLst/>
                <a:latin typeface="Arial" panose="020B0604020202020204" pitchFamily="34" charset="0"/>
              </a:rPr>
              <a:t>和泉潔</a:t>
            </a:r>
            <a:r>
              <a:rPr lang="en-US" altLang="ja-JP" b="0" i="0" dirty="0">
                <a:solidFill>
                  <a:srgbClr val="222222"/>
                </a:solidFill>
                <a:effectLst/>
                <a:latin typeface="Arial" panose="020B0604020202020204" pitchFamily="34" charset="0"/>
              </a:rPr>
              <a:t>; </a:t>
            </a:r>
            <a:r>
              <a:rPr lang="ja-JP" altLang="en-US" b="0" i="0" dirty="0">
                <a:solidFill>
                  <a:srgbClr val="222222"/>
                </a:solidFill>
                <a:effectLst/>
                <a:latin typeface="Arial" panose="020B0604020202020204" pitchFamily="34" charset="0"/>
              </a:rPr>
              <a:t>坂地泰紀</a:t>
            </a:r>
            <a:r>
              <a:rPr lang="en-US" altLang="ja-JP" b="0" i="0" dirty="0">
                <a:solidFill>
                  <a:srgbClr val="222222"/>
                </a:solidFill>
                <a:effectLst/>
                <a:latin typeface="Arial" panose="020B0604020202020204" pitchFamily="34" charset="0"/>
              </a:rPr>
              <a:t>. </a:t>
            </a:r>
            <a:r>
              <a:rPr lang="ja-JP" altLang="en-US" b="0" i="0" dirty="0">
                <a:solidFill>
                  <a:srgbClr val="222222"/>
                </a:solidFill>
                <a:effectLst/>
                <a:latin typeface="Arial" panose="020B0604020202020204" pitchFamily="34" charset="0"/>
              </a:rPr>
              <a:t>特集</a:t>
            </a:r>
            <a:r>
              <a:rPr lang="en-US" altLang="ja-JP" b="0" i="0" dirty="0">
                <a:solidFill>
                  <a:srgbClr val="222222"/>
                </a:solidFill>
                <a:effectLst/>
                <a:latin typeface="Arial" panose="020B0604020202020204" pitchFamily="34" charset="0"/>
              </a:rPr>
              <a:t>:</a:t>
            </a:r>
            <a:r>
              <a:rPr lang="ja-JP" altLang="en-US" b="0" i="0" dirty="0">
                <a:solidFill>
                  <a:srgbClr val="222222"/>
                </a:solidFill>
                <a:effectLst/>
                <a:latin typeface="Arial" panose="020B0604020202020204" pitchFamily="34" charset="0"/>
              </a:rPr>
              <a:t>「ファイナンスにおける人工知能応用」「ファイナンスにおける人工知能応用」 にあたって</a:t>
            </a:r>
            <a:r>
              <a:rPr lang="en-US" altLang="ja-JP" b="0" i="0" dirty="0">
                <a:solidFill>
                  <a:srgbClr val="222222"/>
                </a:solidFill>
                <a:effectLst/>
                <a:latin typeface="Arial" panose="020B0604020202020204" pitchFamily="34" charset="0"/>
              </a:rPr>
              <a:t>. </a:t>
            </a:r>
            <a:r>
              <a:rPr lang="ja-JP" altLang="en-US" b="0" i="0" dirty="0">
                <a:solidFill>
                  <a:srgbClr val="222222"/>
                </a:solidFill>
                <a:effectLst/>
                <a:latin typeface="Arial" panose="020B0604020202020204" pitchFamily="34" charset="0"/>
              </a:rPr>
              <a:t>人工知能</a:t>
            </a:r>
            <a:r>
              <a:rPr lang="en-US" altLang="ja-JP" b="0" i="0" dirty="0">
                <a:solidFill>
                  <a:srgbClr val="222222"/>
                </a:solidFill>
                <a:effectLst/>
                <a:latin typeface="Arial" panose="020B0604020202020204" pitchFamily="34" charset="0"/>
              </a:rPr>
              <a:t>, 2021, 36.3: 260-261. </a:t>
            </a:r>
            <a:r>
              <a:rPr lang="en-US" altLang="ja-JP" b="0" i="0" dirty="0">
                <a:solidFill>
                  <a:srgbClr val="222222"/>
                </a:solidFill>
                <a:effectLst/>
                <a:latin typeface="Arial" panose="020B0604020202020204" pitchFamily="34" charset="0"/>
                <a:hlinkClick r:id="rId4"/>
              </a:rPr>
              <a:t>https://doi.org/10.11517/jjsai.36.3_260</a:t>
            </a:r>
            <a:endParaRPr lang="en-US" altLang="ja-JP" b="0" i="0" dirty="0">
              <a:solidFill>
                <a:srgbClr val="222222"/>
              </a:solidFill>
              <a:effectLst/>
              <a:latin typeface="Arial" panose="020B0604020202020204" pitchFamily="34" charset="0"/>
            </a:endParaRPr>
          </a:p>
          <a:p>
            <a:pPr marL="285750" indent="-285750">
              <a:buFont typeface="Wingdings" panose="05000000000000000000" pitchFamily="2" charset="2"/>
              <a:buChar char="Ø"/>
            </a:pPr>
            <a:r>
              <a:rPr lang="ja-JP" altLang="en-US" b="0" i="0" dirty="0">
                <a:solidFill>
                  <a:srgbClr val="222222"/>
                </a:solidFill>
                <a:effectLst/>
                <a:latin typeface="Arial" panose="020B0604020202020204" pitchFamily="34" charset="0"/>
              </a:rPr>
              <a:t>シュリーヴ</a:t>
            </a:r>
            <a:r>
              <a:rPr lang="en-US" altLang="ja-JP" b="0" i="0" dirty="0">
                <a:solidFill>
                  <a:srgbClr val="222222"/>
                </a:solidFill>
                <a:effectLst/>
                <a:latin typeface="Arial" panose="020B0604020202020204" pitchFamily="34" charset="0"/>
              </a:rPr>
              <a:t>, S. E., 『</a:t>
            </a:r>
            <a:r>
              <a:rPr lang="ja-JP" altLang="en-US" b="0" i="0" dirty="0">
                <a:solidFill>
                  <a:srgbClr val="222222"/>
                </a:solidFill>
                <a:effectLst/>
                <a:latin typeface="Arial" panose="020B0604020202020204" pitchFamily="34" charset="0"/>
              </a:rPr>
              <a:t>ファイナンスのための確率解析 </a:t>
            </a:r>
            <a:r>
              <a:rPr lang="en-US" altLang="ja-JP" b="0" i="0" dirty="0">
                <a:solidFill>
                  <a:srgbClr val="222222"/>
                </a:solidFill>
                <a:effectLst/>
                <a:latin typeface="Arial" panose="020B0604020202020204" pitchFamily="34" charset="0"/>
              </a:rPr>
              <a:t>II ― </a:t>
            </a:r>
            <a:r>
              <a:rPr lang="ja-JP" altLang="en-US" b="0" i="0" dirty="0">
                <a:solidFill>
                  <a:srgbClr val="222222"/>
                </a:solidFill>
                <a:effectLst/>
                <a:latin typeface="Arial" panose="020B0604020202020204" pitchFamily="34" charset="0"/>
              </a:rPr>
              <a:t>連続時間モデル</a:t>
            </a:r>
            <a:r>
              <a:rPr lang="en-US" altLang="ja-JP" b="0" i="0" dirty="0">
                <a:solidFill>
                  <a:srgbClr val="222222"/>
                </a:solidFill>
                <a:effectLst/>
                <a:latin typeface="Arial" panose="020B0604020202020204" pitchFamily="34" charset="0"/>
              </a:rPr>
              <a:t>』, </a:t>
            </a:r>
            <a:r>
              <a:rPr lang="ja-JP" altLang="en-US" b="0" i="0" dirty="0">
                <a:solidFill>
                  <a:srgbClr val="222222"/>
                </a:solidFill>
                <a:effectLst/>
                <a:latin typeface="Arial" panose="020B0604020202020204" pitchFamily="34" charset="0"/>
              </a:rPr>
              <a:t>共立出版</a:t>
            </a:r>
            <a:r>
              <a:rPr lang="en-US" altLang="ja-JP" b="0" i="0" dirty="0">
                <a:solidFill>
                  <a:srgbClr val="222222"/>
                </a:solidFill>
                <a:effectLst/>
                <a:latin typeface="Arial" panose="020B0604020202020204" pitchFamily="34" charset="0"/>
              </a:rPr>
              <a:t>, 2016</a:t>
            </a:r>
            <a:r>
              <a:rPr lang="ja-JP" altLang="en-US" b="0" i="0" dirty="0">
                <a:solidFill>
                  <a:srgbClr val="222222"/>
                </a:solidFill>
                <a:effectLst/>
                <a:latin typeface="Arial" panose="020B0604020202020204" pitchFamily="34" charset="0"/>
              </a:rPr>
              <a:t>年</a:t>
            </a:r>
            <a:r>
              <a:rPr lang="en-US" altLang="ja-JP" b="0" i="0" dirty="0">
                <a:solidFill>
                  <a:srgbClr val="222222"/>
                </a:solidFill>
                <a:effectLst/>
                <a:latin typeface="Arial" panose="020B0604020202020204" pitchFamily="34" charset="0"/>
              </a:rPr>
              <a:t>. </a:t>
            </a:r>
            <a:r>
              <a:rPr lang="en-US" altLang="ja-JP" dirty="0">
                <a:solidFill>
                  <a:srgbClr val="222222"/>
                </a:solidFill>
                <a:latin typeface="Arial" panose="020B0604020202020204" pitchFamily="34" charset="0"/>
                <a:hlinkClick r:id="rId5"/>
              </a:rPr>
              <a:t>Amazon</a:t>
            </a:r>
            <a:r>
              <a:rPr lang="ja-JP" altLang="en-US" dirty="0">
                <a:solidFill>
                  <a:srgbClr val="222222"/>
                </a:solidFill>
                <a:latin typeface="Arial" panose="020B0604020202020204" pitchFamily="34" charset="0"/>
                <a:hlinkClick r:id="rId5"/>
              </a:rPr>
              <a:t> </a:t>
            </a:r>
            <a:r>
              <a:rPr lang="en-US" altLang="ja-JP" dirty="0">
                <a:solidFill>
                  <a:srgbClr val="222222"/>
                </a:solidFill>
                <a:latin typeface="Arial" panose="020B0604020202020204" pitchFamily="34" charset="0"/>
                <a:hlinkClick r:id="rId5"/>
              </a:rPr>
              <a:t>link</a:t>
            </a:r>
            <a:endParaRPr lang="en-US" altLang="ja-JP" b="0" i="0" dirty="0">
              <a:solidFill>
                <a:srgbClr val="222222"/>
              </a:solidFill>
              <a:effectLst/>
              <a:latin typeface="Arial" panose="020B0604020202020204" pitchFamily="34" charset="0"/>
            </a:endParaRPr>
          </a:p>
          <a:p>
            <a:pPr marL="285750" indent="-285750">
              <a:buFont typeface="Wingdings" panose="05000000000000000000" pitchFamily="2" charset="2"/>
              <a:buChar char="Ø"/>
            </a:pPr>
            <a:endParaRPr lang="en-US" altLang="ja-JP"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3615104043"/>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477561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CE46B9-D4B9-A739-9659-DBCA74E8A62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C041FAC-735A-B627-0AC4-5ABB39466680}"/>
              </a:ext>
            </a:extLst>
          </p:cNvPr>
          <p:cNvSpPr>
            <a:spLocks noGrp="1"/>
          </p:cNvSpPr>
          <p:nvPr>
            <p:ph type="title"/>
          </p:nvPr>
        </p:nvSpPr>
        <p:spPr/>
        <p:txBody>
          <a:bodyPr/>
          <a:lstStyle/>
          <a:p>
            <a:r>
              <a:rPr lang="ja-JP" altLang="en-US" dirty="0"/>
              <a:t>第</a:t>
            </a:r>
            <a:r>
              <a:rPr lang="en-US" altLang="ja-JP" dirty="0"/>
              <a:t>1</a:t>
            </a:r>
            <a:r>
              <a:rPr lang="ja-JP" altLang="en-US" dirty="0"/>
              <a:t>章</a:t>
            </a:r>
            <a:r>
              <a:rPr lang="en-US" altLang="ja-JP" dirty="0"/>
              <a:t>:</a:t>
            </a:r>
            <a:r>
              <a:rPr lang="ja-JP" altLang="en-US" dirty="0"/>
              <a:t>デリバティブとは何か </a:t>
            </a:r>
            <a:r>
              <a:rPr lang="en-US" altLang="ja-JP" dirty="0"/>
              <a:t>― </a:t>
            </a:r>
            <a:r>
              <a:rPr lang="ja-JP" altLang="en-US" dirty="0"/>
              <a:t>金融工学の基盤</a:t>
            </a:r>
            <a:endParaRPr kumimoji="1" lang="ja-JP" altLang="en-US" dirty="0"/>
          </a:p>
        </p:txBody>
      </p:sp>
      <p:sp>
        <p:nvSpPr>
          <p:cNvPr id="3" name="コンテンツ プレースホルダー 2">
            <a:extLst>
              <a:ext uri="{FF2B5EF4-FFF2-40B4-BE49-F238E27FC236}">
                <a16:creationId xmlns:a16="http://schemas.microsoft.com/office/drawing/2014/main" id="{2CA65183-8227-0FE6-A8DE-44CF2D659E5D}"/>
              </a:ext>
            </a:extLst>
          </p:cNvPr>
          <p:cNvSpPr>
            <a:spLocks noGrp="1"/>
          </p:cNvSpPr>
          <p:nvPr>
            <p:ph sz="quarter" idx="15"/>
          </p:nvPr>
        </p:nvSpPr>
        <p:spPr>
          <a:xfrm>
            <a:off x="289559" y="1719262"/>
            <a:ext cx="5650752" cy="4288536"/>
          </a:xfrm>
        </p:spPr>
        <p:txBody>
          <a:bodyPr/>
          <a:lstStyle/>
          <a:p>
            <a:r>
              <a:rPr lang="en-US" altLang="ja-JP" sz="1200" b="1" dirty="0"/>
              <a:t>1.</a:t>
            </a:r>
            <a:r>
              <a:rPr lang="ja-JP" altLang="en-US" sz="1200" b="1" dirty="0"/>
              <a:t>デリバティブの定義と目的</a:t>
            </a:r>
            <a:endParaRPr lang="en-US" altLang="ja-JP" sz="1200" b="1" dirty="0"/>
          </a:p>
          <a:p>
            <a:pPr marL="171450" indent="-171450">
              <a:buFont typeface="Wingdings" panose="05000000000000000000" pitchFamily="2" charset="2"/>
              <a:buChar char="Ø"/>
            </a:pPr>
            <a:r>
              <a:rPr lang="ja-JP" altLang="en-US" sz="1200" dirty="0"/>
              <a:t>デリバティブ（</a:t>
            </a:r>
            <a:r>
              <a:rPr lang="en-US" altLang="ja-JP" sz="1200" dirty="0"/>
              <a:t>Derivative</a:t>
            </a:r>
            <a:r>
              <a:rPr lang="ja-JP" altLang="en-US" sz="1200" dirty="0"/>
              <a:t>）とは、株式、為替、金利、商品などの原資産の価格変動に連動した金融契約を指します。将来のある時点において、あらかじめ定められた条件（価格・数量・期日）で取引を行う権利または義務を取り決める金融商品です。</a:t>
            </a:r>
            <a:endParaRPr lang="en-US" altLang="ja-JP" sz="1200" dirty="0"/>
          </a:p>
          <a:p>
            <a:pPr marL="171450" indent="-171450">
              <a:buFont typeface="Wingdings" panose="05000000000000000000" pitchFamily="2" charset="2"/>
              <a:buChar char="Ø"/>
            </a:pPr>
            <a:endParaRPr lang="en-US" altLang="ja-JP" sz="1200" dirty="0"/>
          </a:p>
          <a:p>
            <a:r>
              <a:rPr lang="en-US" altLang="ja-JP" sz="1200" b="1" dirty="0"/>
              <a:t>2. </a:t>
            </a:r>
            <a:r>
              <a:rPr lang="ja-JP" altLang="en-US" sz="1200" b="1" dirty="0"/>
              <a:t>デリバティブの主な機能</a:t>
            </a:r>
            <a:endParaRPr lang="en-US" altLang="ja-JP" sz="1200" b="1" dirty="0"/>
          </a:p>
          <a:p>
            <a:pPr marL="171450" indent="-171450">
              <a:buFont typeface="Wingdings" panose="05000000000000000000" pitchFamily="2" charset="2"/>
              <a:buChar char="Ø"/>
            </a:pPr>
            <a:r>
              <a:rPr lang="ja-JP" altLang="en-US" sz="1200" dirty="0"/>
              <a:t>リスク移転（ヘッジ）　</a:t>
            </a:r>
            <a:endParaRPr lang="en-US" altLang="ja-JP" sz="1200" dirty="0"/>
          </a:p>
          <a:p>
            <a:pPr marL="427482" lvl="2" indent="-171450">
              <a:buFont typeface="Wingdings" panose="05000000000000000000" pitchFamily="2" charset="2"/>
              <a:buChar char="Ø"/>
            </a:pPr>
            <a:r>
              <a:rPr lang="ja-JP" altLang="en-US" sz="1200" dirty="0"/>
              <a:t>企業や投資家が保有資産に対する価格変動リスクを第三者に移転する手段</a:t>
            </a:r>
            <a:endParaRPr lang="en-US" altLang="ja-JP" sz="1200" dirty="0"/>
          </a:p>
          <a:p>
            <a:pPr marL="171450" indent="-171450">
              <a:buFont typeface="Wingdings" panose="05000000000000000000" pitchFamily="2" charset="2"/>
              <a:buChar char="Ø"/>
            </a:pPr>
            <a:r>
              <a:rPr lang="ja-JP" altLang="en-US" sz="1200" dirty="0"/>
              <a:t>投機（スペキュレーション）　</a:t>
            </a:r>
            <a:endParaRPr lang="en-US" altLang="ja-JP" sz="1200" dirty="0"/>
          </a:p>
          <a:p>
            <a:pPr marL="427482" lvl="2" indent="-171450">
              <a:buFont typeface="Wingdings" panose="05000000000000000000" pitchFamily="2" charset="2"/>
              <a:buChar char="Ø"/>
            </a:pPr>
            <a:r>
              <a:rPr lang="ja-JP" altLang="en-US" sz="1200" dirty="0"/>
              <a:t>将来の価格変動を予想し、比較的小さな元手（証拠金）で大きな利益を狙う手段　</a:t>
            </a:r>
            <a:endParaRPr lang="en-US" altLang="ja-JP" sz="1200" dirty="0"/>
          </a:p>
          <a:p>
            <a:pPr marL="171450" indent="-171450">
              <a:buFont typeface="Wingdings" panose="05000000000000000000" pitchFamily="2" charset="2"/>
              <a:buChar char="Ø"/>
            </a:pPr>
            <a:r>
              <a:rPr lang="ja-JP" altLang="en-US" sz="1200" dirty="0"/>
              <a:t>取引裁定取引（アービトラージ）　</a:t>
            </a:r>
            <a:endParaRPr lang="en-US" altLang="ja-JP" sz="1200" dirty="0"/>
          </a:p>
          <a:p>
            <a:pPr marL="427482" lvl="2" indent="-171450">
              <a:buFont typeface="Wingdings" panose="05000000000000000000" pitchFamily="2" charset="2"/>
              <a:buChar char="Ø"/>
            </a:pPr>
            <a:r>
              <a:rPr lang="ja-JP" altLang="en-US" sz="1200" dirty="0"/>
              <a:t>市場間に存在する価格差を活用し、リスクを伴わず利益を得る取引　</a:t>
            </a:r>
            <a:endParaRPr lang="en-US" altLang="ja-JP" sz="1200" dirty="0"/>
          </a:p>
        </p:txBody>
      </p:sp>
      <p:sp>
        <p:nvSpPr>
          <p:cNvPr id="4" name="コンテンツ プレースホルダー 2">
            <a:extLst>
              <a:ext uri="{FF2B5EF4-FFF2-40B4-BE49-F238E27FC236}">
                <a16:creationId xmlns:a16="http://schemas.microsoft.com/office/drawing/2014/main" id="{592A6101-5EF6-B089-481C-904EFE9F517A}"/>
              </a:ext>
            </a:extLst>
          </p:cNvPr>
          <p:cNvSpPr txBox="1">
            <a:spLocks/>
          </p:cNvSpPr>
          <p:nvPr/>
        </p:nvSpPr>
        <p:spPr>
          <a:xfrm>
            <a:off x="6177134" y="1719262"/>
            <a:ext cx="5650752" cy="4288536"/>
          </a:xfrm>
          <a:prstGeom prst="rect">
            <a:avLst/>
          </a:prstGeom>
        </p:spPr>
        <p:txBody>
          <a:bodyPr vert="horz" lIns="0" tIns="0" rIns="0" bIns="0" rtlCol="0">
            <a:noAutofit/>
          </a:bodyPr>
          <a:lstStyle>
            <a:lvl1pPr marL="0" marR="0" indent="0" algn="l" defTabSz="1218956" rtl="0" eaLnBrk="1" latinLnBrk="0" hangingPunct="1">
              <a:lnSpc>
                <a:spcPct val="120000"/>
              </a:lnSpc>
              <a:spcBef>
                <a:spcPts val="0"/>
              </a:spcBef>
              <a:spcAft>
                <a:spcPts val="0"/>
              </a:spcAft>
              <a:buClrTx/>
              <a:buSzTx/>
              <a:buFontTx/>
              <a:buNone/>
              <a:tabLst/>
              <a:defRPr kumimoji="1" sz="1400" b="0" i="0" u="none" strike="noStrike" cap="none" spc="0" baseline="0">
                <a:solidFill>
                  <a:schemeClr val="tx1"/>
                </a:solidFill>
                <a:uFillTx/>
                <a:latin typeface="+mn-lt"/>
                <a:ea typeface="+mn-ea"/>
                <a:cs typeface="+mj-cs"/>
                <a:sym typeface="+mn-lt"/>
              </a:defRPr>
            </a:lvl1pPr>
            <a:lvl2pPr marL="128016" marR="0" indent="-128016" algn="l" defTabSz="1218956" rtl="0" eaLnBrk="1" latinLnBrk="0" hangingPunct="1">
              <a:lnSpc>
                <a:spcPct val="120000"/>
              </a:lnSpc>
              <a:spcBef>
                <a:spcPts val="0"/>
              </a:spcBef>
              <a:spcAft>
                <a:spcPts val="0"/>
              </a:spcAft>
              <a:buClrTx/>
              <a:buSzPct val="100000"/>
              <a:buFontTx/>
              <a:buChar char="–"/>
              <a:tabLst/>
              <a:defRPr kumimoji="1" sz="1400" b="0" i="0" u="none" strike="noStrike" cap="none" spc="0" baseline="0">
                <a:solidFill>
                  <a:schemeClr val="tx1"/>
                </a:solidFill>
                <a:uFillTx/>
                <a:latin typeface="+mn-lt"/>
                <a:ea typeface="+mn-ea"/>
                <a:cs typeface="+mj-cs"/>
                <a:sym typeface="+mn-lt"/>
              </a:defRPr>
            </a:lvl2pPr>
            <a:lvl3pPr marL="256032" marR="0" indent="-128016" algn="l" defTabSz="1218956" rtl="0" eaLnBrk="1" latinLnBrk="0" hangingPunct="1">
              <a:lnSpc>
                <a:spcPct val="120000"/>
              </a:lnSpc>
              <a:spcBef>
                <a:spcPts val="0"/>
              </a:spcBef>
              <a:spcAft>
                <a:spcPts val="0"/>
              </a:spcAft>
              <a:buClrTx/>
              <a:buSzPct val="100000"/>
              <a:buFontTx/>
              <a:buChar char="•"/>
              <a:tabLst/>
              <a:defRPr kumimoji="1" sz="1400" b="0" i="0" u="none" strike="noStrike" cap="none" spc="0" baseline="0">
                <a:solidFill>
                  <a:schemeClr val="tx1"/>
                </a:solidFill>
                <a:uFillTx/>
                <a:latin typeface="+mn-lt"/>
                <a:ea typeface="+mn-ea"/>
                <a:cs typeface="+mj-cs"/>
                <a:sym typeface="+mn-lt"/>
              </a:defRPr>
            </a:lvl3pPr>
            <a:lvl4pPr marL="384048" marR="0" indent="-128016" algn="l" defTabSz="1218956" rtl="0" eaLnBrk="1" latinLnBrk="0" hangingPunct="1">
              <a:lnSpc>
                <a:spcPct val="120000"/>
              </a:lnSpc>
              <a:spcBef>
                <a:spcPts val="0"/>
              </a:spcBef>
              <a:spcAft>
                <a:spcPts val="0"/>
              </a:spcAft>
              <a:buClrTx/>
              <a:buSzPct val="100000"/>
              <a:buFontTx/>
              <a:buChar char="–"/>
              <a:tabLst/>
              <a:defRPr kumimoji="1" sz="1400" b="0" i="0" u="none" strike="noStrike" cap="none" spc="0" baseline="0">
                <a:solidFill>
                  <a:schemeClr val="tx1"/>
                </a:solidFill>
                <a:uFillTx/>
                <a:latin typeface="+mn-lt"/>
                <a:ea typeface="+mn-ea"/>
                <a:cs typeface="+mj-cs"/>
                <a:sym typeface="+mn-lt"/>
              </a:defRPr>
            </a:lvl4pPr>
            <a:lvl5pPr marL="512064" marR="0" indent="-128016" algn="l" defTabSz="1218956" rtl="0" eaLnBrk="1" latinLnBrk="0" hangingPunct="1">
              <a:lnSpc>
                <a:spcPct val="120000"/>
              </a:lnSpc>
              <a:spcBef>
                <a:spcPts val="0"/>
              </a:spcBef>
              <a:spcAft>
                <a:spcPts val="0"/>
              </a:spcAft>
              <a:buClrTx/>
              <a:buSzPct val="100000"/>
              <a:buFontTx/>
              <a:buChar char="•"/>
              <a:tabLst/>
              <a:defRPr kumimoji="1" sz="1400" b="0" i="0" u="none" strike="noStrike" cap="none" spc="0" baseline="0">
                <a:solidFill>
                  <a:schemeClr val="tx1"/>
                </a:solidFill>
                <a:uFillTx/>
                <a:latin typeface="+mn-lt"/>
                <a:ea typeface="+mn-ea"/>
                <a:cs typeface="+mj-cs"/>
                <a:sym typeface="+mn-lt"/>
              </a:defRPr>
            </a:lvl5pPr>
            <a:lvl6pPr marL="640080" marR="0" indent="-128016" algn="l" defTabSz="1218956" rtl="0" eaLnBrk="1" latinLnBrk="0" hangingPunct="1">
              <a:lnSpc>
                <a:spcPct val="100000"/>
              </a:lnSpc>
              <a:spcBef>
                <a:spcPts val="0"/>
              </a:spcBef>
              <a:spcAft>
                <a:spcPts val="600"/>
              </a:spcAft>
              <a:buClrTx/>
              <a:buSzPct val="100000"/>
              <a:buFontTx/>
              <a:buChar char="–"/>
              <a:tabLst/>
              <a:defRPr kumimoji="1" sz="1400" b="0" i="0" u="none" strike="noStrike" cap="none" spc="0" baseline="0">
                <a:solidFill>
                  <a:schemeClr val="tx1"/>
                </a:solidFill>
                <a:uFillTx/>
                <a:latin typeface="+mn-lt"/>
                <a:ea typeface="+mn-ea"/>
                <a:cs typeface="+mj-cs"/>
                <a:sym typeface="+mn-lt"/>
              </a:defRPr>
            </a:lvl6pPr>
            <a:lvl7pPr marL="768096" marR="0" indent="-128016" algn="l" defTabSz="1218956" rtl="0" eaLnBrk="1" latinLnBrk="0" hangingPunct="1">
              <a:lnSpc>
                <a:spcPct val="100000"/>
              </a:lnSpc>
              <a:spcBef>
                <a:spcPts val="0"/>
              </a:spcBef>
              <a:spcAft>
                <a:spcPts val="600"/>
              </a:spcAft>
              <a:buClrTx/>
              <a:buSzPct val="100000"/>
              <a:buFontTx/>
              <a:buChar char="•"/>
              <a:tabLst/>
              <a:defRPr kumimoji="1" sz="1400" b="0" i="0" u="none" strike="noStrike" cap="none" spc="0" baseline="0">
                <a:solidFill>
                  <a:schemeClr val="tx1"/>
                </a:solidFill>
                <a:uFillTx/>
                <a:latin typeface="+mn-lt"/>
                <a:ea typeface="+mn-ea"/>
                <a:cs typeface="+mj-cs"/>
                <a:sym typeface="+mn-lt"/>
              </a:defRPr>
            </a:lvl7pPr>
            <a:lvl8pPr marL="896112" marR="0" indent="-128016" algn="l" defTabSz="1218956" rtl="0" eaLnBrk="1" latinLnBrk="0" hangingPunct="1">
              <a:lnSpc>
                <a:spcPct val="100000"/>
              </a:lnSpc>
              <a:spcBef>
                <a:spcPts val="0"/>
              </a:spcBef>
              <a:spcAft>
                <a:spcPts val="600"/>
              </a:spcAft>
              <a:buClrTx/>
              <a:buSzPct val="100000"/>
              <a:buFontTx/>
              <a:buChar char="–"/>
              <a:tabLst/>
              <a:defRPr kumimoji="1" sz="1400" b="0" i="0" u="none" strike="noStrike" cap="none" spc="0" baseline="0">
                <a:solidFill>
                  <a:schemeClr val="tx1"/>
                </a:solidFill>
                <a:uFillTx/>
                <a:latin typeface="+mn-lt"/>
                <a:ea typeface="+mn-ea"/>
                <a:cs typeface="+mj-cs"/>
                <a:sym typeface="+mn-lt"/>
              </a:defRPr>
            </a:lvl8pPr>
            <a:lvl9pPr marL="1024128" marR="0" indent="-128016" algn="l" defTabSz="1218956" rtl="0" eaLnBrk="1" latinLnBrk="0" hangingPunct="1">
              <a:lnSpc>
                <a:spcPct val="100000"/>
              </a:lnSpc>
              <a:spcBef>
                <a:spcPts val="0"/>
              </a:spcBef>
              <a:spcAft>
                <a:spcPts val="6"/>
              </a:spcAft>
              <a:buClrTx/>
              <a:buSzPct val="100000"/>
              <a:buFontTx/>
              <a:buChar char="•"/>
              <a:tabLst/>
              <a:defRPr kumimoji="1" sz="1400" b="0" i="0" u="none" strike="noStrike" cap="none" spc="0" baseline="0">
                <a:solidFill>
                  <a:schemeClr val="tx1"/>
                </a:solidFill>
                <a:uFillTx/>
                <a:latin typeface="+mn-lt"/>
                <a:ea typeface="+mn-ea"/>
                <a:cs typeface="+mj-cs"/>
                <a:sym typeface="+mn-lt"/>
              </a:defRPr>
            </a:lvl9pPr>
          </a:lstStyle>
          <a:p>
            <a:r>
              <a:rPr lang="en-US" altLang="ja-JP" sz="1200" b="1" dirty="0"/>
              <a:t>3. </a:t>
            </a:r>
            <a:r>
              <a:rPr lang="ja-JP" altLang="en-US" sz="1200" b="1" dirty="0"/>
              <a:t>主なデリバティブ商品とその特徴</a:t>
            </a:r>
            <a:endParaRPr lang="en-US" altLang="ja-JP" sz="1200" b="1" dirty="0"/>
          </a:p>
          <a:p>
            <a:endParaRPr lang="en-US" altLang="ja-JP" sz="1200" dirty="0"/>
          </a:p>
          <a:p>
            <a:endParaRPr lang="en-US" altLang="ja-JP" sz="1200" dirty="0"/>
          </a:p>
          <a:p>
            <a:endParaRPr lang="en-US" altLang="ja-JP" sz="1200" dirty="0"/>
          </a:p>
          <a:p>
            <a:endParaRPr lang="en-US" altLang="ja-JP" sz="1200" dirty="0"/>
          </a:p>
          <a:p>
            <a:endParaRPr lang="en-US" altLang="ja-JP" sz="1200" dirty="0"/>
          </a:p>
          <a:p>
            <a:endParaRPr lang="en-US" altLang="ja-JP" sz="1200" dirty="0"/>
          </a:p>
          <a:p>
            <a:endParaRPr lang="en-US" altLang="ja-JP" sz="1200" dirty="0"/>
          </a:p>
          <a:p>
            <a:endParaRPr lang="en-US" altLang="ja-JP" sz="1200" dirty="0"/>
          </a:p>
          <a:p>
            <a:endParaRPr lang="en-US" altLang="ja-JP" sz="1200" dirty="0"/>
          </a:p>
          <a:p>
            <a:endParaRPr lang="en-US" altLang="ja-JP" sz="1200" dirty="0"/>
          </a:p>
          <a:p>
            <a:r>
              <a:rPr lang="en-US" altLang="ja-JP" sz="1200" b="1" dirty="0"/>
              <a:t>4.</a:t>
            </a:r>
            <a:r>
              <a:rPr lang="ja-JP" altLang="en-US" sz="1200" b="1" dirty="0"/>
              <a:t>デリバティブ市場の意義</a:t>
            </a:r>
            <a:endParaRPr lang="en-US" altLang="ja-JP" sz="1200" b="1" dirty="0"/>
          </a:p>
          <a:p>
            <a:pPr marL="171450" indent="-171450">
              <a:buFont typeface="Wingdings" panose="05000000000000000000" pitchFamily="2" charset="2"/>
              <a:buChar char="Ø"/>
            </a:pPr>
            <a:r>
              <a:rPr lang="ja-JP" altLang="en-US" sz="1200" dirty="0"/>
              <a:t>市場に価格発見機能と流動性を提供し、取引の活性化に寄与</a:t>
            </a:r>
            <a:endParaRPr lang="en-US" altLang="ja-JP" sz="1200" dirty="0"/>
          </a:p>
          <a:p>
            <a:pPr marL="171450" indent="-171450">
              <a:buFont typeface="Wingdings" panose="05000000000000000000" pitchFamily="2" charset="2"/>
              <a:buChar char="Ø"/>
            </a:pPr>
            <a:r>
              <a:rPr lang="ja-JP" altLang="en-US" sz="1200" dirty="0"/>
              <a:t>将来のリスクに対して備える手段として、経済活動の安定化に資する</a:t>
            </a:r>
            <a:endParaRPr lang="en-US" altLang="ja-JP" sz="1200" dirty="0"/>
          </a:p>
          <a:p>
            <a:pPr marL="171450" indent="-171450">
              <a:buFont typeface="Wingdings" panose="05000000000000000000" pitchFamily="2" charset="2"/>
              <a:buChar char="Ø"/>
            </a:pPr>
            <a:r>
              <a:rPr lang="ja-JP" altLang="en-US" sz="1200" dirty="0"/>
              <a:t>金融機関、企業、投資家にとって不可欠なリスクマネジメントのインフラ</a:t>
            </a:r>
          </a:p>
        </p:txBody>
      </p:sp>
      <p:graphicFrame>
        <p:nvGraphicFramePr>
          <p:cNvPr id="38" name="表 37">
            <a:extLst>
              <a:ext uri="{FF2B5EF4-FFF2-40B4-BE49-F238E27FC236}">
                <a16:creationId xmlns:a16="http://schemas.microsoft.com/office/drawing/2014/main" id="{610A3B9F-79C4-9E14-E5DE-DFA931959191}"/>
              </a:ext>
            </a:extLst>
          </p:cNvPr>
          <p:cNvGraphicFramePr>
            <a:graphicFrameLocks noGrp="1"/>
          </p:cNvGraphicFramePr>
          <p:nvPr>
            <p:extLst>
              <p:ext uri="{D42A27DB-BD31-4B8C-83A1-F6EECF244321}">
                <p14:modId xmlns:p14="http://schemas.microsoft.com/office/powerpoint/2010/main" val="508229714"/>
              </p:ext>
            </p:extLst>
          </p:nvPr>
        </p:nvGraphicFramePr>
        <p:xfrm>
          <a:off x="6260458" y="2041618"/>
          <a:ext cx="5067576" cy="1691640"/>
        </p:xfrm>
        <a:graphic>
          <a:graphicData uri="http://schemas.openxmlformats.org/drawingml/2006/table">
            <a:tbl>
              <a:tblPr firstRow="1" bandRow="1">
                <a:tableStyleId>{77FBBBCB-588E-45F7-8197-1C2F8D5DC026}</a:tableStyleId>
              </a:tblPr>
              <a:tblGrid>
                <a:gridCol w="1099918">
                  <a:extLst>
                    <a:ext uri="{9D8B030D-6E8A-4147-A177-3AD203B41FA5}">
                      <a16:colId xmlns:a16="http://schemas.microsoft.com/office/drawing/2014/main" val="4133242895"/>
                    </a:ext>
                  </a:extLst>
                </a:gridCol>
                <a:gridCol w="2092809">
                  <a:extLst>
                    <a:ext uri="{9D8B030D-6E8A-4147-A177-3AD203B41FA5}">
                      <a16:colId xmlns:a16="http://schemas.microsoft.com/office/drawing/2014/main" val="991173458"/>
                    </a:ext>
                  </a:extLst>
                </a:gridCol>
                <a:gridCol w="1874849">
                  <a:extLst>
                    <a:ext uri="{9D8B030D-6E8A-4147-A177-3AD203B41FA5}">
                      <a16:colId xmlns:a16="http://schemas.microsoft.com/office/drawing/2014/main" val="3114315138"/>
                    </a:ext>
                  </a:extLst>
                </a:gridCol>
              </a:tblGrid>
              <a:tr h="204148">
                <a:tc>
                  <a:txBody>
                    <a:bodyPr/>
                    <a:lstStyle/>
                    <a:p>
                      <a:pPr algn="l"/>
                      <a:r>
                        <a:rPr kumimoji="1" lang="ja-JP" altLang="en-US" sz="900" dirty="0">
                          <a:latin typeface="+mn-lt"/>
                        </a:rPr>
                        <a:t>種類</a:t>
                      </a:r>
                    </a:p>
                  </a:txBody>
                  <a:tcPr/>
                </a:tc>
                <a:tc>
                  <a:txBody>
                    <a:bodyPr/>
                    <a:lstStyle/>
                    <a:p>
                      <a:pPr algn="l"/>
                      <a:r>
                        <a:rPr kumimoji="1" lang="ja-JP" altLang="en-US" sz="900" dirty="0">
                          <a:latin typeface="+mn-lt"/>
                        </a:rPr>
                        <a:t>内容の概要</a:t>
                      </a:r>
                    </a:p>
                  </a:txBody>
                  <a:tcPr/>
                </a:tc>
                <a:tc>
                  <a:txBody>
                    <a:bodyPr/>
                    <a:lstStyle/>
                    <a:p>
                      <a:pPr algn="l"/>
                      <a:r>
                        <a:rPr kumimoji="1" lang="ja-JP" altLang="en-US" sz="900" dirty="0">
                          <a:latin typeface="+mn-lt"/>
                        </a:rPr>
                        <a:t>実務での活用例</a:t>
                      </a:r>
                    </a:p>
                  </a:txBody>
                  <a:tcPr/>
                </a:tc>
                <a:extLst>
                  <a:ext uri="{0D108BD9-81ED-4DB2-BD59-A6C34878D82A}">
                    <a16:rowId xmlns:a16="http://schemas.microsoft.com/office/drawing/2014/main" val="3500961693"/>
                  </a:ext>
                </a:extLst>
              </a:tr>
              <a:tr h="204148">
                <a:tc>
                  <a:txBody>
                    <a:bodyPr/>
                    <a:lstStyle/>
                    <a:p>
                      <a:pPr algn="l"/>
                      <a:r>
                        <a:rPr lang="ja-JP" altLang="en-US" sz="900" dirty="0"/>
                        <a:t>先物（</a:t>
                      </a:r>
                      <a:r>
                        <a:rPr lang="en-US" altLang="ja-JP" sz="900" dirty="0"/>
                        <a:t>Futures</a:t>
                      </a:r>
                      <a:r>
                        <a:rPr lang="ja-JP" altLang="en-US" sz="900" dirty="0"/>
                        <a:t>）</a:t>
                      </a:r>
                      <a:endParaRPr kumimoji="1" lang="ja-JP" altLang="en-US" sz="900" dirty="0">
                        <a:latin typeface="+mn-lt"/>
                      </a:endParaRPr>
                    </a:p>
                  </a:txBody>
                  <a:tcPr/>
                </a:tc>
                <a:tc>
                  <a:txBody>
                    <a:bodyPr/>
                    <a:lstStyle/>
                    <a:p>
                      <a:pPr algn="l"/>
                      <a:r>
                        <a:rPr lang="ja-JP" altLang="en-US" sz="900" dirty="0"/>
                        <a:t>取引所で標準化された将来の売買契約（義務あり）</a:t>
                      </a:r>
                      <a:endParaRPr kumimoji="1" lang="ja-JP" altLang="en-US" sz="900" dirty="0">
                        <a:latin typeface="+mn-lt"/>
                      </a:endParaRPr>
                    </a:p>
                  </a:txBody>
                  <a:tcPr/>
                </a:tc>
                <a:tc>
                  <a:txBody>
                    <a:bodyPr/>
                    <a:lstStyle/>
                    <a:p>
                      <a:pPr algn="l"/>
                      <a:r>
                        <a:rPr kumimoji="1" lang="ja-JP" altLang="en-US" sz="900" dirty="0">
                          <a:latin typeface="+mn-lt"/>
                        </a:rPr>
                        <a:t>商品先物取引、金利ヘッジ、株価指数先物など</a:t>
                      </a:r>
                    </a:p>
                  </a:txBody>
                  <a:tcPr/>
                </a:tc>
                <a:extLst>
                  <a:ext uri="{0D108BD9-81ED-4DB2-BD59-A6C34878D82A}">
                    <a16:rowId xmlns:a16="http://schemas.microsoft.com/office/drawing/2014/main" val="3185682296"/>
                  </a:ext>
                </a:extLst>
              </a:tr>
              <a:tr h="204148">
                <a:tc>
                  <a:txBody>
                    <a:bodyPr/>
                    <a:lstStyle/>
                    <a:p>
                      <a:pPr algn="l"/>
                      <a:r>
                        <a:rPr lang="ja-JP" altLang="en-US" sz="900" dirty="0"/>
                        <a:t>フォワード（</a:t>
                      </a:r>
                      <a:r>
                        <a:rPr lang="en-US" altLang="ja-JP" sz="900" dirty="0"/>
                        <a:t>Forwards</a:t>
                      </a:r>
                      <a:r>
                        <a:rPr lang="ja-JP" altLang="en-US" sz="900" dirty="0"/>
                        <a:t>）</a:t>
                      </a:r>
                      <a:endParaRPr kumimoji="1" lang="ja-JP" altLang="en-US" sz="900" dirty="0">
                        <a:latin typeface="+mn-lt"/>
                      </a:endParaRPr>
                    </a:p>
                  </a:txBody>
                  <a:tcPr/>
                </a:tc>
                <a:tc>
                  <a:txBody>
                    <a:bodyPr/>
                    <a:lstStyle/>
                    <a:p>
                      <a:pPr algn="l"/>
                      <a:r>
                        <a:rPr lang="ja-JP" altLang="en-US" sz="900" dirty="0"/>
                        <a:t>当事者間で自由に条件を設定する店頭取引の将来契約</a:t>
                      </a:r>
                      <a:endParaRPr kumimoji="1" lang="ja-JP" altLang="en-US" sz="900" dirty="0">
                        <a:latin typeface="+mn-lt"/>
                      </a:endParaRPr>
                    </a:p>
                  </a:txBody>
                  <a:tcPr/>
                </a:tc>
                <a:tc>
                  <a:txBody>
                    <a:bodyPr/>
                    <a:lstStyle/>
                    <a:p>
                      <a:pPr algn="l"/>
                      <a:r>
                        <a:rPr kumimoji="1" lang="ja-JP" altLang="en-US" sz="900" dirty="0">
                          <a:latin typeface="+mn-lt"/>
                        </a:rPr>
                        <a:t>為替予約、企業間の価格固定契約</a:t>
                      </a:r>
                    </a:p>
                  </a:txBody>
                  <a:tcPr/>
                </a:tc>
                <a:extLst>
                  <a:ext uri="{0D108BD9-81ED-4DB2-BD59-A6C34878D82A}">
                    <a16:rowId xmlns:a16="http://schemas.microsoft.com/office/drawing/2014/main" val="1556172771"/>
                  </a:ext>
                </a:extLst>
              </a:tr>
              <a:tr h="204148">
                <a:tc>
                  <a:txBody>
                    <a:bodyPr/>
                    <a:lstStyle/>
                    <a:p>
                      <a:pPr algn="l"/>
                      <a:r>
                        <a:rPr kumimoji="1" lang="ja-JP" altLang="en-US" sz="900" dirty="0">
                          <a:latin typeface="+mn-lt"/>
                        </a:rPr>
                        <a:t>オプション（</a:t>
                      </a:r>
                      <a:r>
                        <a:rPr kumimoji="1" lang="en-US" altLang="ja-JP" sz="900" dirty="0">
                          <a:latin typeface="+mn-lt"/>
                        </a:rPr>
                        <a:t>Options</a:t>
                      </a:r>
                      <a:r>
                        <a:rPr kumimoji="1" lang="ja-JP" altLang="en-US" sz="900" dirty="0">
                          <a:latin typeface="+mn-lt"/>
                        </a:rPr>
                        <a:t>）</a:t>
                      </a:r>
                    </a:p>
                  </a:txBody>
                  <a:tcPr/>
                </a:tc>
                <a:tc>
                  <a:txBody>
                    <a:bodyPr/>
                    <a:lstStyle/>
                    <a:p>
                      <a:pPr algn="l"/>
                      <a:r>
                        <a:rPr lang="ja-JP" altLang="en-US" sz="900" dirty="0"/>
                        <a:t>あらかじめ定められた価格で「買う／売る権利」の売買</a:t>
                      </a:r>
                      <a:endParaRPr kumimoji="1" lang="ja-JP" altLang="en-US" sz="900" dirty="0">
                        <a:latin typeface="+mn-lt"/>
                      </a:endParaRPr>
                    </a:p>
                  </a:txBody>
                  <a:tcPr/>
                </a:tc>
                <a:tc>
                  <a:txBody>
                    <a:bodyPr/>
                    <a:lstStyle/>
                    <a:p>
                      <a:pPr algn="l"/>
                      <a:r>
                        <a:rPr kumimoji="1" lang="ja-JP" altLang="en-US" sz="900" dirty="0">
                          <a:latin typeface="+mn-lt"/>
                        </a:rPr>
                        <a:t>保険的な使い方（下落時の損失限定）、ボラティリティ戦略</a:t>
                      </a:r>
                    </a:p>
                  </a:txBody>
                  <a:tcPr/>
                </a:tc>
                <a:extLst>
                  <a:ext uri="{0D108BD9-81ED-4DB2-BD59-A6C34878D82A}">
                    <a16:rowId xmlns:a16="http://schemas.microsoft.com/office/drawing/2014/main" val="1713312754"/>
                  </a:ext>
                </a:extLst>
              </a:tr>
              <a:tr h="204148">
                <a:tc>
                  <a:txBody>
                    <a:bodyPr/>
                    <a:lstStyle/>
                    <a:p>
                      <a:pPr algn="l"/>
                      <a:r>
                        <a:rPr kumimoji="1" lang="ja-JP" altLang="en-US" sz="900" dirty="0">
                          <a:latin typeface="+mn-lt"/>
                        </a:rPr>
                        <a:t>スワップ（</a:t>
                      </a:r>
                      <a:r>
                        <a:rPr kumimoji="1" lang="en-US" altLang="ja-JP" sz="900" dirty="0">
                          <a:latin typeface="+mn-lt"/>
                        </a:rPr>
                        <a:t>Swaps</a:t>
                      </a:r>
                      <a:r>
                        <a:rPr kumimoji="1" lang="ja-JP" altLang="en-US" sz="900" dirty="0">
                          <a:latin typeface="+mn-lt"/>
                        </a:rPr>
                        <a:t>）</a:t>
                      </a:r>
                    </a:p>
                  </a:txBody>
                  <a:tcPr/>
                </a:tc>
                <a:tc>
                  <a:txBody>
                    <a:bodyPr/>
                    <a:lstStyle/>
                    <a:p>
                      <a:pPr algn="l"/>
                      <a:r>
                        <a:rPr lang="ja-JP" altLang="en-US" sz="900" dirty="0"/>
                        <a:t>異なる金利や通貨のキャッシュフローを交換する契約</a:t>
                      </a:r>
                      <a:endParaRPr kumimoji="1" lang="ja-JP" altLang="en-US" sz="900" dirty="0">
                        <a:latin typeface="+mn-lt"/>
                      </a:endParaRPr>
                    </a:p>
                  </a:txBody>
                  <a:tcPr/>
                </a:tc>
                <a:tc>
                  <a:txBody>
                    <a:bodyPr/>
                    <a:lstStyle/>
                    <a:p>
                      <a:pPr algn="l"/>
                      <a:r>
                        <a:rPr kumimoji="1" lang="ja-JP" altLang="en-US" sz="900" dirty="0">
                          <a:latin typeface="+mn-lt"/>
                        </a:rPr>
                        <a:t>固定⇔変動金利スワップ、通貨スワップ</a:t>
                      </a:r>
                    </a:p>
                  </a:txBody>
                  <a:tcPr/>
                </a:tc>
                <a:extLst>
                  <a:ext uri="{0D108BD9-81ED-4DB2-BD59-A6C34878D82A}">
                    <a16:rowId xmlns:a16="http://schemas.microsoft.com/office/drawing/2014/main" val="1820185244"/>
                  </a:ext>
                </a:extLst>
              </a:tr>
            </a:tbl>
          </a:graphicData>
        </a:graphic>
      </p:graphicFrame>
      <p:sp>
        <p:nvSpPr>
          <p:cNvPr id="6" name="吹き出し: 四角形 5">
            <a:extLst>
              <a:ext uri="{FF2B5EF4-FFF2-40B4-BE49-F238E27FC236}">
                <a16:creationId xmlns:a16="http://schemas.microsoft.com/office/drawing/2014/main" id="{653E7F3D-D826-E3DA-27EA-7EE947B4E151}"/>
              </a:ext>
            </a:extLst>
          </p:cNvPr>
          <p:cNvSpPr/>
          <p:nvPr/>
        </p:nvSpPr>
        <p:spPr bwMode="auto">
          <a:xfrm>
            <a:off x="4804387" y="2887438"/>
            <a:ext cx="1385850" cy="265430"/>
          </a:xfrm>
          <a:prstGeom prst="wedgeRectCallout">
            <a:avLst>
              <a:gd name="adj1" fmla="val 61044"/>
              <a:gd name="adj2" fmla="val 8446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20000"/>
              </a:lnSpc>
              <a:spcBef>
                <a:spcPct val="0"/>
              </a:spcBef>
              <a:spcAft>
                <a:spcPct val="0"/>
              </a:spcAft>
              <a:buClrTx/>
              <a:buSzTx/>
              <a:buFont typeface="+mn-lt"/>
              <a:buNone/>
              <a:tabLst/>
            </a:pPr>
            <a:r>
              <a:rPr kumimoji="0" lang="ja-JP" altLang="en-US" sz="1000" b="0" i="0" u="none" strike="noStrike" cap="none" normalizeH="0" baseline="0" dirty="0">
                <a:ln>
                  <a:noFill/>
                </a:ln>
                <a:solidFill>
                  <a:schemeClr val="tx1"/>
                </a:solidFill>
                <a:effectLst/>
                <a:latin typeface="+mn-lt"/>
              </a:rPr>
              <a:t>次のスライドで紹介</a:t>
            </a:r>
          </a:p>
        </p:txBody>
      </p:sp>
    </p:spTree>
    <p:extLst>
      <p:ext uri="{BB962C8B-B14F-4D97-AF65-F5344CB8AC3E}">
        <p14:creationId xmlns:p14="http://schemas.microsoft.com/office/powerpoint/2010/main" val="122217007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A53327-0C00-A3DC-F40B-5D57BDAD83F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D81BD2D-1835-FE39-7A3F-4C7A968B4C58}"/>
              </a:ext>
            </a:extLst>
          </p:cNvPr>
          <p:cNvSpPr>
            <a:spLocks noGrp="1"/>
          </p:cNvSpPr>
          <p:nvPr>
            <p:ph type="title"/>
          </p:nvPr>
        </p:nvSpPr>
        <p:spPr/>
        <p:txBody>
          <a:bodyPr/>
          <a:lstStyle/>
          <a:p>
            <a:r>
              <a:rPr lang="ja-JP" altLang="en-US" dirty="0"/>
              <a:t>第</a:t>
            </a:r>
            <a:r>
              <a:rPr lang="en-US" altLang="ja-JP" dirty="0"/>
              <a:t>2</a:t>
            </a:r>
            <a:r>
              <a:rPr lang="ja-JP" altLang="en-US" dirty="0"/>
              <a:t>章</a:t>
            </a:r>
            <a:r>
              <a:rPr lang="en-US" altLang="ja-JP" dirty="0"/>
              <a:t>:</a:t>
            </a:r>
            <a:r>
              <a:rPr lang="ja-JP" altLang="en-US" dirty="0"/>
              <a:t>オプションの理論と価格決定</a:t>
            </a:r>
            <a:endParaRPr kumimoji="1" lang="ja-JP" altLang="en-US" dirty="0"/>
          </a:p>
        </p:txBody>
      </p:sp>
      <p:sp>
        <p:nvSpPr>
          <p:cNvPr id="3" name="コンテンツ プレースホルダー 2">
            <a:extLst>
              <a:ext uri="{FF2B5EF4-FFF2-40B4-BE49-F238E27FC236}">
                <a16:creationId xmlns:a16="http://schemas.microsoft.com/office/drawing/2014/main" id="{44CB5A45-C168-2D50-42E6-88C92F72F379}"/>
              </a:ext>
            </a:extLst>
          </p:cNvPr>
          <p:cNvSpPr>
            <a:spLocks noGrp="1"/>
          </p:cNvSpPr>
          <p:nvPr>
            <p:ph sz="quarter" idx="15"/>
          </p:nvPr>
        </p:nvSpPr>
        <p:spPr>
          <a:xfrm>
            <a:off x="289560" y="1719262"/>
            <a:ext cx="5650752" cy="4288536"/>
          </a:xfrm>
        </p:spPr>
        <p:txBody>
          <a:bodyPr/>
          <a:lstStyle/>
          <a:p>
            <a:r>
              <a:rPr lang="en-US" altLang="ja-JP" sz="1200" b="1" dirty="0"/>
              <a:t>1.</a:t>
            </a:r>
            <a:r>
              <a:rPr lang="ja-JP" altLang="en-US" sz="1200" b="1" dirty="0"/>
              <a:t> オプションとは何か</a:t>
            </a:r>
            <a:endParaRPr lang="en-US" altLang="ja-JP" sz="1200" b="1" dirty="0"/>
          </a:p>
          <a:p>
            <a:pPr marL="171450" indent="-171450">
              <a:buFont typeface="Wingdings" panose="05000000000000000000" pitchFamily="2" charset="2"/>
              <a:buChar char="Ø"/>
            </a:pPr>
            <a:r>
              <a:rPr lang="ja-JP" altLang="en-US" sz="1200" dirty="0"/>
              <a:t>オプションは、将来のある時点で、あらかじめ決められた価格で原資産（株式、為替など）を「買う」または「売る」ことができる“権利”。</a:t>
            </a:r>
            <a:endParaRPr lang="en-US" altLang="ja-JP" sz="1200" dirty="0"/>
          </a:p>
          <a:p>
            <a:pPr marL="171450" indent="-171450">
              <a:buFont typeface="Wingdings" panose="05000000000000000000" pitchFamily="2" charset="2"/>
              <a:buChar char="Ø"/>
            </a:pPr>
            <a:r>
              <a:rPr lang="ja-JP" altLang="en-US" sz="1200" dirty="0"/>
              <a:t>買い手は権利を行使するかどうか選べるが、売り手は要求されたら必ず応じる義務がある。</a:t>
            </a:r>
            <a:endParaRPr lang="en-US" altLang="ja-JP" sz="1200" dirty="0"/>
          </a:p>
          <a:p>
            <a:pPr marL="171450" indent="-171450">
              <a:buFont typeface="Wingdings" panose="05000000000000000000" pitchFamily="2" charset="2"/>
              <a:buChar char="Ø"/>
            </a:pPr>
            <a:endParaRPr lang="en-US" altLang="ja-JP" sz="1200" dirty="0"/>
          </a:p>
          <a:p>
            <a:r>
              <a:rPr lang="en-US" altLang="ja-JP" sz="1200" b="1" dirty="0"/>
              <a:t>2. </a:t>
            </a:r>
            <a:r>
              <a:rPr lang="ja-JP" altLang="en-US" sz="1200" b="1" dirty="0"/>
              <a:t>オプションの基本的な種類</a:t>
            </a:r>
            <a:endParaRPr lang="en-US" altLang="ja-JP" sz="1200" b="1" dirty="0"/>
          </a:p>
          <a:p>
            <a:endParaRPr lang="en-US" altLang="ja-JP" sz="1200" dirty="0"/>
          </a:p>
          <a:p>
            <a:endParaRPr lang="en-US" altLang="ja-JP" sz="1200" dirty="0"/>
          </a:p>
          <a:p>
            <a:endParaRPr lang="en-US" altLang="ja-JP" sz="1200" dirty="0"/>
          </a:p>
          <a:p>
            <a:endParaRPr lang="en-US" altLang="ja-JP" sz="1200" dirty="0"/>
          </a:p>
          <a:p>
            <a:endParaRPr lang="en-US" altLang="ja-JP" sz="1200" dirty="0"/>
          </a:p>
          <a:p>
            <a:r>
              <a:rPr lang="en-US" altLang="ja-JP" sz="1200" b="1" dirty="0"/>
              <a:t>3. </a:t>
            </a:r>
            <a:r>
              <a:rPr lang="ja-JP" altLang="en-US" sz="1200" b="1" dirty="0"/>
              <a:t>ブラック＝ショールズ・モデル（</a:t>
            </a:r>
            <a:r>
              <a:rPr lang="en-US" altLang="ja-JP" sz="1200" b="1" dirty="0"/>
              <a:t>BSM</a:t>
            </a:r>
            <a:r>
              <a:rPr lang="ja-JP" altLang="en-US" sz="1200" b="1" dirty="0"/>
              <a:t>）の概要</a:t>
            </a:r>
            <a:endParaRPr lang="en-US" altLang="ja-JP" sz="1200" b="1" dirty="0"/>
          </a:p>
          <a:p>
            <a:pPr marL="171450" indent="-171450">
              <a:buFont typeface="Wingdings" panose="05000000000000000000" pitchFamily="2" charset="2"/>
              <a:buChar char="Ø"/>
            </a:pPr>
            <a:r>
              <a:rPr lang="en-US" altLang="ja-JP" sz="1200" dirty="0"/>
              <a:t>1973</a:t>
            </a:r>
            <a:r>
              <a:rPr lang="ja-JP" altLang="en-US" sz="1200" dirty="0"/>
              <a:t>年に開発された、オプション価格の理論モデル（欧州型・無配当）</a:t>
            </a:r>
            <a:endParaRPr lang="en-US" altLang="ja-JP" sz="1200" dirty="0"/>
          </a:p>
          <a:p>
            <a:pPr marL="171450" indent="-171450">
              <a:buFont typeface="Wingdings" panose="05000000000000000000" pitchFamily="2" charset="2"/>
              <a:buChar char="Ø"/>
            </a:pPr>
            <a:r>
              <a:rPr lang="ja-JP" altLang="en-US" sz="1200" dirty="0"/>
              <a:t>市場の前提条件のもとで、オプションの理論価格を数式で求める手法</a:t>
            </a:r>
            <a:endParaRPr lang="en-US" altLang="ja-JP" sz="1200" dirty="0"/>
          </a:p>
          <a:p>
            <a:pPr marL="171450" indent="-171450">
              <a:buFont typeface="Wingdings" panose="05000000000000000000" pitchFamily="2" charset="2"/>
              <a:buChar char="Ø"/>
            </a:pPr>
            <a:r>
              <a:rPr lang="ja-JP" altLang="en-US" sz="1200" dirty="0"/>
              <a:t>実務で最も広く用いられているモデルのひとつ</a:t>
            </a:r>
            <a:endParaRPr lang="en-US" altLang="ja-JP" sz="1200" dirty="0"/>
          </a:p>
        </p:txBody>
      </p:sp>
      <p:sp>
        <p:nvSpPr>
          <p:cNvPr id="4" name="コンテンツ プレースホルダー 2">
            <a:extLst>
              <a:ext uri="{FF2B5EF4-FFF2-40B4-BE49-F238E27FC236}">
                <a16:creationId xmlns:a16="http://schemas.microsoft.com/office/drawing/2014/main" id="{B089E124-0CF0-D286-E0E5-AF8D2A1E2476}"/>
              </a:ext>
            </a:extLst>
          </p:cNvPr>
          <p:cNvSpPr txBox="1">
            <a:spLocks/>
          </p:cNvSpPr>
          <p:nvPr/>
        </p:nvSpPr>
        <p:spPr>
          <a:xfrm>
            <a:off x="6177134" y="1719262"/>
            <a:ext cx="5650752" cy="4288536"/>
          </a:xfrm>
          <a:prstGeom prst="rect">
            <a:avLst/>
          </a:prstGeom>
        </p:spPr>
        <p:txBody>
          <a:bodyPr vert="horz" lIns="0" tIns="0" rIns="0" bIns="0" rtlCol="0">
            <a:noAutofit/>
          </a:bodyPr>
          <a:lstStyle>
            <a:lvl1pPr marL="0" marR="0" indent="0" algn="l" defTabSz="1218956" rtl="0" eaLnBrk="1" latinLnBrk="0" hangingPunct="1">
              <a:lnSpc>
                <a:spcPct val="120000"/>
              </a:lnSpc>
              <a:spcBef>
                <a:spcPts val="0"/>
              </a:spcBef>
              <a:spcAft>
                <a:spcPts val="0"/>
              </a:spcAft>
              <a:buClrTx/>
              <a:buSzTx/>
              <a:buFontTx/>
              <a:buNone/>
              <a:tabLst/>
              <a:defRPr kumimoji="1" sz="1400" b="0" i="0" u="none" strike="noStrike" cap="none" spc="0" baseline="0">
                <a:solidFill>
                  <a:schemeClr val="tx1"/>
                </a:solidFill>
                <a:uFillTx/>
                <a:latin typeface="+mn-lt"/>
                <a:ea typeface="+mn-ea"/>
                <a:cs typeface="+mj-cs"/>
                <a:sym typeface="+mn-lt"/>
              </a:defRPr>
            </a:lvl1pPr>
            <a:lvl2pPr marL="128016" marR="0" indent="-128016" algn="l" defTabSz="1218956" rtl="0" eaLnBrk="1" latinLnBrk="0" hangingPunct="1">
              <a:lnSpc>
                <a:spcPct val="120000"/>
              </a:lnSpc>
              <a:spcBef>
                <a:spcPts val="0"/>
              </a:spcBef>
              <a:spcAft>
                <a:spcPts val="0"/>
              </a:spcAft>
              <a:buClrTx/>
              <a:buSzPct val="100000"/>
              <a:buFontTx/>
              <a:buChar char="–"/>
              <a:tabLst/>
              <a:defRPr kumimoji="1" sz="1400" b="0" i="0" u="none" strike="noStrike" cap="none" spc="0" baseline="0">
                <a:solidFill>
                  <a:schemeClr val="tx1"/>
                </a:solidFill>
                <a:uFillTx/>
                <a:latin typeface="+mn-lt"/>
                <a:ea typeface="+mn-ea"/>
                <a:cs typeface="+mj-cs"/>
                <a:sym typeface="+mn-lt"/>
              </a:defRPr>
            </a:lvl2pPr>
            <a:lvl3pPr marL="256032" marR="0" indent="-128016" algn="l" defTabSz="1218956" rtl="0" eaLnBrk="1" latinLnBrk="0" hangingPunct="1">
              <a:lnSpc>
                <a:spcPct val="120000"/>
              </a:lnSpc>
              <a:spcBef>
                <a:spcPts val="0"/>
              </a:spcBef>
              <a:spcAft>
                <a:spcPts val="0"/>
              </a:spcAft>
              <a:buClrTx/>
              <a:buSzPct val="100000"/>
              <a:buFontTx/>
              <a:buChar char="•"/>
              <a:tabLst/>
              <a:defRPr kumimoji="1" sz="1400" b="0" i="0" u="none" strike="noStrike" cap="none" spc="0" baseline="0">
                <a:solidFill>
                  <a:schemeClr val="tx1"/>
                </a:solidFill>
                <a:uFillTx/>
                <a:latin typeface="+mn-lt"/>
                <a:ea typeface="+mn-ea"/>
                <a:cs typeface="+mj-cs"/>
                <a:sym typeface="+mn-lt"/>
              </a:defRPr>
            </a:lvl3pPr>
            <a:lvl4pPr marL="384048" marR="0" indent="-128016" algn="l" defTabSz="1218956" rtl="0" eaLnBrk="1" latinLnBrk="0" hangingPunct="1">
              <a:lnSpc>
                <a:spcPct val="120000"/>
              </a:lnSpc>
              <a:spcBef>
                <a:spcPts val="0"/>
              </a:spcBef>
              <a:spcAft>
                <a:spcPts val="0"/>
              </a:spcAft>
              <a:buClrTx/>
              <a:buSzPct val="100000"/>
              <a:buFontTx/>
              <a:buChar char="–"/>
              <a:tabLst/>
              <a:defRPr kumimoji="1" sz="1400" b="0" i="0" u="none" strike="noStrike" cap="none" spc="0" baseline="0">
                <a:solidFill>
                  <a:schemeClr val="tx1"/>
                </a:solidFill>
                <a:uFillTx/>
                <a:latin typeface="+mn-lt"/>
                <a:ea typeface="+mn-ea"/>
                <a:cs typeface="+mj-cs"/>
                <a:sym typeface="+mn-lt"/>
              </a:defRPr>
            </a:lvl4pPr>
            <a:lvl5pPr marL="512064" marR="0" indent="-128016" algn="l" defTabSz="1218956" rtl="0" eaLnBrk="1" latinLnBrk="0" hangingPunct="1">
              <a:lnSpc>
                <a:spcPct val="120000"/>
              </a:lnSpc>
              <a:spcBef>
                <a:spcPts val="0"/>
              </a:spcBef>
              <a:spcAft>
                <a:spcPts val="0"/>
              </a:spcAft>
              <a:buClrTx/>
              <a:buSzPct val="100000"/>
              <a:buFontTx/>
              <a:buChar char="•"/>
              <a:tabLst/>
              <a:defRPr kumimoji="1" sz="1400" b="0" i="0" u="none" strike="noStrike" cap="none" spc="0" baseline="0">
                <a:solidFill>
                  <a:schemeClr val="tx1"/>
                </a:solidFill>
                <a:uFillTx/>
                <a:latin typeface="+mn-lt"/>
                <a:ea typeface="+mn-ea"/>
                <a:cs typeface="+mj-cs"/>
                <a:sym typeface="+mn-lt"/>
              </a:defRPr>
            </a:lvl5pPr>
            <a:lvl6pPr marL="640080" marR="0" indent="-128016" algn="l" defTabSz="1218956" rtl="0" eaLnBrk="1" latinLnBrk="0" hangingPunct="1">
              <a:lnSpc>
                <a:spcPct val="100000"/>
              </a:lnSpc>
              <a:spcBef>
                <a:spcPts val="0"/>
              </a:spcBef>
              <a:spcAft>
                <a:spcPts val="600"/>
              </a:spcAft>
              <a:buClrTx/>
              <a:buSzPct val="100000"/>
              <a:buFontTx/>
              <a:buChar char="–"/>
              <a:tabLst/>
              <a:defRPr kumimoji="1" sz="1400" b="0" i="0" u="none" strike="noStrike" cap="none" spc="0" baseline="0">
                <a:solidFill>
                  <a:schemeClr val="tx1"/>
                </a:solidFill>
                <a:uFillTx/>
                <a:latin typeface="+mn-lt"/>
                <a:ea typeface="+mn-ea"/>
                <a:cs typeface="+mj-cs"/>
                <a:sym typeface="+mn-lt"/>
              </a:defRPr>
            </a:lvl6pPr>
            <a:lvl7pPr marL="768096" marR="0" indent="-128016" algn="l" defTabSz="1218956" rtl="0" eaLnBrk="1" latinLnBrk="0" hangingPunct="1">
              <a:lnSpc>
                <a:spcPct val="100000"/>
              </a:lnSpc>
              <a:spcBef>
                <a:spcPts val="0"/>
              </a:spcBef>
              <a:spcAft>
                <a:spcPts val="600"/>
              </a:spcAft>
              <a:buClrTx/>
              <a:buSzPct val="100000"/>
              <a:buFontTx/>
              <a:buChar char="•"/>
              <a:tabLst/>
              <a:defRPr kumimoji="1" sz="1400" b="0" i="0" u="none" strike="noStrike" cap="none" spc="0" baseline="0">
                <a:solidFill>
                  <a:schemeClr val="tx1"/>
                </a:solidFill>
                <a:uFillTx/>
                <a:latin typeface="+mn-lt"/>
                <a:ea typeface="+mn-ea"/>
                <a:cs typeface="+mj-cs"/>
                <a:sym typeface="+mn-lt"/>
              </a:defRPr>
            </a:lvl7pPr>
            <a:lvl8pPr marL="896112" marR="0" indent="-128016" algn="l" defTabSz="1218956" rtl="0" eaLnBrk="1" latinLnBrk="0" hangingPunct="1">
              <a:lnSpc>
                <a:spcPct val="100000"/>
              </a:lnSpc>
              <a:spcBef>
                <a:spcPts val="0"/>
              </a:spcBef>
              <a:spcAft>
                <a:spcPts val="600"/>
              </a:spcAft>
              <a:buClrTx/>
              <a:buSzPct val="100000"/>
              <a:buFontTx/>
              <a:buChar char="–"/>
              <a:tabLst/>
              <a:defRPr kumimoji="1" sz="1400" b="0" i="0" u="none" strike="noStrike" cap="none" spc="0" baseline="0">
                <a:solidFill>
                  <a:schemeClr val="tx1"/>
                </a:solidFill>
                <a:uFillTx/>
                <a:latin typeface="+mn-lt"/>
                <a:ea typeface="+mn-ea"/>
                <a:cs typeface="+mj-cs"/>
                <a:sym typeface="+mn-lt"/>
              </a:defRPr>
            </a:lvl8pPr>
            <a:lvl9pPr marL="1024128" marR="0" indent="-128016" algn="l" defTabSz="1218956" rtl="0" eaLnBrk="1" latinLnBrk="0" hangingPunct="1">
              <a:lnSpc>
                <a:spcPct val="100000"/>
              </a:lnSpc>
              <a:spcBef>
                <a:spcPts val="0"/>
              </a:spcBef>
              <a:spcAft>
                <a:spcPts val="6"/>
              </a:spcAft>
              <a:buClrTx/>
              <a:buSzPct val="100000"/>
              <a:buFontTx/>
              <a:buChar char="•"/>
              <a:tabLst/>
              <a:defRPr kumimoji="1" sz="1400" b="0" i="0" u="none" strike="noStrike" cap="none" spc="0" baseline="0">
                <a:solidFill>
                  <a:schemeClr val="tx1"/>
                </a:solidFill>
                <a:uFillTx/>
                <a:latin typeface="+mn-lt"/>
                <a:ea typeface="+mn-ea"/>
                <a:cs typeface="+mj-cs"/>
                <a:sym typeface="+mn-lt"/>
              </a:defRPr>
            </a:lvl9pPr>
          </a:lstStyle>
          <a:p>
            <a:r>
              <a:rPr lang="en-US" altLang="ja-JP" sz="1200" b="1" dirty="0"/>
              <a:t>4. </a:t>
            </a:r>
            <a:r>
              <a:rPr lang="ja-JP" altLang="en-US" sz="1200" b="1" dirty="0"/>
              <a:t>ブラック＝ショールズ・モデルの数式（コールオプションの式</a:t>
            </a:r>
            <a:r>
              <a:rPr lang="ja-JP" altLang="en-US" sz="1200" dirty="0"/>
              <a:t>）</a:t>
            </a:r>
            <a:endParaRPr lang="en-US" altLang="ja-JP" sz="1200" dirty="0"/>
          </a:p>
          <a:p>
            <a:endParaRPr lang="en-US" altLang="ja-JP" sz="1200" dirty="0"/>
          </a:p>
          <a:p>
            <a:endParaRPr lang="en-US" altLang="ja-JP" sz="1200" dirty="0"/>
          </a:p>
          <a:p>
            <a:endParaRPr lang="en-US" altLang="ja-JP" sz="1200" dirty="0"/>
          </a:p>
          <a:p>
            <a:endParaRPr lang="en-US" altLang="ja-JP" sz="1200" dirty="0"/>
          </a:p>
          <a:p>
            <a:endParaRPr lang="en-US" altLang="ja-JP" sz="1200" dirty="0"/>
          </a:p>
          <a:p>
            <a:endParaRPr lang="en-US" altLang="ja-JP" sz="1200" dirty="0"/>
          </a:p>
          <a:p>
            <a:endParaRPr lang="en-US" altLang="ja-JP" sz="1200" dirty="0"/>
          </a:p>
          <a:p>
            <a:endParaRPr lang="en-US" altLang="ja-JP" sz="1200" dirty="0"/>
          </a:p>
          <a:p>
            <a:endParaRPr lang="en-US" altLang="ja-JP" sz="1200" dirty="0"/>
          </a:p>
          <a:p>
            <a:endParaRPr lang="en-US" altLang="ja-JP" sz="1200" dirty="0"/>
          </a:p>
          <a:p>
            <a:endParaRPr lang="en-US" altLang="ja-JP" sz="1200" dirty="0"/>
          </a:p>
          <a:p>
            <a:endParaRPr lang="en-US" altLang="ja-JP" sz="1200" dirty="0"/>
          </a:p>
          <a:p>
            <a:r>
              <a:rPr lang="en-US" altLang="ja-JP" sz="1200" b="1" dirty="0"/>
              <a:t>5. </a:t>
            </a:r>
            <a:r>
              <a:rPr lang="ja-JP" altLang="en-US" sz="1200" b="1" dirty="0"/>
              <a:t>ブラック＝ショールズ・モデルの実務での活用場面</a:t>
            </a:r>
            <a:endParaRPr lang="en-US" altLang="ja-JP" sz="1200" b="1" dirty="0"/>
          </a:p>
          <a:p>
            <a:endParaRPr lang="en-US" altLang="ja-JP" sz="1200" dirty="0"/>
          </a:p>
          <a:p>
            <a:endParaRPr lang="en-US" altLang="ja-JP" sz="1200" dirty="0"/>
          </a:p>
          <a:p>
            <a:endParaRPr lang="en-US" altLang="ja-JP" sz="1200" dirty="0"/>
          </a:p>
          <a:p>
            <a:endParaRPr lang="en-US" altLang="ja-JP" sz="1200" dirty="0"/>
          </a:p>
          <a:p>
            <a:endParaRPr lang="en-US" altLang="ja-JP" sz="1200" dirty="0"/>
          </a:p>
        </p:txBody>
      </p:sp>
      <p:graphicFrame>
        <p:nvGraphicFramePr>
          <p:cNvPr id="5" name="表 4">
            <a:extLst>
              <a:ext uri="{FF2B5EF4-FFF2-40B4-BE49-F238E27FC236}">
                <a16:creationId xmlns:a16="http://schemas.microsoft.com/office/drawing/2014/main" id="{02BC08E5-5A5A-8F0E-A3A5-CCD3C483FD4B}"/>
              </a:ext>
            </a:extLst>
          </p:cNvPr>
          <p:cNvGraphicFramePr>
            <a:graphicFrameLocks noGrp="1"/>
          </p:cNvGraphicFramePr>
          <p:nvPr>
            <p:extLst>
              <p:ext uri="{D42A27DB-BD31-4B8C-83A1-F6EECF244321}">
                <p14:modId xmlns:p14="http://schemas.microsoft.com/office/powerpoint/2010/main" val="3915460306"/>
              </p:ext>
            </p:extLst>
          </p:nvPr>
        </p:nvGraphicFramePr>
        <p:xfrm>
          <a:off x="364114" y="3325505"/>
          <a:ext cx="4821980" cy="685800"/>
        </p:xfrm>
        <a:graphic>
          <a:graphicData uri="http://schemas.openxmlformats.org/drawingml/2006/table">
            <a:tbl>
              <a:tblPr firstRow="1" bandRow="1">
                <a:tableStyleId>{77FBBBCB-588E-45F7-8197-1C2F8D5DC026}</a:tableStyleId>
              </a:tblPr>
              <a:tblGrid>
                <a:gridCol w="1115282">
                  <a:extLst>
                    <a:ext uri="{9D8B030D-6E8A-4147-A177-3AD203B41FA5}">
                      <a16:colId xmlns:a16="http://schemas.microsoft.com/office/drawing/2014/main" val="4133242895"/>
                    </a:ext>
                  </a:extLst>
                </a:gridCol>
                <a:gridCol w="1233231">
                  <a:extLst>
                    <a:ext uri="{9D8B030D-6E8A-4147-A177-3AD203B41FA5}">
                      <a16:colId xmlns:a16="http://schemas.microsoft.com/office/drawing/2014/main" val="991173458"/>
                    </a:ext>
                  </a:extLst>
                </a:gridCol>
                <a:gridCol w="2473467">
                  <a:extLst>
                    <a:ext uri="{9D8B030D-6E8A-4147-A177-3AD203B41FA5}">
                      <a16:colId xmlns:a16="http://schemas.microsoft.com/office/drawing/2014/main" val="3114315138"/>
                    </a:ext>
                  </a:extLst>
                </a:gridCol>
              </a:tblGrid>
              <a:tr h="204148">
                <a:tc>
                  <a:txBody>
                    <a:bodyPr/>
                    <a:lstStyle/>
                    <a:p>
                      <a:pPr algn="l"/>
                      <a:r>
                        <a:rPr kumimoji="1" lang="ja-JP" altLang="en-US" sz="900" dirty="0">
                          <a:latin typeface="+mn-lt"/>
                        </a:rPr>
                        <a:t>種類</a:t>
                      </a:r>
                    </a:p>
                  </a:txBody>
                  <a:tcPr/>
                </a:tc>
                <a:tc>
                  <a:txBody>
                    <a:bodyPr/>
                    <a:lstStyle/>
                    <a:p>
                      <a:pPr algn="l"/>
                      <a:r>
                        <a:rPr kumimoji="1" lang="ja-JP" altLang="en-US" sz="900" dirty="0">
                          <a:latin typeface="+mn-lt"/>
                        </a:rPr>
                        <a:t>内容</a:t>
                      </a:r>
                    </a:p>
                  </a:txBody>
                  <a:tcPr/>
                </a:tc>
                <a:tc>
                  <a:txBody>
                    <a:bodyPr/>
                    <a:lstStyle/>
                    <a:p>
                      <a:pPr algn="l"/>
                      <a:r>
                        <a:rPr kumimoji="1" lang="ja-JP" altLang="en-US" sz="900" dirty="0">
                          <a:latin typeface="+mn-lt"/>
                        </a:rPr>
                        <a:t>実務での活用例</a:t>
                      </a:r>
                    </a:p>
                  </a:txBody>
                  <a:tcPr/>
                </a:tc>
                <a:extLst>
                  <a:ext uri="{0D108BD9-81ED-4DB2-BD59-A6C34878D82A}">
                    <a16:rowId xmlns:a16="http://schemas.microsoft.com/office/drawing/2014/main" val="3500961693"/>
                  </a:ext>
                </a:extLst>
              </a:tr>
              <a:tr h="204148">
                <a:tc>
                  <a:txBody>
                    <a:bodyPr/>
                    <a:lstStyle/>
                    <a:p>
                      <a:pPr algn="l"/>
                      <a:r>
                        <a:rPr lang="ja-JP" altLang="en-US" sz="900" dirty="0"/>
                        <a:t>コールオプション</a:t>
                      </a:r>
                      <a:endParaRPr kumimoji="1" lang="ja-JP" altLang="en-US" sz="900" dirty="0">
                        <a:latin typeface="+mn-lt"/>
                      </a:endParaRPr>
                    </a:p>
                  </a:txBody>
                  <a:tcPr/>
                </a:tc>
                <a:tc>
                  <a:txBody>
                    <a:bodyPr/>
                    <a:lstStyle/>
                    <a:p>
                      <a:pPr algn="l"/>
                      <a:r>
                        <a:rPr lang="ja-JP" altLang="en-US" sz="900" dirty="0"/>
                        <a:t>原資産を買う権利</a:t>
                      </a:r>
                      <a:endParaRPr kumimoji="1" lang="ja-JP" altLang="en-US" sz="900" dirty="0">
                        <a:latin typeface="+mn-lt"/>
                      </a:endParaRPr>
                    </a:p>
                  </a:txBody>
                  <a:tcPr/>
                </a:tc>
                <a:tc>
                  <a:txBody>
                    <a:bodyPr/>
                    <a:lstStyle/>
                    <a:p>
                      <a:pPr algn="l"/>
                      <a:r>
                        <a:rPr kumimoji="1" lang="ja-JP" altLang="en-US" sz="900" dirty="0">
                          <a:latin typeface="+mn-lt"/>
                        </a:rPr>
                        <a:t>株価の上昇を見込んで利益を狙う</a:t>
                      </a:r>
                    </a:p>
                  </a:txBody>
                  <a:tcPr/>
                </a:tc>
                <a:extLst>
                  <a:ext uri="{0D108BD9-81ED-4DB2-BD59-A6C34878D82A}">
                    <a16:rowId xmlns:a16="http://schemas.microsoft.com/office/drawing/2014/main" val="3185682296"/>
                  </a:ext>
                </a:extLst>
              </a:tr>
              <a:tr h="204148">
                <a:tc>
                  <a:txBody>
                    <a:bodyPr/>
                    <a:lstStyle/>
                    <a:p>
                      <a:pPr algn="l"/>
                      <a:r>
                        <a:rPr lang="ja-JP" altLang="en-US" sz="900" dirty="0"/>
                        <a:t>プットオプション</a:t>
                      </a:r>
                      <a:endParaRPr kumimoji="1" lang="ja-JP" altLang="en-US" sz="900" dirty="0">
                        <a:latin typeface="+mn-lt"/>
                      </a:endParaRPr>
                    </a:p>
                  </a:txBody>
                  <a:tcPr/>
                </a:tc>
                <a:tc>
                  <a:txBody>
                    <a:bodyPr/>
                    <a:lstStyle/>
                    <a:p>
                      <a:pPr algn="l"/>
                      <a:r>
                        <a:rPr lang="ja-JP" altLang="en-US" sz="900" dirty="0"/>
                        <a:t>原資産を売る権利</a:t>
                      </a:r>
                      <a:endParaRPr kumimoji="1" lang="ja-JP" altLang="en-US" sz="900" dirty="0">
                        <a:latin typeface="+mn-lt"/>
                      </a:endParaRPr>
                    </a:p>
                  </a:txBody>
                  <a:tcPr/>
                </a:tc>
                <a:tc>
                  <a:txBody>
                    <a:bodyPr/>
                    <a:lstStyle/>
                    <a:p>
                      <a:pPr algn="l"/>
                      <a:r>
                        <a:rPr kumimoji="1" lang="ja-JP" altLang="en-US" sz="900" dirty="0">
                          <a:latin typeface="+mn-lt"/>
                        </a:rPr>
                        <a:t>下落リスクに備える（保険的な使い方）</a:t>
                      </a:r>
                    </a:p>
                  </a:txBody>
                  <a:tcPr/>
                </a:tc>
                <a:extLst>
                  <a:ext uri="{0D108BD9-81ED-4DB2-BD59-A6C34878D82A}">
                    <a16:rowId xmlns:a16="http://schemas.microsoft.com/office/drawing/2014/main" val="1556172771"/>
                  </a:ext>
                </a:extLst>
              </a:tr>
            </a:tbl>
          </a:graphicData>
        </a:graphic>
      </p:graphicFrame>
      <p:pic>
        <p:nvPicPr>
          <p:cNvPr id="7" name="図 6">
            <a:extLst>
              <a:ext uri="{FF2B5EF4-FFF2-40B4-BE49-F238E27FC236}">
                <a16:creationId xmlns:a16="http://schemas.microsoft.com/office/drawing/2014/main" id="{6A50C2A9-120F-B466-86E7-306D0E4ED2B5}"/>
              </a:ext>
            </a:extLst>
          </p:cNvPr>
          <p:cNvPicPr>
            <a:picLocks noChangeAspect="1"/>
          </p:cNvPicPr>
          <p:nvPr/>
        </p:nvPicPr>
        <p:blipFill>
          <a:blip r:embed="rId2"/>
          <a:stretch>
            <a:fillRect/>
          </a:stretch>
        </p:blipFill>
        <p:spPr>
          <a:xfrm>
            <a:off x="6419370" y="1955400"/>
            <a:ext cx="3384665" cy="813717"/>
          </a:xfrm>
          <a:prstGeom prst="rect">
            <a:avLst/>
          </a:prstGeom>
        </p:spPr>
      </p:pic>
      <p:graphicFrame>
        <p:nvGraphicFramePr>
          <p:cNvPr id="8" name="表 7">
            <a:extLst>
              <a:ext uri="{FF2B5EF4-FFF2-40B4-BE49-F238E27FC236}">
                <a16:creationId xmlns:a16="http://schemas.microsoft.com/office/drawing/2014/main" id="{85FCFCC1-39EA-824A-2FD9-F503E22FA3B7}"/>
              </a:ext>
            </a:extLst>
          </p:cNvPr>
          <p:cNvGraphicFramePr>
            <a:graphicFrameLocks noGrp="1"/>
          </p:cNvGraphicFramePr>
          <p:nvPr>
            <p:extLst>
              <p:ext uri="{D42A27DB-BD31-4B8C-83A1-F6EECF244321}">
                <p14:modId xmlns:p14="http://schemas.microsoft.com/office/powerpoint/2010/main" val="1026165578"/>
              </p:ext>
            </p:extLst>
          </p:nvPr>
        </p:nvGraphicFramePr>
        <p:xfrm>
          <a:off x="6419370" y="2769232"/>
          <a:ext cx="3870928" cy="1600200"/>
        </p:xfrm>
        <a:graphic>
          <a:graphicData uri="http://schemas.openxmlformats.org/drawingml/2006/table">
            <a:tbl>
              <a:tblPr firstRow="1" bandRow="1">
                <a:tableStyleId>{77FBBBCB-588E-45F7-8197-1C2F8D5DC026}</a:tableStyleId>
              </a:tblPr>
              <a:tblGrid>
                <a:gridCol w="978941">
                  <a:extLst>
                    <a:ext uri="{9D8B030D-6E8A-4147-A177-3AD203B41FA5}">
                      <a16:colId xmlns:a16="http://schemas.microsoft.com/office/drawing/2014/main" val="4133242895"/>
                    </a:ext>
                  </a:extLst>
                </a:gridCol>
                <a:gridCol w="2891987">
                  <a:extLst>
                    <a:ext uri="{9D8B030D-6E8A-4147-A177-3AD203B41FA5}">
                      <a16:colId xmlns:a16="http://schemas.microsoft.com/office/drawing/2014/main" val="991173458"/>
                    </a:ext>
                  </a:extLst>
                </a:gridCol>
              </a:tblGrid>
              <a:tr h="204148">
                <a:tc>
                  <a:txBody>
                    <a:bodyPr/>
                    <a:lstStyle/>
                    <a:p>
                      <a:pPr algn="l"/>
                      <a:r>
                        <a:rPr kumimoji="1" lang="ja-JP" altLang="en-US" sz="900" dirty="0">
                          <a:latin typeface="+mn-lt"/>
                        </a:rPr>
                        <a:t>記号</a:t>
                      </a:r>
                    </a:p>
                  </a:txBody>
                  <a:tcPr/>
                </a:tc>
                <a:tc>
                  <a:txBody>
                    <a:bodyPr/>
                    <a:lstStyle/>
                    <a:p>
                      <a:pPr algn="l"/>
                      <a:r>
                        <a:rPr kumimoji="1" lang="ja-JP" altLang="en-US" sz="900" dirty="0">
                          <a:latin typeface="+mn-lt"/>
                        </a:rPr>
                        <a:t>意味</a:t>
                      </a:r>
                    </a:p>
                  </a:txBody>
                  <a:tcPr/>
                </a:tc>
                <a:extLst>
                  <a:ext uri="{0D108BD9-81ED-4DB2-BD59-A6C34878D82A}">
                    <a16:rowId xmlns:a16="http://schemas.microsoft.com/office/drawing/2014/main" val="3500961693"/>
                  </a:ext>
                </a:extLst>
              </a:tr>
              <a:tr h="204148">
                <a:tc>
                  <a:txBody>
                    <a:bodyPr/>
                    <a:lstStyle/>
                    <a:p>
                      <a:pPr algn="l"/>
                      <a:r>
                        <a:rPr lang="en-US" altLang="ja-JP" sz="900" dirty="0"/>
                        <a:t>S₀</a:t>
                      </a:r>
                      <a:endParaRPr kumimoji="1" lang="ja-JP" altLang="en-US" sz="900" dirty="0">
                        <a:latin typeface="+mn-lt"/>
                      </a:endParaRPr>
                    </a:p>
                  </a:txBody>
                  <a:tcPr/>
                </a:tc>
                <a:tc>
                  <a:txBody>
                    <a:bodyPr/>
                    <a:lstStyle/>
                    <a:p>
                      <a:pPr algn="l"/>
                      <a:r>
                        <a:rPr lang="ja-JP" altLang="en-US" sz="900" dirty="0"/>
                        <a:t>現在の株価</a:t>
                      </a:r>
                      <a:endParaRPr kumimoji="1" lang="ja-JP" altLang="en-US" sz="900" dirty="0">
                        <a:latin typeface="+mn-lt"/>
                      </a:endParaRPr>
                    </a:p>
                  </a:txBody>
                  <a:tcPr/>
                </a:tc>
                <a:extLst>
                  <a:ext uri="{0D108BD9-81ED-4DB2-BD59-A6C34878D82A}">
                    <a16:rowId xmlns:a16="http://schemas.microsoft.com/office/drawing/2014/main" val="3185682296"/>
                  </a:ext>
                </a:extLst>
              </a:tr>
              <a:tr h="204148">
                <a:tc>
                  <a:txBody>
                    <a:bodyPr/>
                    <a:lstStyle/>
                    <a:p>
                      <a:pPr algn="l"/>
                      <a:r>
                        <a:rPr lang="en-US" altLang="ja-JP" sz="900" dirty="0"/>
                        <a:t>K</a:t>
                      </a:r>
                      <a:endParaRPr kumimoji="1" lang="ja-JP" altLang="en-US" sz="900" dirty="0">
                        <a:latin typeface="+mn-lt"/>
                      </a:endParaRPr>
                    </a:p>
                  </a:txBody>
                  <a:tcPr/>
                </a:tc>
                <a:tc>
                  <a:txBody>
                    <a:bodyPr/>
                    <a:lstStyle/>
                    <a:p>
                      <a:pPr algn="l"/>
                      <a:r>
                        <a:rPr lang="ja-JP" altLang="en-US" sz="900" dirty="0"/>
                        <a:t>行使価格</a:t>
                      </a:r>
                      <a:endParaRPr kumimoji="1" lang="ja-JP" altLang="en-US" sz="900" dirty="0">
                        <a:latin typeface="+mn-lt"/>
                      </a:endParaRPr>
                    </a:p>
                  </a:txBody>
                  <a:tcPr/>
                </a:tc>
                <a:extLst>
                  <a:ext uri="{0D108BD9-81ED-4DB2-BD59-A6C34878D82A}">
                    <a16:rowId xmlns:a16="http://schemas.microsoft.com/office/drawing/2014/main" val="1556172771"/>
                  </a:ext>
                </a:extLst>
              </a:tr>
              <a:tr h="204148">
                <a:tc>
                  <a:txBody>
                    <a:bodyPr/>
                    <a:lstStyle/>
                    <a:p>
                      <a:pPr algn="l"/>
                      <a:r>
                        <a:rPr lang="en-US" altLang="ja-JP" sz="900" dirty="0"/>
                        <a:t>T</a:t>
                      </a:r>
                      <a:endParaRPr kumimoji="1" lang="ja-JP" altLang="en-US" sz="900" dirty="0">
                        <a:latin typeface="+mn-lt"/>
                      </a:endParaRPr>
                    </a:p>
                  </a:txBody>
                  <a:tcPr/>
                </a:tc>
                <a:tc>
                  <a:txBody>
                    <a:bodyPr/>
                    <a:lstStyle/>
                    <a:p>
                      <a:pPr algn="l"/>
                      <a:r>
                        <a:rPr lang="ja-JP" altLang="en-US" sz="900" dirty="0"/>
                        <a:t>満期までの時間（年単位）</a:t>
                      </a:r>
                      <a:endParaRPr kumimoji="1" lang="ja-JP" altLang="en-US" sz="900" dirty="0">
                        <a:latin typeface="+mn-lt"/>
                      </a:endParaRPr>
                    </a:p>
                  </a:txBody>
                  <a:tcPr/>
                </a:tc>
                <a:extLst>
                  <a:ext uri="{0D108BD9-81ED-4DB2-BD59-A6C34878D82A}">
                    <a16:rowId xmlns:a16="http://schemas.microsoft.com/office/drawing/2014/main" val="1713312754"/>
                  </a:ext>
                </a:extLst>
              </a:tr>
              <a:tr h="204148">
                <a:tc>
                  <a:txBody>
                    <a:bodyPr/>
                    <a:lstStyle/>
                    <a:p>
                      <a:pPr algn="l"/>
                      <a:r>
                        <a:rPr lang="en-US" altLang="ja-JP" sz="900" dirty="0"/>
                        <a:t>r</a:t>
                      </a:r>
                      <a:endParaRPr kumimoji="1" lang="ja-JP" altLang="en-US" sz="900" dirty="0">
                        <a:latin typeface="+mn-lt"/>
                      </a:endParaRPr>
                    </a:p>
                  </a:txBody>
                  <a:tcPr/>
                </a:tc>
                <a:tc>
                  <a:txBody>
                    <a:bodyPr/>
                    <a:lstStyle/>
                    <a:p>
                      <a:pPr algn="l"/>
                      <a:r>
                        <a:rPr lang="ja-JP" altLang="en-US" sz="900" dirty="0"/>
                        <a:t>無リスク金利（年率）</a:t>
                      </a:r>
                      <a:endParaRPr kumimoji="1" lang="ja-JP" altLang="en-US" sz="900" dirty="0">
                        <a:latin typeface="+mn-lt"/>
                      </a:endParaRPr>
                    </a:p>
                  </a:txBody>
                  <a:tcPr/>
                </a:tc>
                <a:extLst>
                  <a:ext uri="{0D108BD9-81ED-4DB2-BD59-A6C34878D82A}">
                    <a16:rowId xmlns:a16="http://schemas.microsoft.com/office/drawing/2014/main" val="1820185244"/>
                  </a:ext>
                </a:extLst>
              </a:tr>
              <a:tr h="204148">
                <a:tc>
                  <a:txBody>
                    <a:bodyPr/>
                    <a:lstStyle/>
                    <a:p>
                      <a:pPr algn="l"/>
                      <a:r>
                        <a:rPr lang="el-GR" altLang="ja-JP" sz="900" dirty="0"/>
                        <a:t>σ</a:t>
                      </a:r>
                      <a:endParaRPr kumimoji="1" lang="ja-JP" altLang="en-US" sz="900" dirty="0">
                        <a:latin typeface="+mn-lt"/>
                      </a:endParaRPr>
                    </a:p>
                  </a:txBody>
                  <a:tcPr/>
                </a:tc>
                <a:tc>
                  <a:txBody>
                    <a:bodyPr/>
                    <a:lstStyle/>
                    <a:p>
                      <a:pPr algn="l"/>
                      <a:r>
                        <a:rPr lang="ja-JP" altLang="en-US" sz="900" dirty="0"/>
                        <a:t>ボラティリティ（年率の株価の変動率）</a:t>
                      </a:r>
                      <a:endParaRPr kumimoji="1" lang="ja-JP" altLang="en-US" sz="900" dirty="0">
                        <a:latin typeface="+mn-lt"/>
                      </a:endParaRPr>
                    </a:p>
                  </a:txBody>
                  <a:tcPr/>
                </a:tc>
                <a:extLst>
                  <a:ext uri="{0D108BD9-81ED-4DB2-BD59-A6C34878D82A}">
                    <a16:rowId xmlns:a16="http://schemas.microsoft.com/office/drawing/2014/main" val="4011245167"/>
                  </a:ext>
                </a:extLst>
              </a:tr>
              <a:tr h="181341">
                <a:tc>
                  <a:txBody>
                    <a:bodyPr/>
                    <a:lstStyle/>
                    <a:p>
                      <a:pPr algn="l"/>
                      <a:r>
                        <a:rPr lang="en-US" altLang="ja-JP" sz="900" dirty="0"/>
                        <a:t>N(d)</a:t>
                      </a:r>
                      <a:endParaRPr kumimoji="1" lang="ja-JP" altLang="en-US" sz="900" dirty="0">
                        <a:latin typeface="+mn-lt"/>
                      </a:endParaRPr>
                    </a:p>
                  </a:txBody>
                  <a:tcPr/>
                </a:tc>
                <a:tc>
                  <a:txBody>
                    <a:bodyPr/>
                    <a:lstStyle/>
                    <a:p>
                      <a:pPr algn="l"/>
                      <a:r>
                        <a:rPr kumimoji="1" lang="ja-JP" altLang="en-US" sz="900" dirty="0">
                          <a:latin typeface="+mn-lt"/>
                        </a:rPr>
                        <a:t>標準正規分布の累積分布関数</a:t>
                      </a:r>
                    </a:p>
                  </a:txBody>
                  <a:tcPr/>
                </a:tc>
                <a:extLst>
                  <a:ext uri="{0D108BD9-81ED-4DB2-BD59-A6C34878D82A}">
                    <a16:rowId xmlns:a16="http://schemas.microsoft.com/office/drawing/2014/main" val="343679579"/>
                  </a:ext>
                </a:extLst>
              </a:tr>
            </a:tbl>
          </a:graphicData>
        </a:graphic>
      </p:graphicFrame>
      <p:graphicFrame>
        <p:nvGraphicFramePr>
          <p:cNvPr id="9" name="表 8">
            <a:extLst>
              <a:ext uri="{FF2B5EF4-FFF2-40B4-BE49-F238E27FC236}">
                <a16:creationId xmlns:a16="http://schemas.microsoft.com/office/drawing/2014/main" id="{61EEFA48-B5CD-38C8-CE24-CA6322E1818E}"/>
              </a:ext>
            </a:extLst>
          </p:cNvPr>
          <p:cNvGraphicFramePr>
            <a:graphicFrameLocks noGrp="1"/>
          </p:cNvGraphicFramePr>
          <p:nvPr>
            <p:extLst>
              <p:ext uri="{D42A27DB-BD31-4B8C-83A1-F6EECF244321}">
                <p14:modId xmlns:p14="http://schemas.microsoft.com/office/powerpoint/2010/main" val="558002435"/>
              </p:ext>
            </p:extLst>
          </p:nvPr>
        </p:nvGraphicFramePr>
        <p:xfrm>
          <a:off x="6419369" y="4849109"/>
          <a:ext cx="4250824" cy="1691640"/>
        </p:xfrm>
        <a:graphic>
          <a:graphicData uri="http://schemas.openxmlformats.org/drawingml/2006/table">
            <a:tbl>
              <a:tblPr firstRow="1" bandRow="1">
                <a:tableStyleId>{77FBBBCB-588E-45F7-8197-1C2F8D5DC026}</a:tableStyleId>
              </a:tblPr>
              <a:tblGrid>
                <a:gridCol w="983517">
                  <a:extLst>
                    <a:ext uri="{9D8B030D-6E8A-4147-A177-3AD203B41FA5}">
                      <a16:colId xmlns:a16="http://schemas.microsoft.com/office/drawing/2014/main" val="4133242895"/>
                    </a:ext>
                  </a:extLst>
                </a:gridCol>
                <a:gridCol w="3267307">
                  <a:extLst>
                    <a:ext uri="{9D8B030D-6E8A-4147-A177-3AD203B41FA5}">
                      <a16:colId xmlns:a16="http://schemas.microsoft.com/office/drawing/2014/main" val="991173458"/>
                    </a:ext>
                  </a:extLst>
                </a:gridCol>
              </a:tblGrid>
              <a:tr h="204148">
                <a:tc>
                  <a:txBody>
                    <a:bodyPr/>
                    <a:lstStyle/>
                    <a:p>
                      <a:pPr algn="l"/>
                      <a:r>
                        <a:rPr kumimoji="1" lang="ja-JP" altLang="en-US" sz="900" dirty="0">
                          <a:latin typeface="+mn-lt"/>
                        </a:rPr>
                        <a:t>部門・職種</a:t>
                      </a:r>
                    </a:p>
                  </a:txBody>
                  <a:tcPr/>
                </a:tc>
                <a:tc>
                  <a:txBody>
                    <a:bodyPr/>
                    <a:lstStyle/>
                    <a:p>
                      <a:pPr algn="l"/>
                      <a:r>
                        <a:rPr kumimoji="1" lang="ja-JP" altLang="en-US" sz="900" dirty="0">
                          <a:latin typeface="+mn-lt"/>
                        </a:rPr>
                        <a:t>活用内容</a:t>
                      </a:r>
                    </a:p>
                  </a:txBody>
                  <a:tcPr/>
                </a:tc>
                <a:extLst>
                  <a:ext uri="{0D108BD9-81ED-4DB2-BD59-A6C34878D82A}">
                    <a16:rowId xmlns:a16="http://schemas.microsoft.com/office/drawing/2014/main" val="3500961693"/>
                  </a:ext>
                </a:extLst>
              </a:tr>
              <a:tr h="204148">
                <a:tc>
                  <a:txBody>
                    <a:bodyPr/>
                    <a:lstStyle/>
                    <a:p>
                      <a:pPr algn="l"/>
                      <a:r>
                        <a:rPr lang="ja-JP" altLang="en-US" sz="900" dirty="0"/>
                        <a:t>トレーディング部門</a:t>
                      </a:r>
                      <a:endParaRPr kumimoji="1" lang="ja-JP" altLang="en-US" sz="900" dirty="0">
                        <a:latin typeface="+mn-lt"/>
                      </a:endParaRPr>
                    </a:p>
                  </a:txBody>
                  <a:tcPr/>
                </a:tc>
                <a:tc>
                  <a:txBody>
                    <a:bodyPr/>
                    <a:lstStyle/>
                    <a:p>
                      <a:pPr algn="l"/>
                      <a:r>
                        <a:rPr lang="ja-JP" altLang="en-US" sz="900" dirty="0"/>
                        <a:t>理論価格と市場価格を比較し、割安・割高の判断や裁定取引に利用</a:t>
                      </a:r>
                      <a:endParaRPr kumimoji="1" lang="ja-JP" altLang="en-US" sz="900" dirty="0">
                        <a:latin typeface="+mn-lt"/>
                      </a:endParaRPr>
                    </a:p>
                  </a:txBody>
                  <a:tcPr/>
                </a:tc>
                <a:extLst>
                  <a:ext uri="{0D108BD9-81ED-4DB2-BD59-A6C34878D82A}">
                    <a16:rowId xmlns:a16="http://schemas.microsoft.com/office/drawing/2014/main" val="3185682296"/>
                  </a:ext>
                </a:extLst>
              </a:tr>
              <a:tr h="204148">
                <a:tc>
                  <a:txBody>
                    <a:bodyPr/>
                    <a:lstStyle/>
                    <a:p>
                      <a:pPr algn="l"/>
                      <a:r>
                        <a:rPr lang="ja-JP" altLang="en-US" sz="900" dirty="0"/>
                        <a:t>リスク管理部門</a:t>
                      </a:r>
                      <a:endParaRPr kumimoji="1" lang="ja-JP" altLang="en-US" sz="900" dirty="0">
                        <a:latin typeface="+mn-lt"/>
                      </a:endParaRPr>
                    </a:p>
                  </a:txBody>
                  <a:tcPr/>
                </a:tc>
                <a:tc>
                  <a:txBody>
                    <a:bodyPr/>
                    <a:lstStyle/>
                    <a:p>
                      <a:pPr algn="l"/>
                      <a:r>
                        <a:rPr lang="en-US" altLang="ja-JP" sz="900" dirty="0"/>
                        <a:t>BSM</a:t>
                      </a:r>
                      <a:r>
                        <a:rPr lang="ja-JP" altLang="en-US" sz="900" dirty="0"/>
                        <a:t>を基に</a:t>
                      </a:r>
                      <a:r>
                        <a:rPr lang="en-US" altLang="ja-JP" sz="900" dirty="0"/>
                        <a:t>Greeks</a:t>
                      </a:r>
                      <a:r>
                        <a:rPr lang="ja-JP" altLang="en-US" sz="900" dirty="0"/>
                        <a:t>（</a:t>
                      </a:r>
                      <a:r>
                        <a:rPr lang="en-US" altLang="ja-JP" sz="900" dirty="0"/>
                        <a:t>Δ</a:t>
                      </a:r>
                      <a:r>
                        <a:rPr lang="ja-JP" altLang="en-US" sz="900" dirty="0"/>
                        <a:t>、</a:t>
                      </a:r>
                      <a:r>
                        <a:rPr lang="en-US" altLang="ja-JP" sz="900" dirty="0"/>
                        <a:t>Γ</a:t>
                      </a:r>
                      <a:r>
                        <a:rPr lang="ja-JP" altLang="en-US" sz="900" dirty="0"/>
                        <a:t>、</a:t>
                      </a:r>
                      <a:r>
                        <a:rPr lang="en-US" altLang="ja-JP" sz="900" dirty="0"/>
                        <a:t>Θ</a:t>
                      </a:r>
                      <a:r>
                        <a:rPr lang="ja-JP" altLang="en-US" sz="900" dirty="0"/>
                        <a:t>など）を計算し、ヘッジ方針の立案やポジション管理に活用</a:t>
                      </a:r>
                      <a:endParaRPr kumimoji="1" lang="ja-JP" altLang="en-US" sz="900" dirty="0">
                        <a:latin typeface="+mn-lt"/>
                      </a:endParaRPr>
                    </a:p>
                  </a:txBody>
                  <a:tcPr/>
                </a:tc>
                <a:extLst>
                  <a:ext uri="{0D108BD9-81ED-4DB2-BD59-A6C34878D82A}">
                    <a16:rowId xmlns:a16="http://schemas.microsoft.com/office/drawing/2014/main" val="1556172771"/>
                  </a:ext>
                </a:extLst>
              </a:tr>
              <a:tr h="204148">
                <a:tc>
                  <a:txBody>
                    <a:bodyPr/>
                    <a:lstStyle/>
                    <a:p>
                      <a:pPr algn="l"/>
                      <a:r>
                        <a:rPr lang="ja-JP" altLang="en-US" sz="900" dirty="0"/>
                        <a:t>資産運用</a:t>
                      </a:r>
                      <a:endParaRPr kumimoji="1" lang="ja-JP" altLang="en-US" sz="900" dirty="0">
                        <a:latin typeface="+mn-lt"/>
                      </a:endParaRPr>
                    </a:p>
                  </a:txBody>
                  <a:tcPr/>
                </a:tc>
                <a:tc>
                  <a:txBody>
                    <a:bodyPr/>
                    <a:lstStyle/>
                    <a:p>
                      <a:pPr algn="l"/>
                      <a:r>
                        <a:rPr lang="ja-JP" altLang="en-US" sz="900" dirty="0"/>
                        <a:t>オプション価格からインプライド・ボラティリティ（</a:t>
                      </a:r>
                      <a:r>
                        <a:rPr lang="en-US" altLang="ja-JP" sz="900" dirty="0"/>
                        <a:t>IV</a:t>
                      </a:r>
                      <a:r>
                        <a:rPr lang="ja-JP" altLang="en-US" sz="900" dirty="0"/>
                        <a:t>）を逆算し、市場心理の分析に活用</a:t>
                      </a:r>
                      <a:endParaRPr kumimoji="1" lang="ja-JP" altLang="en-US" sz="900" dirty="0">
                        <a:latin typeface="+mn-lt"/>
                      </a:endParaRPr>
                    </a:p>
                  </a:txBody>
                  <a:tcPr/>
                </a:tc>
                <a:extLst>
                  <a:ext uri="{0D108BD9-81ED-4DB2-BD59-A6C34878D82A}">
                    <a16:rowId xmlns:a16="http://schemas.microsoft.com/office/drawing/2014/main" val="1713312754"/>
                  </a:ext>
                </a:extLst>
              </a:tr>
              <a:tr h="204148">
                <a:tc>
                  <a:txBody>
                    <a:bodyPr/>
                    <a:lstStyle/>
                    <a:p>
                      <a:pPr algn="l"/>
                      <a:r>
                        <a:rPr lang="ja-JP" altLang="en-US" sz="900" dirty="0"/>
                        <a:t>クオンツ</a:t>
                      </a:r>
                      <a:endParaRPr kumimoji="1" lang="ja-JP" altLang="en-US" sz="900" dirty="0">
                        <a:latin typeface="+mn-lt"/>
                      </a:endParaRPr>
                    </a:p>
                  </a:txBody>
                  <a:tcPr/>
                </a:tc>
                <a:tc>
                  <a:txBody>
                    <a:bodyPr/>
                    <a:lstStyle/>
                    <a:p>
                      <a:pPr algn="l"/>
                      <a:r>
                        <a:rPr lang="ja-JP" altLang="en-US" sz="900" dirty="0"/>
                        <a:t>金融モデルや</a:t>
                      </a:r>
                      <a:r>
                        <a:rPr lang="en-US" altLang="ja-JP" sz="900" dirty="0"/>
                        <a:t>AI</a:t>
                      </a:r>
                      <a:r>
                        <a:rPr lang="ja-JP" altLang="en-US" sz="900" dirty="0"/>
                        <a:t>の学習用データの基準値として価格や感応度のベースラインモデルとして利用</a:t>
                      </a:r>
                      <a:endParaRPr kumimoji="1" lang="ja-JP" altLang="en-US" sz="900" dirty="0">
                        <a:latin typeface="+mn-lt"/>
                      </a:endParaRPr>
                    </a:p>
                  </a:txBody>
                  <a:tcPr/>
                </a:tc>
                <a:extLst>
                  <a:ext uri="{0D108BD9-81ED-4DB2-BD59-A6C34878D82A}">
                    <a16:rowId xmlns:a16="http://schemas.microsoft.com/office/drawing/2014/main" val="1820185244"/>
                  </a:ext>
                </a:extLst>
              </a:tr>
            </a:tbl>
          </a:graphicData>
        </a:graphic>
      </p:graphicFrame>
      <p:sp>
        <p:nvSpPr>
          <p:cNvPr id="6" name="吹き出し: 四角形 5">
            <a:extLst>
              <a:ext uri="{FF2B5EF4-FFF2-40B4-BE49-F238E27FC236}">
                <a16:creationId xmlns:a16="http://schemas.microsoft.com/office/drawing/2014/main" id="{9A3F16C6-B92B-B803-96B5-70B4DDB724C1}"/>
              </a:ext>
            </a:extLst>
          </p:cNvPr>
          <p:cNvSpPr/>
          <p:nvPr/>
        </p:nvSpPr>
        <p:spPr bwMode="auto">
          <a:xfrm>
            <a:off x="7035036" y="1173154"/>
            <a:ext cx="4542977" cy="469225"/>
          </a:xfrm>
          <a:prstGeom prst="wedgeRectCallout">
            <a:avLst>
              <a:gd name="adj1" fmla="val -54771"/>
              <a:gd name="adj2" fmla="val 53274"/>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20000"/>
              </a:lnSpc>
              <a:spcBef>
                <a:spcPct val="0"/>
              </a:spcBef>
              <a:spcAft>
                <a:spcPct val="0"/>
              </a:spcAft>
              <a:buClrTx/>
              <a:buSzTx/>
              <a:buFont typeface="+mn-lt"/>
              <a:buNone/>
              <a:tabLst/>
            </a:pPr>
            <a:r>
              <a:rPr kumimoji="0" lang="ja-JP" altLang="en-US" sz="1000" b="0" i="0" u="none" strike="noStrike" cap="none" normalizeH="0" baseline="0" dirty="0">
                <a:ln>
                  <a:noFill/>
                </a:ln>
                <a:solidFill>
                  <a:schemeClr val="tx1"/>
                </a:solidFill>
                <a:effectLst/>
                <a:latin typeface="+mn-lt"/>
              </a:rPr>
              <a:t>株価の変動を確率でとらえ、オプションの価格を理論的に計算できるようにし、金融市場にも“物理のようなルール”があることを示した革新的な数式！</a:t>
            </a:r>
          </a:p>
        </p:txBody>
      </p:sp>
      <p:sp>
        <p:nvSpPr>
          <p:cNvPr id="10" name="吹き出し: 四角形 9">
            <a:extLst>
              <a:ext uri="{FF2B5EF4-FFF2-40B4-BE49-F238E27FC236}">
                <a16:creationId xmlns:a16="http://schemas.microsoft.com/office/drawing/2014/main" id="{E8E31623-0C41-014A-2991-A155DD9C253D}"/>
              </a:ext>
            </a:extLst>
          </p:cNvPr>
          <p:cNvSpPr/>
          <p:nvPr/>
        </p:nvSpPr>
        <p:spPr bwMode="auto">
          <a:xfrm>
            <a:off x="10678858" y="5314874"/>
            <a:ext cx="1385850" cy="265430"/>
          </a:xfrm>
          <a:prstGeom prst="wedgeRectCallout">
            <a:avLst>
              <a:gd name="adj1" fmla="val -61899"/>
              <a:gd name="adj2" fmla="val 81990"/>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20000"/>
              </a:lnSpc>
              <a:spcBef>
                <a:spcPct val="0"/>
              </a:spcBef>
              <a:spcAft>
                <a:spcPct val="0"/>
              </a:spcAft>
              <a:buClrTx/>
              <a:buSzTx/>
              <a:buFont typeface="+mn-lt"/>
              <a:buNone/>
              <a:tabLst/>
            </a:pPr>
            <a:r>
              <a:rPr kumimoji="0" lang="ja-JP" altLang="en-US" sz="1000" b="0" i="0" u="none" strike="noStrike" cap="none" normalizeH="0" baseline="0" dirty="0">
                <a:ln>
                  <a:noFill/>
                </a:ln>
                <a:solidFill>
                  <a:schemeClr val="tx1"/>
                </a:solidFill>
                <a:effectLst/>
                <a:latin typeface="+mn-lt"/>
              </a:rPr>
              <a:t>次のスライドで紹介</a:t>
            </a:r>
          </a:p>
        </p:txBody>
      </p:sp>
    </p:spTree>
    <p:extLst>
      <p:ext uri="{BB962C8B-B14F-4D97-AF65-F5344CB8AC3E}">
        <p14:creationId xmlns:p14="http://schemas.microsoft.com/office/powerpoint/2010/main" val="154867180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93B6C1-5C7B-FAE6-49EC-52CC7ADF7F8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868EFC0-DABB-1EE2-781B-BEAEC5C797DC}"/>
              </a:ext>
            </a:extLst>
          </p:cNvPr>
          <p:cNvSpPr>
            <a:spLocks noGrp="1"/>
          </p:cNvSpPr>
          <p:nvPr>
            <p:ph type="title"/>
          </p:nvPr>
        </p:nvSpPr>
        <p:spPr/>
        <p:txBody>
          <a:bodyPr/>
          <a:lstStyle/>
          <a:p>
            <a:r>
              <a:rPr lang="ja-JP" altLang="en-US" dirty="0"/>
              <a:t>第</a:t>
            </a:r>
            <a:r>
              <a:rPr lang="en-US" altLang="ja-JP" dirty="0"/>
              <a:t>3</a:t>
            </a:r>
            <a:r>
              <a:rPr lang="ja-JP" altLang="en-US" dirty="0"/>
              <a:t>章</a:t>
            </a:r>
            <a:r>
              <a:rPr lang="en-US" altLang="ja-JP" dirty="0"/>
              <a:t>:</a:t>
            </a:r>
            <a:r>
              <a:rPr lang="ja-JP" altLang="en-US" dirty="0"/>
              <a:t>デリバティブのリスク管理と実務応用</a:t>
            </a:r>
            <a:endParaRPr kumimoji="1" lang="ja-JP" altLang="en-US" dirty="0"/>
          </a:p>
        </p:txBody>
      </p:sp>
      <p:sp>
        <p:nvSpPr>
          <p:cNvPr id="3" name="コンテンツ プレースホルダー 2">
            <a:extLst>
              <a:ext uri="{FF2B5EF4-FFF2-40B4-BE49-F238E27FC236}">
                <a16:creationId xmlns:a16="http://schemas.microsoft.com/office/drawing/2014/main" id="{96E0B4B9-1B2E-D6BB-C489-CC9F3ECB6C6D}"/>
              </a:ext>
            </a:extLst>
          </p:cNvPr>
          <p:cNvSpPr>
            <a:spLocks noGrp="1"/>
          </p:cNvSpPr>
          <p:nvPr>
            <p:ph sz="quarter" idx="15"/>
          </p:nvPr>
        </p:nvSpPr>
        <p:spPr>
          <a:xfrm>
            <a:off x="289560" y="1719262"/>
            <a:ext cx="5650752" cy="4288536"/>
          </a:xfrm>
        </p:spPr>
        <p:txBody>
          <a:bodyPr/>
          <a:lstStyle/>
          <a:p>
            <a:r>
              <a:rPr lang="en-US" altLang="ja-JP" sz="1200" b="1" dirty="0"/>
              <a:t>1.</a:t>
            </a:r>
            <a:r>
              <a:rPr lang="ja-JP" altLang="en-US" sz="1200" b="1" dirty="0"/>
              <a:t>主なリスクとその管理方法</a:t>
            </a:r>
            <a:endParaRPr lang="en-US" altLang="ja-JP" sz="1200" b="1" dirty="0"/>
          </a:p>
          <a:p>
            <a:pPr marL="171450" indent="-171450">
              <a:buFont typeface="Wingdings" panose="05000000000000000000" pitchFamily="2" charset="2"/>
              <a:buChar char="Ø"/>
            </a:pPr>
            <a:r>
              <a:rPr lang="ja-JP" altLang="en-US" sz="1200" dirty="0"/>
              <a:t>デリバティブ取引には様々なリスクが伴うため、それぞれに応じた対策を講じることが重要。</a:t>
            </a:r>
            <a:endParaRPr lang="en-US" altLang="ja-JP" sz="1200" dirty="0"/>
          </a:p>
          <a:p>
            <a:endParaRPr lang="en-US" altLang="ja-JP" sz="1200" dirty="0"/>
          </a:p>
          <a:p>
            <a:endParaRPr lang="en-US" altLang="ja-JP" sz="1200" dirty="0"/>
          </a:p>
          <a:p>
            <a:endParaRPr lang="en-US" altLang="ja-JP" sz="1200" dirty="0"/>
          </a:p>
          <a:p>
            <a:endParaRPr lang="en-US" altLang="ja-JP" sz="1200" dirty="0"/>
          </a:p>
          <a:p>
            <a:endParaRPr lang="en-US" altLang="ja-JP" sz="1200" dirty="0"/>
          </a:p>
          <a:p>
            <a:endParaRPr lang="en-US" altLang="ja-JP" sz="1200" dirty="0"/>
          </a:p>
          <a:p>
            <a:endParaRPr lang="en-US" altLang="ja-JP" sz="1200" dirty="0"/>
          </a:p>
          <a:p>
            <a:endParaRPr lang="en-US" altLang="ja-JP" sz="1200" dirty="0"/>
          </a:p>
          <a:p>
            <a:r>
              <a:rPr lang="en-US" altLang="ja-JP" sz="1200" b="1" dirty="0"/>
              <a:t>2.</a:t>
            </a:r>
            <a:r>
              <a:rPr lang="ja-JP" altLang="en-US" sz="1200" b="1" dirty="0"/>
              <a:t>感応度分析（</a:t>
            </a:r>
            <a:r>
              <a:rPr lang="en-US" altLang="ja-JP" sz="1200" b="1" dirty="0"/>
              <a:t>Greeks</a:t>
            </a:r>
            <a:r>
              <a:rPr lang="ja-JP" altLang="en-US" sz="1200" b="1" dirty="0"/>
              <a:t>）によるリスク管理</a:t>
            </a:r>
            <a:endParaRPr lang="en-US" altLang="ja-JP" sz="1200" b="1" dirty="0"/>
          </a:p>
          <a:p>
            <a:pPr marL="171450" indent="-171450">
              <a:buFont typeface="Wingdings" panose="05000000000000000000" pitchFamily="2" charset="2"/>
              <a:buChar char="Ø"/>
            </a:pPr>
            <a:r>
              <a:rPr lang="ja-JP" altLang="en-US" sz="1200" dirty="0"/>
              <a:t>オプション価格の変動要因を数値で捉え、対応策を立てるのが感応度分析。</a:t>
            </a:r>
            <a:endParaRPr lang="en-US" altLang="ja-JP" sz="1200" dirty="0"/>
          </a:p>
          <a:p>
            <a:endParaRPr lang="en-US" altLang="ja-JP" sz="1200" dirty="0"/>
          </a:p>
          <a:p>
            <a:endParaRPr lang="en-US" altLang="ja-JP" sz="1200" dirty="0"/>
          </a:p>
          <a:p>
            <a:endParaRPr lang="en-US" altLang="ja-JP" sz="1200" dirty="0"/>
          </a:p>
        </p:txBody>
      </p:sp>
      <p:sp>
        <p:nvSpPr>
          <p:cNvPr id="4" name="コンテンツ プレースホルダー 2">
            <a:extLst>
              <a:ext uri="{FF2B5EF4-FFF2-40B4-BE49-F238E27FC236}">
                <a16:creationId xmlns:a16="http://schemas.microsoft.com/office/drawing/2014/main" id="{1E813E55-E6F1-7775-569D-961352642B88}"/>
              </a:ext>
            </a:extLst>
          </p:cNvPr>
          <p:cNvSpPr txBox="1">
            <a:spLocks/>
          </p:cNvSpPr>
          <p:nvPr/>
        </p:nvSpPr>
        <p:spPr>
          <a:xfrm>
            <a:off x="6177134" y="1719262"/>
            <a:ext cx="5650752" cy="4288536"/>
          </a:xfrm>
          <a:prstGeom prst="rect">
            <a:avLst/>
          </a:prstGeom>
        </p:spPr>
        <p:txBody>
          <a:bodyPr vert="horz" lIns="0" tIns="0" rIns="0" bIns="0" rtlCol="0">
            <a:noAutofit/>
          </a:bodyPr>
          <a:lstStyle>
            <a:lvl1pPr marL="0" marR="0" indent="0" algn="l" defTabSz="1218956" rtl="0" eaLnBrk="1" latinLnBrk="0" hangingPunct="1">
              <a:lnSpc>
                <a:spcPct val="120000"/>
              </a:lnSpc>
              <a:spcBef>
                <a:spcPts val="0"/>
              </a:spcBef>
              <a:spcAft>
                <a:spcPts val="0"/>
              </a:spcAft>
              <a:buClrTx/>
              <a:buSzTx/>
              <a:buFontTx/>
              <a:buNone/>
              <a:tabLst/>
              <a:defRPr kumimoji="1" sz="1400" b="0" i="0" u="none" strike="noStrike" cap="none" spc="0" baseline="0">
                <a:solidFill>
                  <a:schemeClr val="tx1"/>
                </a:solidFill>
                <a:uFillTx/>
                <a:latin typeface="+mn-lt"/>
                <a:ea typeface="+mn-ea"/>
                <a:cs typeface="+mj-cs"/>
                <a:sym typeface="+mn-lt"/>
              </a:defRPr>
            </a:lvl1pPr>
            <a:lvl2pPr marL="128016" marR="0" indent="-128016" algn="l" defTabSz="1218956" rtl="0" eaLnBrk="1" latinLnBrk="0" hangingPunct="1">
              <a:lnSpc>
                <a:spcPct val="120000"/>
              </a:lnSpc>
              <a:spcBef>
                <a:spcPts val="0"/>
              </a:spcBef>
              <a:spcAft>
                <a:spcPts val="0"/>
              </a:spcAft>
              <a:buClrTx/>
              <a:buSzPct val="100000"/>
              <a:buFontTx/>
              <a:buChar char="–"/>
              <a:tabLst/>
              <a:defRPr kumimoji="1" sz="1400" b="0" i="0" u="none" strike="noStrike" cap="none" spc="0" baseline="0">
                <a:solidFill>
                  <a:schemeClr val="tx1"/>
                </a:solidFill>
                <a:uFillTx/>
                <a:latin typeface="+mn-lt"/>
                <a:ea typeface="+mn-ea"/>
                <a:cs typeface="+mj-cs"/>
                <a:sym typeface="+mn-lt"/>
              </a:defRPr>
            </a:lvl2pPr>
            <a:lvl3pPr marL="256032" marR="0" indent="-128016" algn="l" defTabSz="1218956" rtl="0" eaLnBrk="1" latinLnBrk="0" hangingPunct="1">
              <a:lnSpc>
                <a:spcPct val="120000"/>
              </a:lnSpc>
              <a:spcBef>
                <a:spcPts val="0"/>
              </a:spcBef>
              <a:spcAft>
                <a:spcPts val="0"/>
              </a:spcAft>
              <a:buClrTx/>
              <a:buSzPct val="100000"/>
              <a:buFontTx/>
              <a:buChar char="•"/>
              <a:tabLst/>
              <a:defRPr kumimoji="1" sz="1400" b="0" i="0" u="none" strike="noStrike" cap="none" spc="0" baseline="0">
                <a:solidFill>
                  <a:schemeClr val="tx1"/>
                </a:solidFill>
                <a:uFillTx/>
                <a:latin typeface="+mn-lt"/>
                <a:ea typeface="+mn-ea"/>
                <a:cs typeface="+mj-cs"/>
                <a:sym typeface="+mn-lt"/>
              </a:defRPr>
            </a:lvl3pPr>
            <a:lvl4pPr marL="384048" marR="0" indent="-128016" algn="l" defTabSz="1218956" rtl="0" eaLnBrk="1" latinLnBrk="0" hangingPunct="1">
              <a:lnSpc>
                <a:spcPct val="120000"/>
              </a:lnSpc>
              <a:spcBef>
                <a:spcPts val="0"/>
              </a:spcBef>
              <a:spcAft>
                <a:spcPts val="0"/>
              </a:spcAft>
              <a:buClrTx/>
              <a:buSzPct val="100000"/>
              <a:buFontTx/>
              <a:buChar char="–"/>
              <a:tabLst/>
              <a:defRPr kumimoji="1" sz="1400" b="0" i="0" u="none" strike="noStrike" cap="none" spc="0" baseline="0">
                <a:solidFill>
                  <a:schemeClr val="tx1"/>
                </a:solidFill>
                <a:uFillTx/>
                <a:latin typeface="+mn-lt"/>
                <a:ea typeface="+mn-ea"/>
                <a:cs typeface="+mj-cs"/>
                <a:sym typeface="+mn-lt"/>
              </a:defRPr>
            </a:lvl4pPr>
            <a:lvl5pPr marL="512064" marR="0" indent="-128016" algn="l" defTabSz="1218956" rtl="0" eaLnBrk="1" latinLnBrk="0" hangingPunct="1">
              <a:lnSpc>
                <a:spcPct val="120000"/>
              </a:lnSpc>
              <a:spcBef>
                <a:spcPts val="0"/>
              </a:spcBef>
              <a:spcAft>
                <a:spcPts val="0"/>
              </a:spcAft>
              <a:buClrTx/>
              <a:buSzPct val="100000"/>
              <a:buFontTx/>
              <a:buChar char="•"/>
              <a:tabLst/>
              <a:defRPr kumimoji="1" sz="1400" b="0" i="0" u="none" strike="noStrike" cap="none" spc="0" baseline="0">
                <a:solidFill>
                  <a:schemeClr val="tx1"/>
                </a:solidFill>
                <a:uFillTx/>
                <a:latin typeface="+mn-lt"/>
                <a:ea typeface="+mn-ea"/>
                <a:cs typeface="+mj-cs"/>
                <a:sym typeface="+mn-lt"/>
              </a:defRPr>
            </a:lvl5pPr>
            <a:lvl6pPr marL="640080" marR="0" indent="-128016" algn="l" defTabSz="1218956" rtl="0" eaLnBrk="1" latinLnBrk="0" hangingPunct="1">
              <a:lnSpc>
                <a:spcPct val="100000"/>
              </a:lnSpc>
              <a:spcBef>
                <a:spcPts val="0"/>
              </a:spcBef>
              <a:spcAft>
                <a:spcPts val="600"/>
              </a:spcAft>
              <a:buClrTx/>
              <a:buSzPct val="100000"/>
              <a:buFontTx/>
              <a:buChar char="–"/>
              <a:tabLst/>
              <a:defRPr kumimoji="1" sz="1400" b="0" i="0" u="none" strike="noStrike" cap="none" spc="0" baseline="0">
                <a:solidFill>
                  <a:schemeClr val="tx1"/>
                </a:solidFill>
                <a:uFillTx/>
                <a:latin typeface="+mn-lt"/>
                <a:ea typeface="+mn-ea"/>
                <a:cs typeface="+mj-cs"/>
                <a:sym typeface="+mn-lt"/>
              </a:defRPr>
            </a:lvl6pPr>
            <a:lvl7pPr marL="768096" marR="0" indent="-128016" algn="l" defTabSz="1218956" rtl="0" eaLnBrk="1" latinLnBrk="0" hangingPunct="1">
              <a:lnSpc>
                <a:spcPct val="100000"/>
              </a:lnSpc>
              <a:spcBef>
                <a:spcPts val="0"/>
              </a:spcBef>
              <a:spcAft>
                <a:spcPts val="600"/>
              </a:spcAft>
              <a:buClrTx/>
              <a:buSzPct val="100000"/>
              <a:buFontTx/>
              <a:buChar char="•"/>
              <a:tabLst/>
              <a:defRPr kumimoji="1" sz="1400" b="0" i="0" u="none" strike="noStrike" cap="none" spc="0" baseline="0">
                <a:solidFill>
                  <a:schemeClr val="tx1"/>
                </a:solidFill>
                <a:uFillTx/>
                <a:latin typeface="+mn-lt"/>
                <a:ea typeface="+mn-ea"/>
                <a:cs typeface="+mj-cs"/>
                <a:sym typeface="+mn-lt"/>
              </a:defRPr>
            </a:lvl7pPr>
            <a:lvl8pPr marL="896112" marR="0" indent="-128016" algn="l" defTabSz="1218956" rtl="0" eaLnBrk="1" latinLnBrk="0" hangingPunct="1">
              <a:lnSpc>
                <a:spcPct val="100000"/>
              </a:lnSpc>
              <a:spcBef>
                <a:spcPts val="0"/>
              </a:spcBef>
              <a:spcAft>
                <a:spcPts val="600"/>
              </a:spcAft>
              <a:buClrTx/>
              <a:buSzPct val="100000"/>
              <a:buFontTx/>
              <a:buChar char="–"/>
              <a:tabLst/>
              <a:defRPr kumimoji="1" sz="1400" b="0" i="0" u="none" strike="noStrike" cap="none" spc="0" baseline="0">
                <a:solidFill>
                  <a:schemeClr val="tx1"/>
                </a:solidFill>
                <a:uFillTx/>
                <a:latin typeface="+mn-lt"/>
                <a:ea typeface="+mn-ea"/>
                <a:cs typeface="+mj-cs"/>
                <a:sym typeface="+mn-lt"/>
              </a:defRPr>
            </a:lvl8pPr>
            <a:lvl9pPr marL="1024128" marR="0" indent="-128016" algn="l" defTabSz="1218956" rtl="0" eaLnBrk="1" latinLnBrk="0" hangingPunct="1">
              <a:lnSpc>
                <a:spcPct val="100000"/>
              </a:lnSpc>
              <a:spcBef>
                <a:spcPts val="0"/>
              </a:spcBef>
              <a:spcAft>
                <a:spcPts val="6"/>
              </a:spcAft>
              <a:buClrTx/>
              <a:buSzPct val="100000"/>
              <a:buFontTx/>
              <a:buChar char="•"/>
              <a:tabLst/>
              <a:defRPr kumimoji="1" sz="1400" b="0" i="0" u="none" strike="noStrike" cap="none" spc="0" baseline="0">
                <a:solidFill>
                  <a:schemeClr val="tx1"/>
                </a:solidFill>
                <a:uFillTx/>
                <a:latin typeface="+mn-lt"/>
                <a:ea typeface="+mn-ea"/>
                <a:cs typeface="+mj-cs"/>
                <a:sym typeface="+mn-lt"/>
              </a:defRPr>
            </a:lvl9pPr>
          </a:lstStyle>
          <a:p>
            <a:r>
              <a:rPr lang="en-US" altLang="ja-JP" sz="1200" b="1" dirty="0"/>
              <a:t>3. </a:t>
            </a:r>
            <a:r>
              <a:rPr lang="en-US" altLang="ja-JP" sz="1200" b="1" dirty="0" err="1"/>
              <a:t>VaR</a:t>
            </a:r>
            <a:r>
              <a:rPr lang="ja-JP" altLang="en-US" sz="1200" b="1" dirty="0"/>
              <a:t>と</a:t>
            </a:r>
            <a:r>
              <a:rPr lang="en-US" altLang="ja-JP" sz="1200" b="1" dirty="0"/>
              <a:t>CVaR</a:t>
            </a:r>
            <a:r>
              <a:rPr lang="ja-JP" altLang="en-US" sz="1200" b="1" dirty="0"/>
              <a:t> </a:t>
            </a:r>
            <a:r>
              <a:rPr lang="en-US" altLang="ja-JP" sz="1200" b="1" dirty="0"/>
              <a:t>-</a:t>
            </a:r>
            <a:r>
              <a:rPr lang="ja-JP" altLang="en-US" sz="1200" b="1" dirty="0"/>
              <a:t> 損失の大きさを数値で予測する指標</a:t>
            </a:r>
            <a:endParaRPr lang="en-US" altLang="ja-JP" sz="1200" b="1" dirty="0"/>
          </a:p>
          <a:p>
            <a:endParaRPr lang="en-US" altLang="ja-JP" sz="1200" dirty="0"/>
          </a:p>
          <a:p>
            <a:endParaRPr lang="en-US" altLang="ja-JP" sz="1200" dirty="0"/>
          </a:p>
          <a:p>
            <a:endParaRPr lang="en-US" altLang="ja-JP" sz="1200" dirty="0"/>
          </a:p>
          <a:p>
            <a:endParaRPr lang="en-US" altLang="ja-JP" sz="1200" dirty="0"/>
          </a:p>
          <a:p>
            <a:endParaRPr lang="en-US" altLang="ja-JP" sz="1200" dirty="0"/>
          </a:p>
          <a:p>
            <a:endParaRPr lang="en-US" altLang="ja-JP" sz="1200" dirty="0"/>
          </a:p>
          <a:p>
            <a:r>
              <a:rPr lang="en-US" altLang="ja-JP" sz="1200" b="1" dirty="0"/>
              <a:t>4. </a:t>
            </a:r>
            <a:r>
              <a:rPr lang="ja-JP" altLang="en-US" sz="1200" b="1" dirty="0"/>
              <a:t>リスク管理全般の実務的な活用例</a:t>
            </a:r>
            <a:endParaRPr lang="en-US" altLang="ja-JP" sz="1200" b="1" dirty="0"/>
          </a:p>
          <a:p>
            <a:endParaRPr lang="en-US" altLang="ja-JP" sz="1200" dirty="0"/>
          </a:p>
          <a:p>
            <a:endParaRPr lang="en-US" altLang="ja-JP" sz="1200" dirty="0"/>
          </a:p>
          <a:p>
            <a:endParaRPr lang="en-US" altLang="ja-JP" sz="1200" dirty="0"/>
          </a:p>
          <a:p>
            <a:endParaRPr lang="en-US" altLang="ja-JP" sz="1200" dirty="0"/>
          </a:p>
          <a:p>
            <a:endParaRPr lang="en-US" altLang="ja-JP" sz="1200" dirty="0"/>
          </a:p>
          <a:p>
            <a:endParaRPr lang="en-US" altLang="ja-JP" sz="1200" dirty="0"/>
          </a:p>
        </p:txBody>
      </p:sp>
      <p:graphicFrame>
        <p:nvGraphicFramePr>
          <p:cNvPr id="6" name="表 5">
            <a:extLst>
              <a:ext uri="{FF2B5EF4-FFF2-40B4-BE49-F238E27FC236}">
                <a16:creationId xmlns:a16="http://schemas.microsoft.com/office/drawing/2014/main" id="{0A77AD14-F48B-038A-4389-9E2219EC0617}"/>
              </a:ext>
            </a:extLst>
          </p:cNvPr>
          <p:cNvGraphicFramePr>
            <a:graphicFrameLocks noGrp="1"/>
          </p:cNvGraphicFramePr>
          <p:nvPr>
            <p:extLst>
              <p:ext uri="{D42A27DB-BD31-4B8C-83A1-F6EECF244321}">
                <p14:modId xmlns:p14="http://schemas.microsoft.com/office/powerpoint/2010/main" val="268652419"/>
              </p:ext>
            </p:extLst>
          </p:nvPr>
        </p:nvGraphicFramePr>
        <p:xfrm>
          <a:off x="289560" y="2364310"/>
          <a:ext cx="5358596" cy="1691640"/>
        </p:xfrm>
        <a:graphic>
          <a:graphicData uri="http://schemas.openxmlformats.org/drawingml/2006/table">
            <a:tbl>
              <a:tblPr firstRow="1" bandRow="1">
                <a:tableStyleId>{77FBBBCB-588E-45F7-8197-1C2F8D5DC026}</a:tableStyleId>
              </a:tblPr>
              <a:tblGrid>
                <a:gridCol w="1023419">
                  <a:extLst>
                    <a:ext uri="{9D8B030D-6E8A-4147-A177-3AD203B41FA5}">
                      <a16:colId xmlns:a16="http://schemas.microsoft.com/office/drawing/2014/main" val="4133242895"/>
                    </a:ext>
                  </a:extLst>
                </a:gridCol>
                <a:gridCol w="2230083">
                  <a:extLst>
                    <a:ext uri="{9D8B030D-6E8A-4147-A177-3AD203B41FA5}">
                      <a16:colId xmlns:a16="http://schemas.microsoft.com/office/drawing/2014/main" val="991173458"/>
                    </a:ext>
                  </a:extLst>
                </a:gridCol>
                <a:gridCol w="2105094">
                  <a:extLst>
                    <a:ext uri="{9D8B030D-6E8A-4147-A177-3AD203B41FA5}">
                      <a16:colId xmlns:a16="http://schemas.microsoft.com/office/drawing/2014/main" val="3114315138"/>
                    </a:ext>
                  </a:extLst>
                </a:gridCol>
              </a:tblGrid>
              <a:tr h="204148">
                <a:tc>
                  <a:txBody>
                    <a:bodyPr/>
                    <a:lstStyle/>
                    <a:p>
                      <a:pPr algn="l"/>
                      <a:r>
                        <a:rPr kumimoji="1" lang="ja-JP" altLang="en-US" sz="900" dirty="0">
                          <a:latin typeface="+mn-lt"/>
                        </a:rPr>
                        <a:t>種類</a:t>
                      </a:r>
                    </a:p>
                  </a:txBody>
                  <a:tcPr/>
                </a:tc>
                <a:tc>
                  <a:txBody>
                    <a:bodyPr/>
                    <a:lstStyle/>
                    <a:p>
                      <a:pPr algn="l"/>
                      <a:r>
                        <a:rPr kumimoji="1" lang="ja-JP" altLang="en-US" sz="900" dirty="0">
                          <a:latin typeface="+mn-lt"/>
                        </a:rPr>
                        <a:t>内容の概要</a:t>
                      </a:r>
                    </a:p>
                  </a:txBody>
                  <a:tcPr/>
                </a:tc>
                <a:tc>
                  <a:txBody>
                    <a:bodyPr/>
                    <a:lstStyle/>
                    <a:p>
                      <a:pPr algn="l"/>
                      <a:r>
                        <a:rPr kumimoji="1" lang="ja-JP" altLang="en-US" sz="900" dirty="0">
                          <a:latin typeface="+mn-lt"/>
                        </a:rPr>
                        <a:t>管理方法の例</a:t>
                      </a:r>
                    </a:p>
                  </a:txBody>
                  <a:tcPr/>
                </a:tc>
                <a:extLst>
                  <a:ext uri="{0D108BD9-81ED-4DB2-BD59-A6C34878D82A}">
                    <a16:rowId xmlns:a16="http://schemas.microsoft.com/office/drawing/2014/main" val="3500961693"/>
                  </a:ext>
                </a:extLst>
              </a:tr>
              <a:tr h="204148">
                <a:tc>
                  <a:txBody>
                    <a:bodyPr/>
                    <a:lstStyle/>
                    <a:p>
                      <a:pPr algn="l"/>
                      <a:r>
                        <a:rPr lang="ja-JP" altLang="en-US" sz="900" dirty="0"/>
                        <a:t>マーケットリスク</a:t>
                      </a:r>
                      <a:endParaRPr kumimoji="1" lang="ja-JP" altLang="en-US" sz="900" dirty="0">
                        <a:latin typeface="+mn-lt"/>
                      </a:endParaRPr>
                    </a:p>
                  </a:txBody>
                  <a:tcPr/>
                </a:tc>
                <a:tc>
                  <a:txBody>
                    <a:bodyPr/>
                    <a:lstStyle/>
                    <a:p>
                      <a:pPr algn="l"/>
                      <a:r>
                        <a:rPr lang="ja-JP" altLang="en-US" sz="900" dirty="0"/>
                        <a:t>株価・金利・為替などの価格変動による損失のリスク</a:t>
                      </a:r>
                      <a:endParaRPr kumimoji="1" lang="ja-JP" altLang="en-US" sz="900" dirty="0">
                        <a:latin typeface="+mn-lt"/>
                      </a:endParaRPr>
                    </a:p>
                  </a:txBody>
                  <a:tcPr/>
                </a:tc>
                <a:tc>
                  <a:txBody>
                    <a:bodyPr/>
                    <a:lstStyle/>
                    <a:p>
                      <a:pPr algn="l"/>
                      <a:r>
                        <a:rPr kumimoji="1" lang="en-US" altLang="ja-JP" sz="900" dirty="0">
                          <a:latin typeface="+mn-lt"/>
                        </a:rPr>
                        <a:t>Greeks</a:t>
                      </a:r>
                      <a:r>
                        <a:rPr kumimoji="1" lang="ja-JP" altLang="en-US" sz="900" dirty="0">
                          <a:latin typeface="+mn-lt"/>
                        </a:rPr>
                        <a:t>（</a:t>
                      </a:r>
                      <a:r>
                        <a:rPr kumimoji="1" lang="en-US" altLang="ja-JP" sz="900" dirty="0">
                          <a:latin typeface="+mn-lt"/>
                        </a:rPr>
                        <a:t>Δ, Γ, Vega </a:t>
                      </a:r>
                      <a:r>
                        <a:rPr kumimoji="1" lang="ja-JP" altLang="en-US" sz="900" dirty="0">
                          <a:latin typeface="+mn-lt"/>
                        </a:rPr>
                        <a:t>など）を用いたヘッジ管理</a:t>
                      </a:r>
                    </a:p>
                  </a:txBody>
                  <a:tcPr/>
                </a:tc>
                <a:extLst>
                  <a:ext uri="{0D108BD9-81ED-4DB2-BD59-A6C34878D82A}">
                    <a16:rowId xmlns:a16="http://schemas.microsoft.com/office/drawing/2014/main" val="3185682296"/>
                  </a:ext>
                </a:extLst>
              </a:tr>
              <a:tr h="204148">
                <a:tc>
                  <a:txBody>
                    <a:bodyPr/>
                    <a:lstStyle/>
                    <a:p>
                      <a:pPr algn="l"/>
                      <a:r>
                        <a:rPr lang="ja-JP" altLang="en-US" sz="900" dirty="0"/>
                        <a:t>信用リスク</a:t>
                      </a:r>
                      <a:endParaRPr kumimoji="1" lang="ja-JP" altLang="en-US" sz="900" dirty="0">
                        <a:latin typeface="+mn-lt"/>
                      </a:endParaRPr>
                    </a:p>
                  </a:txBody>
                  <a:tcPr/>
                </a:tc>
                <a:tc>
                  <a:txBody>
                    <a:bodyPr/>
                    <a:lstStyle/>
                    <a:p>
                      <a:pPr algn="l"/>
                      <a:r>
                        <a:rPr lang="ja-JP" altLang="en-US" sz="900" dirty="0"/>
                        <a:t>取引相手（カウンターパーティ）が契約を履行できなくなるリスク</a:t>
                      </a:r>
                      <a:endParaRPr kumimoji="1" lang="ja-JP" altLang="en-US" sz="900" dirty="0">
                        <a:latin typeface="+mn-lt"/>
                      </a:endParaRPr>
                    </a:p>
                  </a:txBody>
                  <a:tcPr/>
                </a:tc>
                <a:tc>
                  <a:txBody>
                    <a:bodyPr/>
                    <a:lstStyle/>
                    <a:p>
                      <a:pPr algn="l"/>
                      <a:r>
                        <a:rPr kumimoji="1" lang="ja-JP" altLang="en-US" sz="900" dirty="0">
                          <a:latin typeface="+mn-lt"/>
                        </a:rPr>
                        <a:t>担保差し入れ（マージン）、</a:t>
                      </a:r>
                      <a:r>
                        <a:rPr kumimoji="1" lang="en-US" altLang="ja-JP" sz="900" dirty="0">
                          <a:latin typeface="+mn-lt"/>
                        </a:rPr>
                        <a:t>ISDA</a:t>
                      </a:r>
                      <a:r>
                        <a:rPr kumimoji="1" lang="ja-JP" altLang="en-US" sz="900" dirty="0">
                          <a:latin typeface="+mn-lt"/>
                        </a:rPr>
                        <a:t>契約、中央清算機関（</a:t>
                      </a:r>
                      <a:r>
                        <a:rPr kumimoji="1" lang="en-US" altLang="ja-JP" sz="900" dirty="0">
                          <a:latin typeface="+mn-lt"/>
                        </a:rPr>
                        <a:t>CCP</a:t>
                      </a:r>
                      <a:r>
                        <a:rPr kumimoji="1" lang="ja-JP" altLang="en-US" sz="900" dirty="0">
                          <a:latin typeface="+mn-lt"/>
                        </a:rPr>
                        <a:t>）の利用</a:t>
                      </a:r>
                    </a:p>
                  </a:txBody>
                  <a:tcPr/>
                </a:tc>
                <a:extLst>
                  <a:ext uri="{0D108BD9-81ED-4DB2-BD59-A6C34878D82A}">
                    <a16:rowId xmlns:a16="http://schemas.microsoft.com/office/drawing/2014/main" val="1556172771"/>
                  </a:ext>
                </a:extLst>
              </a:tr>
              <a:tr h="204148">
                <a:tc>
                  <a:txBody>
                    <a:bodyPr/>
                    <a:lstStyle/>
                    <a:p>
                      <a:pPr algn="l"/>
                      <a:r>
                        <a:rPr kumimoji="1" lang="ja-JP" altLang="en-US" sz="900" dirty="0">
                          <a:latin typeface="+mn-lt"/>
                        </a:rPr>
                        <a:t>流動性リスク</a:t>
                      </a:r>
                    </a:p>
                  </a:txBody>
                  <a:tcPr/>
                </a:tc>
                <a:tc>
                  <a:txBody>
                    <a:bodyPr/>
                    <a:lstStyle/>
                    <a:p>
                      <a:pPr algn="l"/>
                      <a:r>
                        <a:rPr lang="ja-JP" altLang="en-US" sz="900" dirty="0"/>
                        <a:t>必要なときに望んだ価格・量で売買できないリスク</a:t>
                      </a:r>
                      <a:endParaRPr kumimoji="1" lang="ja-JP" altLang="en-US" sz="900" dirty="0">
                        <a:latin typeface="+mn-lt"/>
                      </a:endParaRPr>
                    </a:p>
                  </a:txBody>
                  <a:tcPr/>
                </a:tc>
                <a:tc>
                  <a:txBody>
                    <a:bodyPr/>
                    <a:lstStyle/>
                    <a:p>
                      <a:pPr algn="l"/>
                      <a:r>
                        <a:rPr kumimoji="1" lang="ja-JP" altLang="en-US" sz="900" dirty="0">
                          <a:latin typeface="+mn-lt"/>
                        </a:rPr>
                        <a:t>スプレッド・取引量のモニタリング、資産の分散管理</a:t>
                      </a:r>
                    </a:p>
                  </a:txBody>
                  <a:tcPr/>
                </a:tc>
                <a:extLst>
                  <a:ext uri="{0D108BD9-81ED-4DB2-BD59-A6C34878D82A}">
                    <a16:rowId xmlns:a16="http://schemas.microsoft.com/office/drawing/2014/main" val="1713312754"/>
                  </a:ext>
                </a:extLst>
              </a:tr>
              <a:tr h="204148">
                <a:tc>
                  <a:txBody>
                    <a:bodyPr/>
                    <a:lstStyle/>
                    <a:p>
                      <a:pPr algn="l"/>
                      <a:r>
                        <a:rPr kumimoji="1" lang="ja-JP" altLang="en-US" sz="900" dirty="0">
                          <a:latin typeface="+mn-lt"/>
                        </a:rPr>
                        <a:t>オペレーショナルリスク</a:t>
                      </a:r>
                    </a:p>
                  </a:txBody>
                  <a:tcPr/>
                </a:tc>
                <a:tc>
                  <a:txBody>
                    <a:bodyPr/>
                    <a:lstStyle/>
                    <a:p>
                      <a:pPr algn="l"/>
                      <a:r>
                        <a:rPr lang="ja-JP" altLang="en-US" sz="900" dirty="0"/>
                        <a:t>システム障害や人為ミスによって業務が停止したり損失が発生するリスク</a:t>
                      </a:r>
                      <a:endParaRPr kumimoji="1" lang="ja-JP" altLang="en-US" sz="900" dirty="0">
                        <a:latin typeface="+mn-lt"/>
                      </a:endParaRPr>
                    </a:p>
                  </a:txBody>
                  <a:tcPr/>
                </a:tc>
                <a:tc>
                  <a:txBody>
                    <a:bodyPr/>
                    <a:lstStyle/>
                    <a:p>
                      <a:pPr algn="l"/>
                      <a:r>
                        <a:rPr kumimoji="1" lang="ja-JP" altLang="en-US" sz="900" dirty="0">
                          <a:latin typeface="+mn-lt"/>
                        </a:rPr>
                        <a:t>内部統制の強化、マニュアル整備、</a:t>
                      </a:r>
                      <a:r>
                        <a:rPr kumimoji="1" lang="en-US" altLang="ja-JP" sz="900" dirty="0">
                          <a:latin typeface="+mn-lt"/>
                        </a:rPr>
                        <a:t>BCP</a:t>
                      </a:r>
                      <a:r>
                        <a:rPr kumimoji="1" lang="ja-JP" altLang="en-US" sz="900" dirty="0">
                          <a:latin typeface="+mn-lt"/>
                        </a:rPr>
                        <a:t>（事業継続計画）の策定</a:t>
                      </a:r>
                    </a:p>
                  </a:txBody>
                  <a:tcPr/>
                </a:tc>
                <a:extLst>
                  <a:ext uri="{0D108BD9-81ED-4DB2-BD59-A6C34878D82A}">
                    <a16:rowId xmlns:a16="http://schemas.microsoft.com/office/drawing/2014/main" val="1820185244"/>
                  </a:ext>
                </a:extLst>
              </a:tr>
            </a:tbl>
          </a:graphicData>
        </a:graphic>
      </p:graphicFrame>
      <p:graphicFrame>
        <p:nvGraphicFramePr>
          <p:cNvPr id="9" name="表 8">
            <a:extLst>
              <a:ext uri="{FF2B5EF4-FFF2-40B4-BE49-F238E27FC236}">
                <a16:creationId xmlns:a16="http://schemas.microsoft.com/office/drawing/2014/main" id="{AACD62DE-9D18-5650-6E84-21814C0DE77B}"/>
              </a:ext>
            </a:extLst>
          </p:cNvPr>
          <p:cNvGraphicFramePr>
            <a:graphicFrameLocks noGrp="1"/>
          </p:cNvGraphicFramePr>
          <p:nvPr>
            <p:extLst>
              <p:ext uri="{D42A27DB-BD31-4B8C-83A1-F6EECF244321}">
                <p14:modId xmlns:p14="http://schemas.microsoft.com/office/powerpoint/2010/main" val="2071728866"/>
              </p:ext>
            </p:extLst>
          </p:nvPr>
        </p:nvGraphicFramePr>
        <p:xfrm>
          <a:off x="230354" y="4595446"/>
          <a:ext cx="5358596" cy="2057400"/>
        </p:xfrm>
        <a:graphic>
          <a:graphicData uri="http://schemas.openxmlformats.org/drawingml/2006/table">
            <a:tbl>
              <a:tblPr firstRow="1" bandRow="1">
                <a:tableStyleId>{77FBBBCB-588E-45F7-8197-1C2F8D5DC026}</a:tableStyleId>
              </a:tblPr>
              <a:tblGrid>
                <a:gridCol w="1023419">
                  <a:extLst>
                    <a:ext uri="{9D8B030D-6E8A-4147-A177-3AD203B41FA5}">
                      <a16:colId xmlns:a16="http://schemas.microsoft.com/office/drawing/2014/main" val="4133242895"/>
                    </a:ext>
                  </a:extLst>
                </a:gridCol>
                <a:gridCol w="2230083">
                  <a:extLst>
                    <a:ext uri="{9D8B030D-6E8A-4147-A177-3AD203B41FA5}">
                      <a16:colId xmlns:a16="http://schemas.microsoft.com/office/drawing/2014/main" val="991173458"/>
                    </a:ext>
                  </a:extLst>
                </a:gridCol>
                <a:gridCol w="2105094">
                  <a:extLst>
                    <a:ext uri="{9D8B030D-6E8A-4147-A177-3AD203B41FA5}">
                      <a16:colId xmlns:a16="http://schemas.microsoft.com/office/drawing/2014/main" val="3114315138"/>
                    </a:ext>
                  </a:extLst>
                </a:gridCol>
              </a:tblGrid>
              <a:tr h="204148">
                <a:tc>
                  <a:txBody>
                    <a:bodyPr/>
                    <a:lstStyle/>
                    <a:p>
                      <a:pPr algn="l"/>
                      <a:r>
                        <a:rPr kumimoji="1" lang="ja-JP" altLang="en-US" sz="900" dirty="0">
                          <a:latin typeface="+mn-lt"/>
                        </a:rPr>
                        <a:t>指標</a:t>
                      </a:r>
                    </a:p>
                  </a:txBody>
                  <a:tcPr/>
                </a:tc>
                <a:tc>
                  <a:txBody>
                    <a:bodyPr/>
                    <a:lstStyle/>
                    <a:p>
                      <a:pPr algn="l"/>
                      <a:r>
                        <a:rPr kumimoji="1" lang="ja-JP" altLang="en-US" sz="900" dirty="0">
                          <a:latin typeface="+mn-lt"/>
                        </a:rPr>
                        <a:t>定義</a:t>
                      </a:r>
                    </a:p>
                  </a:txBody>
                  <a:tcPr/>
                </a:tc>
                <a:tc>
                  <a:txBody>
                    <a:bodyPr/>
                    <a:lstStyle/>
                    <a:p>
                      <a:pPr algn="l"/>
                      <a:r>
                        <a:rPr kumimoji="1" lang="ja-JP" altLang="en-US" sz="900" dirty="0">
                          <a:latin typeface="+mn-lt"/>
                        </a:rPr>
                        <a:t>実務での役割</a:t>
                      </a:r>
                    </a:p>
                  </a:txBody>
                  <a:tcPr/>
                </a:tc>
                <a:extLst>
                  <a:ext uri="{0D108BD9-81ED-4DB2-BD59-A6C34878D82A}">
                    <a16:rowId xmlns:a16="http://schemas.microsoft.com/office/drawing/2014/main" val="3500961693"/>
                  </a:ext>
                </a:extLst>
              </a:tr>
              <a:tr h="204148">
                <a:tc>
                  <a:txBody>
                    <a:bodyPr/>
                    <a:lstStyle/>
                    <a:p>
                      <a:pPr algn="l"/>
                      <a:r>
                        <a:rPr lang="el-GR" altLang="ja-JP" sz="900" dirty="0"/>
                        <a:t>Δ</a:t>
                      </a:r>
                      <a:r>
                        <a:rPr lang="ja-JP" altLang="el-GR" sz="900" dirty="0"/>
                        <a:t>（</a:t>
                      </a:r>
                      <a:r>
                        <a:rPr lang="ja-JP" altLang="en-US" sz="900" dirty="0"/>
                        <a:t>デルタ）</a:t>
                      </a:r>
                      <a:endParaRPr kumimoji="1" lang="ja-JP" altLang="en-US" sz="900" dirty="0">
                        <a:latin typeface="+mn-lt"/>
                      </a:endParaRPr>
                    </a:p>
                  </a:txBody>
                  <a:tcPr/>
                </a:tc>
                <a:tc>
                  <a:txBody>
                    <a:bodyPr/>
                    <a:lstStyle/>
                    <a:p>
                      <a:pPr algn="l"/>
                      <a:r>
                        <a:rPr lang="ja-JP" altLang="en-US" sz="900" dirty="0"/>
                        <a:t>原資産価格が</a:t>
                      </a:r>
                      <a:r>
                        <a:rPr lang="en-US" altLang="ja-JP" sz="900" dirty="0"/>
                        <a:t>1</a:t>
                      </a:r>
                      <a:r>
                        <a:rPr lang="ja-JP" altLang="en-US" sz="900" dirty="0"/>
                        <a:t>単位変動したときのオプション価格の変化</a:t>
                      </a:r>
                      <a:endParaRPr kumimoji="1" lang="ja-JP" altLang="en-US" sz="900" dirty="0">
                        <a:latin typeface="+mn-lt"/>
                      </a:endParaRPr>
                    </a:p>
                  </a:txBody>
                  <a:tcPr/>
                </a:tc>
                <a:tc>
                  <a:txBody>
                    <a:bodyPr/>
                    <a:lstStyle/>
                    <a:p>
                      <a:pPr algn="l"/>
                      <a:r>
                        <a:rPr kumimoji="1" lang="ja-JP" altLang="en-US" sz="900" dirty="0">
                          <a:latin typeface="+mn-lt"/>
                        </a:rPr>
                        <a:t>価格変動に備えたヘッジ比率の計算に用いる</a:t>
                      </a:r>
                    </a:p>
                  </a:txBody>
                  <a:tcPr/>
                </a:tc>
                <a:extLst>
                  <a:ext uri="{0D108BD9-81ED-4DB2-BD59-A6C34878D82A}">
                    <a16:rowId xmlns:a16="http://schemas.microsoft.com/office/drawing/2014/main" val="3185682296"/>
                  </a:ext>
                </a:extLst>
              </a:tr>
              <a:tr h="204148">
                <a:tc>
                  <a:txBody>
                    <a:bodyPr/>
                    <a:lstStyle/>
                    <a:p>
                      <a:pPr algn="l"/>
                      <a:r>
                        <a:rPr lang="el-GR" altLang="ja-JP" sz="900" dirty="0"/>
                        <a:t>Γ</a:t>
                      </a:r>
                      <a:r>
                        <a:rPr lang="ja-JP" altLang="el-GR" sz="900" dirty="0"/>
                        <a:t>（</a:t>
                      </a:r>
                      <a:r>
                        <a:rPr lang="ja-JP" altLang="en-US" sz="900" dirty="0"/>
                        <a:t>ガンマ）</a:t>
                      </a:r>
                      <a:endParaRPr kumimoji="1" lang="ja-JP" altLang="en-US" sz="900" dirty="0">
                        <a:latin typeface="+mn-lt"/>
                      </a:endParaRPr>
                    </a:p>
                  </a:txBody>
                  <a:tcPr/>
                </a:tc>
                <a:tc>
                  <a:txBody>
                    <a:bodyPr/>
                    <a:lstStyle/>
                    <a:p>
                      <a:pPr algn="l"/>
                      <a:r>
                        <a:rPr lang="en-US" altLang="ja-JP" sz="900" dirty="0"/>
                        <a:t>Δ</a:t>
                      </a:r>
                      <a:r>
                        <a:rPr lang="ja-JP" altLang="en-US" sz="900" dirty="0"/>
                        <a:t>の変化量（価格の変動が大きくなったときのリスクの変化）</a:t>
                      </a:r>
                      <a:endParaRPr kumimoji="1" lang="ja-JP" altLang="en-US" sz="900" dirty="0">
                        <a:latin typeface="+mn-lt"/>
                      </a:endParaRPr>
                    </a:p>
                  </a:txBody>
                  <a:tcPr/>
                </a:tc>
                <a:tc>
                  <a:txBody>
                    <a:bodyPr/>
                    <a:lstStyle/>
                    <a:p>
                      <a:pPr algn="l"/>
                      <a:r>
                        <a:rPr kumimoji="1" lang="ja-JP" altLang="en-US" sz="900" dirty="0">
                          <a:latin typeface="+mn-lt"/>
                        </a:rPr>
                        <a:t>ヘッジの安定性（精度）の把握</a:t>
                      </a:r>
                    </a:p>
                  </a:txBody>
                  <a:tcPr/>
                </a:tc>
                <a:extLst>
                  <a:ext uri="{0D108BD9-81ED-4DB2-BD59-A6C34878D82A}">
                    <a16:rowId xmlns:a16="http://schemas.microsoft.com/office/drawing/2014/main" val="1556172771"/>
                  </a:ext>
                </a:extLst>
              </a:tr>
              <a:tr h="204148">
                <a:tc>
                  <a:txBody>
                    <a:bodyPr/>
                    <a:lstStyle/>
                    <a:p>
                      <a:pPr algn="l"/>
                      <a:r>
                        <a:rPr kumimoji="1" lang="el-GR" altLang="ja-JP" sz="900" dirty="0">
                          <a:latin typeface="+mn-lt"/>
                        </a:rPr>
                        <a:t>Θ</a:t>
                      </a:r>
                      <a:r>
                        <a:rPr kumimoji="1" lang="ja-JP" altLang="el-GR" sz="900" dirty="0">
                          <a:latin typeface="+mn-lt"/>
                        </a:rPr>
                        <a:t>（</a:t>
                      </a:r>
                      <a:r>
                        <a:rPr kumimoji="1" lang="ja-JP" altLang="en-US" sz="900" dirty="0">
                          <a:latin typeface="+mn-lt"/>
                        </a:rPr>
                        <a:t>セータ）</a:t>
                      </a:r>
                    </a:p>
                  </a:txBody>
                  <a:tcPr/>
                </a:tc>
                <a:tc>
                  <a:txBody>
                    <a:bodyPr/>
                    <a:lstStyle/>
                    <a:p>
                      <a:pPr algn="l"/>
                      <a:r>
                        <a:rPr lang="ja-JP" altLang="en-US" sz="900" dirty="0"/>
                        <a:t>時間の経過によるオプションの価値減少</a:t>
                      </a:r>
                      <a:endParaRPr kumimoji="1" lang="ja-JP" altLang="en-US" sz="900" dirty="0">
                        <a:latin typeface="+mn-lt"/>
                      </a:endParaRPr>
                    </a:p>
                  </a:txBody>
                  <a:tcPr/>
                </a:tc>
                <a:tc>
                  <a:txBody>
                    <a:bodyPr/>
                    <a:lstStyle/>
                    <a:p>
                      <a:pPr algn="l"/>
                      <a:r>
                        <a:rPr kumimoji="1" lang="ja-JP" altLang="en-US" sz="900" dirty="0">
                          <a:latin typeface="+mn-lt"/>
                        </a:rPr>
                        <a:t>オプション保有による時間的コストの評価</a:t>
                      </a:r>
                    </a:p>
                  </a:txBody>
                  <a:tcPr/>
                </a:tc>
                <a:extLst>
                  <a:ext uri="{0D108BD9-81ED-4DB2-BD59-A6C34878D82A}">
                    <a16:rowId xmlns:a16="http://schemas.microsoft.com/office/drawing/2014/main" val="1713312754"/>
                  </a:ext>
                </a:extLst>
              </a:tr>
              <a:tr h="204148">
                <a:tc>
                  <a:txBody>
                    <a:bodyPr/>
                    <a:lstStyle/>
                    <a:p>
                      <a:pPr algn="l"/>
                      <a:r>
                        <a:rPr kumimoji="1" lang="en-US" altLang="ja-JP" sz="900" dirty="0">
                          <a:latin typeface="+mn-lt"/>
                        </a:rPr>
                        <a:t>Vega</a:t>
                      </a:r>
                      <a:endParaRPr kumimoji="1" lang="ja-JP" altLang="en-US" sz="900" dirty="0">
                        <a:latin typeface="+mn-lt"/>
                      </a:endParaRPr>
                    </a:p>
                  </a:txBody>
                  <a:tcPr/>
                </a:tc>
                <a:tc>
                  <a:txBody>
                    <a:bodyPr/>
                    <a:lstStyle/>
                    <a:p>
                      <a:pPr algn="l"/>
                      <a:r>
                        <a:rPr kumimoji="1" lang="ja-JP" altLang="en-US" sz="900" dirty="0">
                          <a:latin typeface="+mn-lt"/>
                        </a:rPr>
                        <a:t>ボラティリティの変化に対するオプション価格の感応度</a:t>
                      </a:r>
                    </a:p>
                  </a:txBody>
                  <a:tcPr/>
                </a:tc>
                <a:tc>
                  <a:txBody>
                    <a:bodyPr/>
                    <a:lstStyle/>
                    <a:p>
                      <a:pPr algn="l"/>
                      <a:r>
                        <a:rPr kumimoji="1" lang="ja-JP" altLang="en-US" sz="900" dirty="0">
                          <a:latin typeface="+mn-lt"/>
                        </a:rPr>
                        <a:t>ボラティリティ変動への戦略調整</a:t>
                      </a:r>
                    </a:p>
                  </a:txBody>
                  <a:tcPr/>
                </a:tc>
                <a:extLst>
                  <a:ext uri="{0D108BD9-81ED-4DB2-BD59-A6C34878D82A}">
                    <a16:rowId xmlns:a16="http://schemas.microsoft.com/office/drawing/2014/main" val="1351035973"/>
                  </a:ext>
                </a:extLst>
              </a:tr>
              <a:tr h="204148">
                <a:tc>
                  <a:txBody>
                    <a:bodyPr/>
                    <a:lstStyle/>
                    <a:p>
                      <a:pPr algn="l"/>
                      <a:r>
                        <a:rPr kumimoji="1" lang="el-GR" altLang="ja-JP" sz="900" dirty="0">
                          <a:latin typeface="+mn-lt"/>
                        </a:rPr>
                        <a:t>ρ</a:t>
                      </a:r>
                      <a:r>
                        <a:rPr kumimoji="1" lang="ja-JP" altLang="el-GR" sz="900" dirty="0">
                          <a:latin typeface="+mn-lt"/>
                        </a:rPr>
                        <a:t>（</a:t>
                      </a:r>
                      <a:r>
                        <a:rPr kumimoji="1" lang="ja-JP" altLang="en-US" sz="900" dirty="0">
                          <a:latin typeface="+mn-lt"/>
                        </a:rPr>
                        <a:t>ロー）</a:t>
                      </a:r>
                    </a:p>
                  </a:txBody>
                  <a:tcPr/>
                </a:tc>
                <a:tc>
                  <a:txBody>
                    <a:bodyPr/>
                    <a:lstStyle/>
                    <a:p>
                      <a:pPr algn="l"/>
                      <a:r>
                        <a:rPr lang="ja-JP" altLang="en-US" sz="900" dirty="0"/>
                        <a:t>金利の変化に対するオプション価格の感応度</a:t>
                      </a:r>
                      <a:endParaRPr kumimoji="1" lang="ja-JP" altLang="en-US" sz="900" dirty="0">
                        <a:latin typeface="+mn-lt"/>
                      </a:endParaRPr>
                    </a:p>
                  </a:txBody>
                  <a:tcPr/>
                </a:tc>
                <a:tc>
                  <a:txBody>
                    <a:bodyPr/>
                    <a:lstStyle/>
                    <a:p>
                      <a:pPr algn="l"/>
                      <a:r>
                        <a:rPr kumimoji="1" lang="ja-JP" altLang="en-US" sz="900" dirty="0">
                          <a:latin typeface="+mn-lt"/>
                        </a:rPr>
                        <a:t>長期ポジションにおける金利リスクの評価</a:t>
                      </a:r>
                    </a:p>
                  </a:txBody>
                  <a:tcPr/>
                </a:tc>
                <a:extLst>
                  <a:ext uri="{0D108BD9-81ED-4DB2-BD59-A6C34878D82A}">
                    <a16:rowId xmlns:a16="http://schemas.microsoft.com/office/drawing/2014/main" val="1820185244"/>
                  </a:ext>
                </a:extLst>
              </a:tr>
            </a:tbl>
          </a:graphicData>
        </a:graphic>
      </p:graphicFrame>
      <p:graphicFrame>
        <p:nvGraphicFramePr>
          <p:cNvPr id="10" name="表 9">
            <a:extLst>
              <a:ext uri="{FF2B5EF4-FFF2-40B4-BE49-F238E27FC236}">
                <a16:creationId xmlns:a16="http://schemas.microsoft.com/office/drawing/2014/main" id="{CD2FEE56-ACA6-5A4E-502D-944C7763940E}"/>
              </a:ext>
            </a:extLst>
          </p:cNvPr>
          <p:cNvGraphicFramePr>
            <a:graphicFrameLocks noGrp="1"/>
          </p:cNvGraphicFramePr>
          <p:nvPr>
            <p:extLst>
              <p:ext uri="{D42A27DB-BD31-4B8C-83A1-F6EECF244321}">
                <p14:modId xmlns:p14="http://schemas.microsoft.com/office/powerpoint/2010/main" val="3577799307"/>
              </p:ext>
            </p:extLst>
          </p:nvPr>
        </p:nvGraphicFramePr>
        <p:xfrm>
          <a:off x="6177134" y="2014432"/>
          <a:ext cx="5358596" cy="960120"/>
        </p:xfrm>
        <a:graphic>
          <a:graphicData uri="http://schemas.openxmlformats.org/drawingml/2006/table">
            <a:tbl>
              <a:tblPr firstRow="1" bandRow="1">
                <a:tableStyleId>{77FBBBCB-588E-45F7-8197-1C2F8D5DC026}</a:tableStyleId>
              </a:tblPr>
              <a:tblGrid>
                <a:gridCol w="1023419">
                  <a:extLst>
                    <a:ext uri="{9D8B030D-6E8A-4147-A177-3AD203B41FA5}">
                      <a16:colId xmlns:a16="http://schemas.microsoft.com/office/drawing/2014/main" val="4133242895"/>
                    </a:ext>
                  </a:extLst>
                </a:gridCol>
                <a:gridCol w="2230083">
                  <a:extLst>
                    <a:ext uri="{9D8B030D-6E8A-4147-A177-3AD203B41FA5}">
                      <a16:colId xmlns:a16="http://schemas.microsoft.com/office/drawing/2014/main" val="991173458"/>
                    </a:ext>
                  </a:extLst>
                </a:gridCol>
                <a:gridCol w="2105094">
                  <a:extLst>
                    <a:ext uri="{9D8B030D-6E8A-4147-A177-3AD203B41FA5}">
                      <a16:colId xmlns:a16="http://schemas.microsoft.com/office/drawing/2014/main" val="3114315138"/>
                    </a:ext>
                  </a:extLst>
                </a:gridCol>
              </a:tblGrid>
              <a:tr h="204148">
                <a:tc>
                  <a:txBody>
                    <a:bodyPr/>
                    <a:lstStyle/>
                    <a:p>
                      <a:pPr algn="l"/>
                      <a:r>
                        <a:rPr kumimoji="1" lang="ja-JP" altLang="en-US" sz="900" dirty="0">
                          <a:latin typeface="+mn-lt"/>
                        </a:rPr>
                        <a:t>指標</a:t>
                      </a:r>
                    </a:p>
                  </a:txBody>
                  <a:tcPr/>
                </a:tc>
                <a:tc>
                  <a:txBody>
                    <a:bodyPr/>
                    <a:lstStyle/>
                    <a:p>
                      <a:pPr algn="l"/>
                      <a:r>
                        <a:rPr kumimoji="1" lang="ja-JP" altLang="en-US" sz="900" dirty="0">
                          <a:latin typeface="+mn-lt"/>
                        </a:rPr>
                        <a:t>意味</a:t>
                      </a:r>
                    </a:p>
                  </a:txBody>
                  <a:tcPr/>
                </a:tc>
                <a:tc>
                  <a:txBody>
                    <a:bodyPr/>
                    <a:lstStyle/>
                    <a:p>
                      <a:pPr algn="l"/>
                      <a:r>
                        <a:rPr kumimoji="1" lang="ja-JP" altLang="en-US" sz="900" dirty="0">
                          <a:latin typeface="+mn-lt"/>
                        </a:rPr>
                        <a:t>実務での役割</a:t>
                      </a:r>
                    </a:p>
                  </a:txBody>
                  <a:tcPr/>
                </a:tc>
                <a:extLst>
                  <a:ext uri="{0D108BD9-81ED-4DB2-BD59-A6C34878D82A}">
                    <a16:rowId xmlns:a16="http://schemas.microsoft.com/office/drawing/2014/main" val="3500961693"/>
                  </a:ext>
                </a:extLst>
              </a:tr>
              <a:tr h="204148">
                <a:tc>
                  <a:txBody>
                    <a:bodyPr/>
                    <a:lstStyle/>
                    <a:p>
                      <a:pPr algn="l"/>
                      <a:r>
                        <a:rPr lang="en-US" altLang="ja-JP" sz="900" dirty="0" err="1"/>
                        <a:t>VaR</a:t>
                      </a:r>
                      <a:endParaRPr kumimoji="1" lang="ja-JP" altLang="en-US" sz="900" dirty="0">
                        <a:latin typeface="+mn-lt"/>
                      </a:endParaRPr>
                    </a:p>
                  </a:txBody>
                  <a:tcPr/>
                </a:tc>
                <a:tc>
                  <a:txBody>
                    <a:bodyPr/>
                    <a:lstStyle/>
                    <a:p>
                      <a:pPr algn="l"/>
                      <a:r>
                        <a:rPr lang="ja-JP" altLang="en-US" sz="900" dirty="0"/>
                        <a:t>通常時に、最大どれくらい損する可能性があるかをはかる指標</a:t>
                      </a:r>
                      <a:endParaRPr kumimoji="1" lang="ja-JP" altLang="en-US" sz="900" dirty="0">
                        <a:latin typeface="+mn-lt"/>
                      </a:endParaRPr>
                    </a:p>
                  </a:txBody>
                  <a:tcPr/>
                </a:tc>
                <a:tc>
                  <a:txBody>
                    <a:bodyPr/>
                    <a:lstStyle/>
                    <a:p>
                      <a:pPr algn="l"/>
                      <a:r>
                        <a:rPr kumimoji="1" lang="ja-JP" altLang="en-US" sz="900" dirty="0">
                          <a:latin typeface="+mn-lt"/>
                        </a:rPr>
                        <a:t>銀行の自己資本比率管理、トレーディングリスクの報告</a:t>
                      </a:r>
                    </a:p>
                  </a:txBody>
                  <a:tcPr/>
                </a:tc>
                <a:extLst>
                  <a:ext uri="{0D108BD9-81ED-4DB2-BD59-A6C34878D82A}">
                    <a16:rowId xmlns:a16="http://schemas.microsoft.com/office/drawing/2014/main" val="3185682296"/>
                  </a:ext>
                </a:extLst>
              </a:tr>
              <a:tr h="204148">
                <a:tc>
                  <a:txBody>
                    <a:bodyPr/>
                    <a:lstStyle/>
                    <a:p>
                      <a:pPr algn="l"/>
                      <a:r>
                        <a:rPr kumimoji="1" lang="en-US" altLang="ja-JP" sz="900" dirty="0">
                          <a:latin typeface="+mn-lt"/>
                        </a:rPr>
                        <a:t>CVaR</a:t>
                      </a:r>
                      <a:endParaRPr kumimoji="1" lang="ja-JP" altLang="en-US" sz="900" dirty="0">
                        <a:latin typeface="+mn-lt"/>
                      </a:endParaRPr>
                    </a:p>
                  </a:txBody>
                  <a:tcPr/>
                </a:tc>
                <a:tc>
                  <a:txBody>
                    <a:bodyPr/>
                    <a:lstStyle/>
                    <a:p>
                      <a:pPr algn="l"/>
                      <a:r>
                        <a:rPr lang="en-US" altLang="ja-JP" sz="900" dirty="0" err="1"/>
                        <a:t>VaR</a:t>
                      </a:r>
                      <a:r>
                        <a:rPr lang="ja-JP" altLang="en-US" sz="900" dirty="0"/>
                        <a:t>を超えた最悪ケースにおける平均損失の予測する指標</a:t>
                      </a:r>
                      <a:endParaRPr kumimoji="1" lang="ja-JP" altLang="en-US" sz="900" dirty="0">
                        <a:latin typeface="+mn-lt"/>
                      </a:endParaRPr>
                    </a:p>
                  </a:txBody>
                  <a:tcPr/>
                </a:tc>
                <a:tc>
                  <a:txBody>
                    <a:bodyPr/>
                    <a:lstStyle/>
                    <a:p>
                      <a:pPr algn="l"/>
                      <a:r>
                        <a:rPr kumimoji="1" lang="ja-JP" altLang="en-US" sz="900" dirty="0">
                          <a:latin typeface="+mn-lt"/>
                        </a:rPr>
                        <a:t>ファンド運用でのリスク限度設定、年金・保険の安全運用戦略に活用</a:t>
                      </a:r>
                    </a:p>
                  </a:txBody>
                  <a:tcPr/>
                </a:tc>
                <a:extLst>
                  <a:ext uri="{0D108BD9-81ED-4DB2-BD59-A6C34878D82A}">
                    <a16:rowId xmlns:a16="http://schemas.microsoft.com/office/drawing/2014/main" val="1556172771"/>
                  </a:ext>
                </a:extLst>
              </a:tr>
            </a:tbl>
          </a:graphicData>
        </a:graphic>
      </p:graphicFrame>
      <p:graphicFrame>
        <p:nvGraphicFramePr>
          <p:cNvPr id="11" name="表 10">
            <a:extLst>
              <a:ext uri="{FF2B5EF4-FFF2-40B4-BE49-F238E27FC236}">
                <a16:creationId xmlns:a16="http://schemas.microsoft.com/office/drawing/2014/main" id="{1FE27136-5A1C-F957-E6F3-269056F78C85}"/>
              </a:ext>
            </a:extLst>
          </p:cNvPr>
          <p:cNvGraphicFramePr>
            <a:graphicFrameLocks noGrp="1"/>
          </p:cNvGraphicFramePr>
          <p:nvPr>
            <p:extLst>
              <p:ext uri="{D42A27DB-BD31-4B8C-83A1-F6EECF244321}">
                <p14:modId xmlns:p14="http://schemas.microsoft.com/office/powerpoint/2010/main" val="1778709538"/>
              </p:ext>
            </p:extLst>
          </p:nvPr>
        </p:nvGraphicFramePr>
        <p:xfrm>
          <a:off x="6191457" y="3557833"/>
          <a:ext cx="4250824" cy="1325880"/>
        </p:xfrm>
        <a:graphic>
          <a:graphicData uri="http://schemas.openxmlformats.org/drawingml/2006/table">
            <a:tbl>
              <a:tblPr firstRow="1" bandRow="1">
                <a:tableStyleId>{77FBBBCB-588E-45F7-8197-1C2F8D5DC026}</a:tableStyleId>
              </a:tblPr>
              <a:tblGrid>
                <a:gridCol w="983517">
                  <a:extLst>
                    <a:ext uri="{9D8B030D-6E8A-4147-A177-3AD203B41FA5}">
                      <a16:colId xmlns:a16="http://schemas.microsoft.com/office/drawing/2014/main" val="4133242895"/>
                    </a:ext>
                  </a:extLst>
                </a:gridCol>
                <a:gridCol w="3267307">
                  <a:extLst>
                    <a:ext uri="{9D8B030D-6E8A-4147-A177-3AD203B41FA5}">
                      <a16:colId xmlns:a16="http://schemas.microsoft.com/office/drawing/2014/main" val="991173458"/>
                    </a:ext>
                  </a:extLst>
                </a:gridCol>
              </a:tblGrid>
              <a:tr h="204148">
                <a:tc>
                  <a:txBody>
                    <a:bodyPr/>
                    <a:lstStyle/>
                    <a:p>
                      <a:pPr algn="l"/>
                      <a:r>
                        <a:rPr kumimoji="1" lang="ja-JP" altLang="en-US" sz="900" dirty="0">
                          <a:latin typeface="+mn-lt"/>
                        </a:rPr>
                        <a:t>部門・職種</a:t>
                      </a:r>
                    </a:p>
                  </a:txBody>
                  <a:tcPr/>
                </a:tc>
                <a:tc>
                  <a:txBody>
                    <a:bodyPr/>
                    <a:lstStyle/>
                    <a:p>
                      <a:pPr algn="l"/>
                      <a:r>
                        <a:rPr kumimoji="1" lang="ja-JP" altLang="en-US" sz="900" dirty="0">
                          <a:latin typeface="+mn-lt"/>
                        </a:rPr>
                        <a:t>活用内容</a:t>
                      </a:r>
                    </a:p>
                  </a:txBody>
                  <a:tcPr/>
                </a:tc>
                <a:extLst>
                  <a:ext uri="{0D108BD9-81ED-4DB2-BD59-A6C34878D82A}">
                    <a16:rowId xmlns:a16="http://schemas.microsoft.com/office/drawing/2014/main" val="3500961693"/>
                  </a:ext>
                </a:extLst>
              </a:tr>
              <a:tr h="204148">
                <a:tc>
                  <a:txBody>
                    <a:bodyPr/>
                    <a:lstStyle/>
                    <a:p>
                      <a:pPr algn="l"/>
                      <a:r>
                        <a:rPr lang="ja-JP" altLang="en-US" sz="900" dirty="0"/>
                        <a:t>トレーディング部門</a:t>
                      </a:r>
                      <a:endParaRPr kumimoji="1" lang="ja-JP" altLang="en-US" sz="900" dirty="0">
                        <a:latin typeface="+mn-lt"/>
                      </a:endParaRPr>
                    </a:p>
                  </a:txBody>
                  <a:tcPr/>
                </a:tc>
                <a:tc>
                  <a:txBody>
                    <a:bodyPr/>
                    <a:lstStyle/>
                    <a:p>
                      <a:pPr algn="l"/>
                      <a:r>
                        <a:rPr lang="ja-JP" altLang="en-US" sz="900" dirty="0"/>
                        <a:t>デルタや</a:t>
                      </a:r>
                      <a:r>
                        <a:rPr lang="en-US" altLang="ja-JP" sz="900" dirty="0"/>
                        <a:t>Vega</a:t>
                      </a:r>
                      <a:r>
                        <a:rPr lang="ja-JP" altLang="en-US" sz="900" dirty="0"/>
                        <a:t>の数値を見ながら、リアルタイムにヘッジ調整やポジション管理を行う</a:t>
                      </a:r>
                      <a:endParaRPr kumimoji="1" lang="ja-JP" altLang="en-US" sz="900" dirty="0">
                        <a:latin typeface="+mn-lt"/>
                      </a:endParaRPr>
                    </a:p>
                  </a:txBody>
                  <a:tcPr/>
                </a:tc>
                <a:extLst>
                  <a:ext uri="{0D108BD9-81ED-4DB2-BD59-A6C34878D82A}">
                    <a16:rowId xmlns:a16="http://schemas.microsoft.com/office/drawing/2014/main" val="3185682296"/>
                  </a:ext>
                </a:extLst>
              </a:tr>
              <a:tr h="204148">
                <a:tc>
                  <a:txBody>
                    <a:bodyPr/>
                    <a:lstStyle/>
                    <a:p>
                      <a:pPr algn="l"/>
                      <a:r>
                        <a:rPr lang="ja-JP" altLang="en-US" sz="900" dirty="0"/>
                        <a:t>リスク管理部門</a:t>
                      </a:r>
                      <a:endParaRPr kumimoji="1" lang="ja-JP" altLang="en-US" sz="900" dirty="0">
                        <a:latin typeface="+mn-lt"/>
                      </a:endParaRPr>
                    </a:p>
                  </a:txBody>
                  <a:tcPr/>
                </a:tc>
                <a:tc>
                  <a:txBody>
                    <a:bodyPr/>
                    <a:lstStyle/>
                    <a:p>
                      <a:pPr algn="l"/>
                      <a:r>
                        <a:rPr lang="ja-JP" altLang="en-US" sz="900" dirty="0"/>
                        <a:t>ポートフォリオ全体の</a:t>
                      </a:r>
                      <a:r>
                        <a:rPr lang="en-US" altLang="ja-JP" sz="900" dirty="0"/>
                        <a:t>Greeks</a:t>
                      </a:r>
                      <a:r>
                        <a:rPr lang="ja-JP" altLang="en-US" sz="900" dirty="0"/>
                        <a:t>や</a:t>
                      </a:r>
                      <a:r>
                        <a:rPr lang="en-US" altLang="ja-JP" sz="900" dirty="0" err="1"/>
                        <a:t>VaR</a:t>
                      </a:r>
                      <a:r>
                        <a:rPr lang="ja-JP" altLang="en-US" sz="900" dirty="0"/>
                        <a:t>を集計し、リスク限度超過時にはアラート発動・報告</a:t>
                      </a:r>
                      <a:endParaRPr kumimoji="1" lang="ja-JP" altLang="en-US" sz="900" dirty="0">
                        <a:latin typeface="+mn-lt"/>
                      </a:endParaRPr>
                    </a:p>
                  </a:txBody>
                  <a:tcPr/>
                </a:tc>
                <a:extLst>
                  <a:ext uri="{0D108BD9-81ED-4DB2-BD59-A6C34878D82A}">
                    <a16:rowId xmlns:a16="http://schemas.microsoft.com/office/drawing/2014/main" val="1556172771"/>
                  </a:ext>
                </a:extLst>
              </a:tr>
              <a:tr h="204148">
                <a:tc>
                  <a:txBody>
                    <a:bodyPr/>
                    <a:lstStyle/>
                    <a:p>
                      <a:pPr algn="l"/>
                      <a:r>
                        <a:rPr lang="ja-JP" altLang="en-US" sz="900" dirty="0"/>
                        <a:t>資産運用</a:t>
                      </a:r>
                      <a:endParaRPr kumimoji="1" lang="ja-JP" altLang="en-US" sz="900" dirty="0">
                        <a:latin typeface="+mn-lt"/>
                      </a:endParaRPr>
                    </a:p>
                  </a:txBody>
                  <a:tcPr/>
                </a:tc>
                <a:tc>
                  <a:txBody>
                    <a:bodyPr/>
                    <a:lstStyle/>
                    <a:p>
                      <a:pPr algn="l"/>
                      <a:r>
                        <a:rPr lang="en-US" altLang="ja-JP" sz="900" dirty="0"/>
                        <a:t>CVaR</a:t>
                      </a:r>
                      <a:r>
                        <a:rPr lang="ja-JP" altLang="en-US" sz="900" dirty="0"/>
                        <a:t>を使って「この資産は最大どのくらい損をする可能性があるか？」を把握し、資産配分や制限を決定</a:t>
                      </a:r>
                      <a:endParaRPr kumimoji="1" lang="ja-JP" altLang="en-US" sz="900" dirty="0">
                        <a:latin typeface="+mn-lt"/>
                      </a:endParaRPr>
                    </a:p>
                  </a:txBody>
                  <a:tcPr/>
                </a:tc>
                <a:extLst>
                  <a:ext uri="{0D108BD9-81ED-4DB2-BD59-A6C34878D82A}">
                    <a16:rowId xmlns:a16="http://schemas.microsoft.com/office/drawing/2014/main" val="1713312754"/>
                  </a:ext>
                </a:extLst>
              </a:tr>
            </a:tbl>
          </a:graphicData>
        </a:graphic>
      </p:graphicFrame>
    </p:spTree>
    <p:extLst>
      <p:ext uri="{BB962C8B-B14F-4D97-AF65-F5344CB8AC3E}">
        <p14:creationId xmlns:p14="http://schemas.microsoft.com/office/powerpoint/2010/main" val="260254522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ABED89-7265-2939-CB0E-9D15E9B2292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90F2988-ACFB-56D7-4A76-2CEF41992523}"/>
              </a:ext>
            </a:extLst>
          </p:cNvPr>
          <p:cNvSpPr>
            <a:spLocks noGrp="1"/>
          </p:cNvSpPr>
          <p:nvPr>
            <p:ph type="title"/>
          </p:nvPr>
        </p:nvSpPr>
        <p:spPr/>
        <p:txBody>
          <a:bodyPr anchor="b"/>
          <a:lstStyle/>
          <a:p>
            <a:pPr algn="just"/>
            <a:r>
              <a:rPr lang="ja-JP" altLang="en-US" sz="6000" dirty="0"/>
              <a:t>金融における人工知能</a:t>
            </a:r>
            <a:endParaRPr kumimoji="1" lang="ja-JP" altLang="en-US" sz="6000" dirty="0"/>
          </a:p>
        </p:txBody>
      </p:sp>
    </p:spTree>
    <p:extLst>
      <p:ext uri="{BB962C8B-B14F-4D97-AF65-F5344CB8AC3E}">
        <p14:creationId xmlns:p14="http://schemas.microsoft.com/office/powerpoint/2010/main" val="403563024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AE2C9A-06A7-ACA8-1DC2-3C5551CDE23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8BC4BF6-9BE3-D2CA-ED4C-8EA8AE5D43C4}"/>
              </a:ext>
            </a:extLst>
          </p:cNvPr>
          <p:cNvSpPr>
            <a:spLocks noGrp="1"/>
          </p:cNvSpPr>
          <p:nvPr>
            <p:ph type="title"/>
          </p:nvPr>
        </p:nvSpPr>
        <p:spPr/>
        <p:txBody>
          <a:bodyPr/>
          <a:lstStyle/>
          <a:p>
            <a:r>
              <a:rPr kumimoji="1" lang="ja-JP" altLang="en-US" dirty="0"/>
              <a:t>第</a:t>
            </a:r>
            <a:r>
              <a:rPr lang="en-US" altLang="ja-JP" dirty="0"/>
              <a:t>4</a:t>
            </a:r>
            <a:r>
              <a:rPr kumimoji="1" lang="ja-JP" altLang="en-US" dirty="0"/>
              <a:t>章</a:t>
            </a:r>
            <a:r>
              <a:rPr kumimoji="1" lang="en-US" altLang="ja-JP" dirty="0"/>
              <a:t>:</a:t>
            </a:r>
            <a:r>
              <a:rPr kumimoji="1" lang="ja-JP" altLang="en-US" dirty="0"/>
              <a:t>金融における人工知能の</a:t>
            </a:r>
            <a:r>
              <a:rPr lang="ja-JP" altLang="en-US" dirty="0"/>
              <a:t>事例</a:t>
            </a:r>
            <a:endParaRPr kumimoji="1" lang="ja-JP" altLang="en-US" dirty="0"/>
          </a:p>
        </p:txBody>
      </p:sp>
      <p:sp>
        <p:nvSpPr>
          <p:cNvPr id="3" name="コンテンツ プレースホルダー 2">
            <a:extLst>
              <a:ext uri="{FF2B5EF4-FFF2-40B4-BE49-F238E27FC236}">
                <a16:creationId xmlns:a16="http://schemas.microsoft.com/office/drawing/2014/main" id="{EC0D2AF2-4503-5C23-C77A-E71FC8035811}"/>
              </a:ext>
            </a:extLst>
          </p:cNvPr>
          <p:cNvSpPr>
            <a:spLocks noGrp="1"/>
          </p:cNvSpPr>
          <p:nvPr>
            <p:ph sz="quarter" idx="15"/>
          </p:nvPr>
        </p:nvSpPr>
        <p:spPr>
          <a:xfrm>
            <a:off x="289559" y="1719262"/>
            <a:ext cx="5650752" cy="4288536"/>
          </a:xfrm>
        </p:spPr>
        <p:txBody>
          <a:bodyPr/>
          <a:lstStyle/>
          <a:p>
            <a:pPr marL="228600" indent="-228600">
              <a:buAutoNum type="arabicPeriod"/>
            </a:pPr>
            <a:r>
              <a:rPr lang="ja-JP" altLang="en-US" sz="1600" b="1" dirty="0">
                <a:latin typeface="IBM Plex Sans Light 本文"/>
              </a:rPr>
              <a:t>人工市場（</a:t>
            </a:r>
            <a:r>
              <a:rPr lang="en-US" altLang="ja-JP" sz="1600" b="1" dirty="0">
                <a:latin typeface="IBM Plex Sans Light 本文"/>
              </a:rPr>
              <a:t>Artificial Market</a:t>
            </a:r>
            <a:r>
              <a:rPr lang="ja-JP" altLang="en-US" sz="1600" b="1" dirty="0">
                <a:latin typeface="IBM Plex Sans Light 本文"/>
              </a:rPr>
              <a:t>）</a:t>
            </a:r>
            <a:endParaRPr lang="en-US" altLang="ja-JP" sz="1600" b="1" dirty="0">
              <a:latin typeface="IBM Plex Sans Light 本文"/>
            </a:endParaRPr>
          </a:p>
          <a:p>
            <a:pPr marL="171450" indent="-171450">
              <a:buFont typeface="Wingdings" panose="05000000000000000000" pitchFamily="2" charset="2"/>
              <a:buChar char="Ø"/>
            </a:pPr>
            <a:r>
              <a:rPr lang="ja-JP" altLang="en-US" sz="1600" dirty="0">
                <a:latin typeface="IBM Plex Sans Light 本文"/>
              </a:rPr>
              <a:t>バブル、暴落、政策介入の影響などを再現・検証</a:t>
            </a:r>
            <a:endParaRPr lang="en-US" altLang="ja-JP" sz="1600" dirty="0">
              <a:latin typeface="IBM Plex Sans Light 本文"/>
            </a:endParaRPr>
          </a:p>
          <a:p>
            <a:pPr marL="299466" lvl="1" indent="-171450">
              <a:buFont typeface="Wingdings" panose="05000000000000000000" pitchFamily="2" charset="2"/>
              <a:buChar char="Ø"/>
            </a:pPr>
            <a:r>
              <a:rPr lang="ja-JP" altLang="en-US" sz="1600" dirty="0">
                <a:latin typeface="IBM Plex Sans Light 本文"/>
              </a:rPr>
              <a:t>代表的な手法</a:t>
            </a:r>
            <a:endParaRPr lang="en-US" altLang="ja-JP" sz="1600" dirty="0">
              <a:latin typeface="IBM Plex Sans Light 本文"/>
            </a:endParaRPr>
          </a:p>
          <a:p>
            <a:pPr marL="427482" lvl="2" indent="-171450">
              <a:buFont typeface="Wingdings" panose="05000000000000000000" pitchFamily="2" charset="2"/>
              <a:buChar char="Ø"/>
            </a:pPr>
            <a:r>
              <a:rPr lang="ja-JP" altLang="en-US" sz="1600" dirty="0">
                <a:latin typeface="IBM Plex Sans Light 本文"/>
              </a:rPr>
              <a:t>強化学習を使って、市場での売買戦略を自律的に学習するトレーダー型エージェントの開発と実証。</a:t>
            </a:r>
            <a:endParaRPr lang="en-US" altLang="ja-JP" sz="1600" dirty="0">
              <a:latin typeface="IBM Plex Sans Light 本文"/>
            </a:endParaRPr>
          </a:p>
          <a:p>
            <a:pPr marL="742950" lvl="1" indent="-285750">
              <a:buFont typeface="Wingdings" panose="05000000000000000000" pitchFamily="2" charset="2"/>
              <a:buChar char="Ø"/>
            </a:pPr>
            <a:endParaRPr lang="en-US" altLang="ja-JP" sz="1600" dirty="0">
              <a:latin typeface="IBM Plex Sans Light 本文"/>
            </a:endParaRPr>
          </a:p>
          <a:p>
            <a:r>
              <a:rPr lang="en-US" altLang="ja-JP" sz="1600" b="1" dirty="0">
                <a:latin typeface="IBM Plex Sans Light 本文"/>
              </a:rPr>
              <a:t>2. </a:t>
            </a:r>
            <a:r>
              <a:rPr lang="ja-JP" altLang="en-US" sz="1600" b="1" dirty="0">
                <a:latin typeface="IBM Plex Sans Light 本文"/>
              </a:rPr>
              <a:t>金融データ分析（</a:t>
            </a:r>
            <a:r>
              <a:rPr lang="en-US" altLang="ja-JP" sz="1600" b="1" dirty="0">
                <a:latin typeface="IBM Plex Sans Light 本文"/>
              </a:rPr>
              <a:t>Financial Data Analysis</a:t>
            </a:r>
            <a:r>
              <a:rPr lang="ja-JP" altLang="en-US" sz="1600" b="1" dirty="0">
                <a:latin typeface="IBM Plex Sans Light 本文"/>
              </a:rPr>
              <a:t>）</a:t>
            </a:r>
          </a:p>
          <a:p>
            <a:pPr marL="171450" indent="-171450">
              <a:buFont typeface="Wingdings" panose="05000000000000000000" pitchFamily="2" charset="2"/>
              <a:buChar char="Ø"/>
            </a:pPr>
            <a:r>
              <a:rPr lang="ja-JP" altLang="en-US" sz="1600" dirty="0">
                <a:latin typeface="IBM Plex Sans Light 本文"/>
              </a:rPr>
              <a:t>金融市場の複雑な価格変動のクセ（ゆらぎ）を数理モデルや</a:t>
            </a:r>
            <a:r>
              <a:rPr lang="en-US" altLang="ja-JP" sz="1600" dirty="0">
                <a:latin typeface="IBM Plex Sans Light 本文"/>
              </a:rPr>
              <a:t>AI</a:t>
            </a:r>
            <a:r>
              <a:rPr lang="ja-JP" altLang="en-US" sz="1600" dirty="0">
                <a:latin typeface="IBM Plex Sans Light 本文"/>
              </a:rPr>
              <a:t>で解析</a:t>
            </a:r>
            <a:endParaRPr lang="en-US" altLang="ja-JP" sz="1600" dirty="0">
              <a:latin typeface="IBM Plex Sans Light 本文"/>
            </a:endParaRPr>
          </a:p>
          <a:p>
            <a:pPr marL="299466" lvl="1" indent="-171450">
              <a:buFont typeface="Wingdings" panose="05000000000000000000" pitchFamily="2" charset="2"/>
              <a:buChar char="Ø"/>
            </a:pPr>
            <a:r>
              <a:rPr lang="ja-JP" altLang="en-US" sz="1600" dirty="0">
                <a:latin typeface="IBM Plex Sans Light 本文"/>
              </a:rPr>
              <a:t>代表的な手法</a:t>
            </a:r>
            <a:endParaRPr lang="en-US" altLang="ja-JP" sz="1600" dirty="0">
              <a:latin typeface="IBM Plex Sans Light 本文"/>
            </a:endParaRPr>
          </a:p>
          <a:p>
            <a:pPr marL="555498" lvl="3" indent="-171450">
              <a:buFont typeface="Wingdings" panose="05000000000000000000" pitchFamily="2" charset="2"/>
              <a:buChar char="Ø"/>
            </a:pPr>
            <a:r>
              <a:rPr lang="ja-JP" altLang="en-US" sz="1600" dirty="0">
                <a:latin typeface="IBM Plex Sans Light 本文"/>
              </a:rPr>
              <a:t>深層学習を利用した株価予測や異常検知</a:t>
            </a:r>
            <a:endParaRPr lang="en-US" altLang="ja-JP" sz="1600" dirty="0">
              <a:latin typeface="IBM Plex Sans Light 本文"/>
            </a:endParaRPr>
          </a:p>
        </p:txBody>
      </p:sp>
      <p:sp>
        <p:nvSpPr>
          <p:cNvPr id="4" name="コンテンツ プレースホルダー 2">
            <a:extLst>
              <a:ext uri="{FF2B5EF4-FFF2-40B4-BE49-F238E27FC236}">
                <a16:creationId xmlns:a16="http://schemas.microsoft.com/office/drawing/2014/main" id="{729DDB90-F632-7F8E-C3EF-49173770EB19}"/>
              </a:ext>
            </a:extLst>
          </p:cNvPr>
          <p:cNvSpPr txBox="1">
            <a:spLocks/>
          </p:cNvSpPr>
          <p:nvPr/>
        </p:nvSpPr>
        <p:spPr>
          <a:xfrm>
            <a:off x="6177134" y="1719262"/>
            <a:ext cx="5650752" cy="4288536"/>
          </a:xfrm>
          <a:prstGeom prst="rect">
            <a:avLst/>
          </a:prstGeom>
        </p:spPr>
        <p:txBody>
          <a:bodyPr vert="horz" lIns="0" tIns="0" rIns="0" bIns="0" rtlCol="0">
            <a:noAutofit/>
          </a:bodyPr>
          <a:lstStyle>
            <a:lvl1pPr marL="0" marR="0" indent="0" algn="l" defTabSz="1218956" rtl="0" eaLnBrk="1" latinLnBrk="0" hangingPunct="1">
              <a:lnSpc>
                <a:spcPct val="120000"/>
              </a:lnSpc>
              <a:spcBef>
                <a:spcPts val="0"/>
              </a:spcBef>
              <a:spcAft>
                <a:spcPts val="0"/>
              </a:spcAft>
              <a:buClrTx/>
              <a:buSzTx/>
              <a:buFontTx/>
              <a:buNone/>
              <a:tabLst/>
              <a:defRPr kumimoji="1" sz="1400" b="0" i="0" u="none" strike="noStrike" cap="none" spc="0" baseline="0">
                <a:solidFill>
                  <a:schemeClr val="tx1"/>
                </a:solidFill>
                <a:uFillTx/>
                <a:latin typeface="+mn-lt"/>
                <a:ea typeface="+mn-ea"/>
                <a:cs typeface="+mj-cs"/>
                <a:sym typeface="+mn-lt"/>
              </a:defRPr>
            </a:lvl1pPr>
            <a:lvl2pPr marL="128016" marR="0" indent="-128016" algn="l" defTabSz="1218956" rtl="0" eaLnBrk="1" latinLnBrk="0" hangingPunct="1">
              <a:lnSpc>
                <a:spcPct val="120000"/>
              </a:lnSpc>
              <a:spcBef>
                <a:spcPts val="0"/>
              </a:spcBef>
              <a:spcAft>
                <a:spcPts val="0"/>
              </a:spcAft>
              <a:buClrTx/>
              <a:buSzPct val="100000"/>
              <a:buFontTx/>
              <a:buChar char="–"/>
              <a:tabLst/>
              <a:defRPr kumimoji="1" sz="1400" b="0" i="0" u="none" strike="noStrike" cap="none" spc="0" baseline="0">
                <a:solidFill>
                  <a:schemeClr val="tx1"/>
                </a:solidFill>
                <a:uFillTx/>
                <a:latin typeface="+mn-lt"/>
                <a:ea typeface="+mn-ea"/>
                <a:cs typeface="+mj-cs"/>
                <a:sym typeface="+mn-lt"/>
              </a:defRPr>
            </a:lvl2pPr>
            <a:lvl3pPr marL="256032" marR="0" indent="-128016" algn="l" defTabSz="1218956" rtl="0" eaLnBrk="1" latinLnBrk="0" hangingPunct="1">
              <a:lnSpc>
                <a:spcPct val="120000"/>
              </a:lnSpc>
              <a:spcBef>
                <a:spcPts val="0"/>
              </a:spcBef>
              <a:spcAft>
                <a:spcPts val="0"/>
              </a:spcAft>
              <a:buClrTx/>
              <a:buSzPct val="100000"/>
              <a:buFontTx/>
              <a:buChar char="•"/>
              <a:tabLst/>
              <a:defRPr kumimoji="1" sz="1400" b="0" i="0" u="none" strike="noStrike" cap="none" spc="0" baseline="0">
                <a:solidFill>
                  <a:schemeClr val="tx1"/>
                </a:solidFill>
                <a:uFillTx/>
                <a:latin typeface="+mn-lt"/>
                <a:ea typeface="+mn-ea"/>
                <a:cs typeface="+mj-cs"/>
                <a:sym typeface="+mn-lt"/>
              </a:defRPr>
            </a:lvl3pPr>
            <a:lvl4pPr marL="384048" marR="0" indent="-128016" algn="l" defTabSz="1218956" rtl="0" eaLnBrk="1" latinLnBrk="0" hangingPunct="1">
              <a:lnSpc>
                <a:spcPct val="120000"/>
              </a:lnSpc>
              <a:spcBef>
                <a:spcPts val="0"/>
              </a:spcBef>
              <a:spcAft>
                <a:spcPts val="0"/>
              </a:spcAft>
              <a:buClrTx/>
              <a:buSzPct val="100000"/>
              <a:buFontTx/>
              <a:buChar char="–"/>
              <a:tabLst/>
              <a:defRPr kumimoji="1" sz="1400" b="0" i="0" u="none" strike="noStrike" cap="none" spc="0" baseline="0">
                <a:solidFill>
                  <a:schemeClr val="tx1"/>
                </a:solidFill>
                <a:uFillTx/>
                <a:latin typeface="+mn-lt"/>
                <a:ea typeface="+mn-ea"/>
                <a:cs typeface="+mj-cs"/>
                <a:sym typeface="+mn-lt"/>
              </a:defRPr>
            </a:lvl4pPr>
            <a:lvl5pPr marL="512064" marR="0" indent="-128016" algn="l" defTabSz="1218956" rtl="0" eaLnBrk="1" latinLnBrk="0" hangingPunct="1">
              <a:lnSpc>
                <a:spcPct val="120000"/>
              </a:lnSpc>
              <a:spcBef>
                <a:spcPts val="0"/>
              </a:spcBef>
              <a:spcAft>
                <a:spcPts val="0"/>
              </a:spcAft>
              <a:buClrTx/>
              <a:buSzPct val="100000"/>
              <a:buFontTx/>
              <a:buChar char="•"/>
              <a:tabLst/>
              <a:defRPr kumimoji="1" sz="1400" b="0" i="0" u="none" strike="noStrike" cap="none" spc="0" baseline="0">
                <a:solidFill>
                  <a:schemeClr val="tx1"/>
                </a:solidFill>
                <a:uFillTx/>
                <a:latin typeface="+mn-lt"/>
                <a:ea typeface="+mn-ea"/>
                <a:cs typeface="+mj-cs"/>
                <a:sym typeface="+mn-lt"/>
              </a:defRPr>
            </a:lvl5pPr>
            <a:lvl6pPr marL="640080" marR="0" indent="-128016" algn="l" defTabSz="1218956" rtl="0" eaLnBrk="1" latinLnBrk="0" hangingPunct="1">
              <a:lnSpc>
                <a:spcPct val="100000"/>
              </a:lnSpc>
              <a:spcBef>
                <a:spcPts val="0"/>
              </a:spcBef>
              <a:spcAft>
                <a:spcPts val="600"/>
              </a:spcAft>
              <a:buClrTx/>
              <a:buSzPct val="100000"/>
              <a:buFontTx/>
              <a:buChar char="–"/>
              <a:tabLst/>
              <a:defRPr kumimoji="1" sz="1400" b="0" i="0" u="none" strike="noStrike" cap="none" spc="0" baseline="0">
                <a:solidFill>
                  <a:schemeClr val="tx1"/>
                </a:solidFill>
                <a:uFillTx/>
                <a:latin typeface="+mn-lt"/>
                <a:ea typeface="+mn-ea"/>
                <a:cs typeface="+mj-cs"/>
                <a:sym typeface="+mn-lt"/>
              </a:defRPr>
            </a:lvl6pPr>
            <a:lvl7pPr marL="768096" marR="0" indent="-128016" algn="l" defTabSz="1218956" rtl="0" eaLnBrk="1" latinLnBrk="0" hangingPunct="1">
              <a:lnSpc>
                <a:spcPct val="100000"/>
              </a:lnSpc>
              <a:spcBef>
                <a:spcPts val="0"/>
              </a:spcBef>
              <a:spcAft>
                <a:spcPts val="600"/>
              </a:spcAft>
              <a:buClrTx/>
              <a:buSzPct val="100000"/>
              <a:buFontTx/>
              <a:buChar char="•"/>
              <a:tabLst/>
              <a:defRPr kumimoji="1" sz="1400" b="0" i="0" u="none" strike="noStrike" cap="none" spc="0" baseline="0">
                <a:solidFill>
                  <a:schemeClr val="tx1"/>
                </a:solidFill>
                <a:uFillTx/>
                <a:latin typeface="+mn-lt"/>
                <a:ea typeface="+mn-ea"/>
                <a:cs typeface="+mj-cs"/>
                <a:sym typeface="+mn-lt"/>
              </a:defRPr>
            </a:lvl7pPr>
            <a:lvl8pPr marL="896112" marR="0" indent="-128016" algn="l" defTabSz="1218956" rtl="0" eaLnBrk="1" latinLnBrk="0" hangingPunct="1">
              <a:lnSpc>
                <a:spcPct val="100000"/>
              </a:lnSpc>
              <a:spcBef>
                <a:spcPts val="0"/>
              </a:spcBef>
              <a:spcAft>
                <a:spcPts val="600"/>
              </a:spcAft>
              <a:buClrTx/>
              <a:buSzPct val="100000"/>
              <a:buFontTx/>
              <a:buChar char="–"/>
              <a:tabLst/>
              <a:defRPr kumimoji="1" sz="1400" b="0" i="0" u="none" strike="noStrike" cap="none" spc="0" baseline="0">
                <a:solidFill>
                  <a:schemeClr val="tx1"/>
                </a:solidFill>
                <a:uFillTx/>
                <a:latin typeface="+mn-lt"/>
                <a:ea typeface="+mn-ea"/>
                <a:cs typeface="+mj-cs"/>
                <a:sym typeface="+mn-lt"/>
              </a:defRPr>
            </a:lvl8pPr>
            <a:lvl9pPr marL="1024128" marR="0" indent="-128016" algn="l" defTabSz="1218956" rtl="0" eaLnBrk="1" latinLnBrk="0" hangingPunct="1">
              <a:lnSpc>
                <a:spcPct val="100000"/>
              </a:lnSpc>
              <a:spcBef>
                <a:spcPts val="0"/>
              </a:spcBef>
              <a:spcAft>
                <a:spcPts val="6"/>
              </a:spcAft>
              <a:buClrTx/>
              <a:buSzPct val="100000"/>
              <a:buFontTx/>
              <a:buChar char="•"/>
              <a:tabLst/>
              <a:defRPr kumimoji="1" sz="1400" b="0" i="0" u="none" strike="noStrike" cap="none" spc="0" baseline="0">
                <a:solidFill>
                  <a:schemeClr val="tx1"/>
                </a:solidFill>
                <a:uFillTx/>
                <a:latin typeface="+mn-lt"/>
                <a:ea typeface="+mn-ea"/>
                <a:cs typeface="+mj-cs"/>
                <a:sym typeface="+mn-lt"/>
              </a:defRPr>
            </a:lvl9pPr>
          </a:lstStyle>
          <a:p>
            <a:r>
              <a:rPr lang="en-US" altLang="ja-JP" sz="1600" b="1" dirty="0">
                <a:latin typeface="IBM Plex Sans Light 本文"/>
              </a:rPr>
              <a:t>3. </a:t>
            </a:r>
            <a:r>
              <a:rPr lang="ja-JP" altLang="en-US" sz="1600" b="1" dirty="0">
                <a:latin typeface="IBM Plex Sans Light 本文"/>
              </a:rPr>
              <a:t>金融テキストマイニング（</a:t>
            </a:r>
            <a:r>
              <a:rPr lang="en-US" altLang="ja-JP" sz="1600" b="1" dirty="0">
                <a:latin typeface="IBM Plex Sans Light 本文"/>
              </a:rPr>
              <a:t>Financial Text Mining</a:t>
            </a:r>
            <a:r>
              <a:rPr lang="ja-JP" altLang="en-US" sz="1600" b="1" dirty="0">
                <a:latin typeface="IBM Plex Sans Light 本文"/>
              </a:rPr>
              <a:t>）</a:t>
            </a:r>
          </a:p>
          <a:p>
            <a:pPr marL="171450" indent="-171450">
              <a:buFont typeface="Wingdings" panose="05000000000000000000" pitchFamily="2" charset="2"/>
              <a:buChar char="Ø"/>
            </a:pPr>
            <a:r>
              <a:rPr lang="ja-JP" altLang="en-US" sz="1600" dirty="0">
                <a:latin typeface="IBM Plex Sans Light 本文"/>
              </a:rPr>
              <a:t>自然言語処理を活用し、投資家心理やイベント要因を抽出</a:t>
            </a:r>
            <a:endParaRPr lang="en-US" altLang="ja-JP" sz="1600" dirty="0">
              <a:latin typeface="IBM Plex Sans Light 本文"/>
            </a:endParaRPr>
          </a:p>
          <a:p>
            <a:pPr marL="299466" lvl="1" indent="-171450">
              <a:buFont typeface="Wingdings" panose="05000000000000000000" pitchFamily="2" charset="2"/>
              <a:buChar char="Ø"/>
            </a:pPr>
            <a:r>
              <a:rPr lang="ja-JP" altLang="en-US" sz="1600" dirty="0">
                <a:latin typeface="IBM Plex Sans Light 本文"/>
              </a:rPr>
              <a:t>代表的な手法</a:t>
            </a:r>
            <a:endParaRPr lang="en-US" altLang="ja-JP" sz="1600" dirty="0">
              <a:latin typeface="IBM Plex Sans Light 本文"/>
            </a:endParaRPr>
          </a:p>
          <a:p>
            <a:pPr marL="555498" lvl="3" indent="-171450">
              <a:buFont typeface="Wingdings" panose="05000000000000000000" pitchFamily="2" charset="2"/>
              <a:buChar char="Ø"/>
            </a:pPr>
            <a:r>
              <a:rPr lang="en-US" altLang="ja-JP" sz="1600" dirty="0">
                <a:latin typeface="IBM Plex Sans Light 本文"/>
              </a:rPr>
              <a:t>BERT/GPT</a:t>
            </a:r>
            <a:r>
              <a:rPr lang="ja-JP" altLang="en-US" sz="1600" dirty="0">
                <a:latin typeface="IBM Plex Sans Light 本文"/>
              </a:rPr>
              <a:t>系モデルによる文脈理解</a:t>
            </a:r>
            <a:endParaRPr lang="en-US" altLang="ja-JP" sz="1600" dirty="0">
              <a:latin typeface="IBM Plex Sans Light 本文"/>
            </a:endParaRPr>
          </a:p>
          <a:p>
            <a:pPr marL="555498" lvl="3" indent="-171450">
              <a:buFont typeface="Wingdings" panose="05000000000000000000" pitchFamily="2" charset="2"/>
              <a:buChar char="Ø"/>
            </a:pPr>
            <a:r>
              <a:rPr lang="ja-JP" altLang="en-US" sz="1600" dirty="0">
                <a:latin typeface="IBM Plex Sans Light 本文"/>
              </a:rPr>
              <a:t>感情辞書・トピックモデル</a:t>
            </a:r>
            <a:endParaRPr lang="en-US" altLang="ja-JP" sz="1600" dirty="0">
              <a:latin typeface="IBM Plex Sans Light 本文"/>
            </a:endParaRPr>
          </a:p>
          <a:p>
            <a:endParaRPr lang="ja-JP" altLang="en-US" sz="1600" dirty="0">
              <a:latin typeface="IBM Plex Sans Light 本文"/>
            </a:endParaRPr>
          </a:p>
        </p:txBody>
      </p:sp>
      <p:sp>
        <p:nvSpPr>
          <p:cNvPr id="5" name="四角形: メモ 4">
            <a:extLst>
              <a:ext uri="{FF2B5EF4-FFF2-40B4-BE49-F238E27FC236}">
                <a16:creationId xmlns:a16="http://schemas.microsoft.com/office/drawing/2014/main" id="{66AA43A8-A51B-A933-26FC-A054584A9A4D}"/>
              </a:ext>
            </a:extLst>
          </p:cNvPr>
          <p:cNvSpPr/>
          <p:nvPr/>
        </p:nvSpPr>
        <p:spPr bwMode="auto">
          <a:xfrm>
            <a:off x="8847970" y="5453509"/>
            <a:ext cx="2361654" cy="914399"/>
          </a:xfrm>
          <a:prstGeom prst="foldedCorner">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20000"/>
              </a:lnSpc>
              <a:spcBef>
                <a:spcPct val="0"/>
              </a:spcBef>
              <a:spcAft>
                <a:spcPct val="0"/>
              </a:spcAft>
              <a:buClrTx/>
              <a:buSzTx/>
              <a:buFont typeface="+mn-lt"/>
              <a:buNone/>
              <a:tabLst/>
            </a:pPr>
            <a:r>
              <a:rPr kumimoji="0" lang="ja-JP" altLang="en-US" sz="1400" b="0" i="0" u="none" strike="noStrike" cap="none" normalizeH="0" baseline="0" dirty="0">
                <a:ln>
                  <a:noFill/>
                </a:ln>
                <a:solidFill>
                  <a:schemeClr val="tx1"/>
                </a:solidFill>
                <a:effectLst/>
                <a:latin typeface="+mn-lt"/>
              </a:rPr>
              <a:t>第５</a:t>
            </a:r>
            <a:r>
              <a:rPr kumimoji="0" lang="en-US" altLang="ja-JP" sz="1400" b="0" i="0" u="none" strike="noStrike" cap="none" normalizeH="0" baseline="0" dirty="0">
                <a:ln>
                  <a:noFill/>
                </a:ln>
                <a:solidFill>
                  <a:schemeClr val="tx1"/>
                </a:solidFill>
                <a:effectLst/>
                <a:latin typeface="+mn-lt"/>
              </a:rPr>
              <a:t>, </a:t>
            </a:r>
            <a:r>
              <a:rPr kumimoji="0" lang="ja-JP" altLang="en-US" sz="1400" b="0" i="0" u="none" strike="noStrike" cap="none" normalizeH="0" baseline="0" dirty="0">
                <a:ln>
                  <a:noFill/>
                </a:ln>
                <a:solidFill>
                  <a:schemeClr val="tx1"/>
                </a:solidFill>
                <a:effectLst/>
                <a:latin typeface="+mn-lt"/>
              </a:rPr>
              <a:t>６章では「金融テキストマイニング」を利用した研究事例を紹介する</a:t>
            </a:r>
          </a:p>
        </p:txBody>
      </p:sp>
    </p:spTree>
    <p:extLst>
      <p:ext uri="{BB962C8B-B14F-4D97-AF65-F5344CB8AC3E}">
        <p14:creationId xmlns:p14="http://schemas.microsoft.com/office/powerpoint/2010/main" val="288124123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51EAC6-E3A8-E173-8F89-87BA96465AD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14495DC-ABB2-64DD-7BDA-EB7D3F88F8CF}"/>
              </a:ext>
            </a:extLst>
          </p:cNvPr>
          <p:cNvSpPr>
            <a:spLocks noGrp="1"/>
          </p:cNvSpPr>
          <p:nvPr>
            <p:ph type="title"/>
          </p:nvPr>
        </p:nvSpPr>
        <p:spPr/>
        <p:txBody>
          <a:bodyPr/>
          <a:lstStyle/>
          <a:p>
            <a:r>
              <a:rPr kumimoji="1" lang="ja-JP" altLang="en-US" dirty="0"/>
              <a:t>第</a:t>
            </a:r>
            <a:r>
              <a:rPr lang="en-US" altLang="ja-JP" dirty="0"/>
              <a:t>5</a:t>
            </a:r>
            <a:r>
              <a:rPr kumimoji="1" lang="ja-JP" altLang="en-US" dirty="0"/>
              <a:t>章</a:t>
            </a:r>
            <a:r>
              <a:rPr kumimoji="1" lang="en-US" altLang="ja-JP" dirty="0"/>
              <a:t>:</a:t>
            </a:r>
            <a:r>
              <a:rPr lang="ja-JP" altLang="en-US" dirty="0"/>
              <a:t>アナリストレポートから生成した極性指標を用いた市場動向分析</a:t>
            </a:r>
            <a:endParaRPr kumimoji="1" lang="ja-JP" altLang="en-US" dirty="0"/>
          </a:p>
        </p:txBody>
      </p:sp>
      <p:sp>
        <p:nvSpPr>
          <p:cNvPr id="3" name="コンテンツ プレースホルダー 2">
            <a:extLst>
              <a:ext uri="{FF2B5EF4-FFF2-40B4-BE49-F238E27FC236}">
                <a16:creationId xmlns:a16="http://schemas.microsoft.com/office/drawing/2014/main" id="{2B16E8CD-B75D-F6CA-8BAD-896499F93E66}"/>
              </a:ext>
            </a:extLst>
          </p:cNvPr>
          <p:cNvSpPr>
            <a:spLocks noGrp="1"/>
          </p:cNvSpPr>
          <p:nvPr>
            <p:ph sz="quarter" idx="15"/>
          </p:nvPr>
        </p:nvSpPr>
        <p:spPr>
          <a:xfrm>
            <a:off x="289559" y="1719262"/>
            <a:ext cx="5650752" cy="4288536"/>
          </a:xfrm>
        </p:spPr>
        <p:txBody>
          <a:bodyPr/>
          <a:lstStyle/>
          <a:p>
            <a:r>
              <a:rPr lang="en-US" altLang="ja-JP" sz="1200" b="1" dirty="0"/>
              <a:t>1.</a:t>
            </a:r>
            <a:r>
              <a:rPr lang="ja-JP" altLang="en-US" sz="1200" b="1" dirty="0"/>
              <a:t>研究目的</a:t>
            </a:r>
            <a:endParaRPr lang="en-US" altLang="ja-JP" sz="1200" b="1" dirty="0"/>
          </a:p>
          <a:p>
            <a:pPr marL="171450" indent="-171450">
              <a:buFont typeface="Wingdings" panose="05000000000000000000" pitchFamily="2" charset="2"/>
              <a:buChar char="Ø"/>
            </a:pPr>
            <a:r>
              <a:rPr lang="ja-JP" altLang="en-US" sz="1200" dirty="0"/>
              <a:t>アナリストレポートから生成した極性指標が、マクロ経済指標の予測に有効かどうかを検証する。</a:t>
            </a:r>
            <a:endParaRPr lang="en-US" altLang="ja-JP" sz="1200" dirty="0"/>
          </a:p>
          <a:p>
            <a:endParaRPr lang="en-US" altLang="ja-JP" sz="1200" dirty="0"/>
          </a:p>
          <a:p>
            <a:r>
              <a:rPr lang="en-US" altLang="ja-JP" sz="1200" b="1" dirty="0"/>
              <a:t>2.</a:t>
            </a:r>
            <a:r>
              <a:rPr lang="ja-JP" altLang="en-US" sz="1200" b="1" dirty="0"/>
              <a:t>使用データと手法</a:t>
            </a:r>
            <a:endParaRPr lang="en-US" altLang="ja-JP" sz="1200" b="1" dirty="0"/>
          </a:p>
          <a:p>
            <a:pPr marL="171450" indent="-171450">
              <a:buFont typeface="Wingdings" panose="05000000000000000000" pitchFamily="2" charset="2"/>
              <a:buChar char="Ø"/>
            </a:pPr>
            <a:r>
              <a:rPr lang="ja-JP" altLang="en-US" sz="1200" dirty="0"/>
              <a:t>対象データ</a:t>
            </a:r>
            <a:endParaRPr lang="en-US" altLang="ja-JP" sz="1200" dirty="0"/>
          </a:p>
          <a:p>
            <a:pPr marL="427482" lvl="2" indent="-171450">
              <a:buFont typeface="Wingdings" panose="05000000000000000000" pitchFamily="2" charset="2"/>
              <a:buChar char="Ø"/>
            </a:pPr>
            <a:r>
              <a:rPr lang="ja-JP" altLang="en-US" sz="1200" dirty="0"/>
              <a:t>アナリストレポート</a:t>
            </a:r>
            <a:r>
              <a:rPr lang="en-US" altLang="ja-JP" sz="1200" dirty="0"/>
              <a:t>37</a:t>
            </a:r>
            <a:r>
              <a:rPr lang="ja-JP" altLang="en-US" sz="1200" dirty="0"/>
              <a:t>万件外国為替、物価指数、国債発行額などのマクロ指標</a:t>
            </a:r>
            <a:endParaRPr lang="en-US" altLang="ja-JP" sz="1200" dirty="0"/>
          </a:p>
          <a:p>
            <a:pPr marL="171450" indent="-171450">
              <a:buFont typeface="Wingdings" panose="05000000000000000000" pitchFamily="2" charset="2"/>
              <a:buChar char="Ø"/>
            </a:pPr>
            <a:r>
              <a:rPr lang="ja-JP" altLang="en-US" sz="1200" dirty="0"/>
              <a:t>分析モデル</a:t>
            </a:r>
            <a:endParaRPr lang="en-US" altLang="ja-JP" sz="1200" dirty="0"/>
          </a:p>
          <a:p>
            <a:pPr marL="427482" lvl="2" indent="-171450">
              <a:buFont typeface="Wingdings" panose="05000000000000000000" pitchFamily="2" charset="2"/>
              <a:buChar char="Ø"/>
            </a:pPr>
            <a:r>
              <a:rPr lang="en-US" altLang="ja-JP" sz="1200" dirty="0"/>
              <a:t>BERT</a:t>
            </a:r>
            <a:r>
              <a:rPr lang="ja-JP" altLang="en-US" sz="1200" dirty="0"/>
              <a:t>を用いて「ポジティブ」「ネガティブ」「中立」に分類し、業種別・全体の極性指標を作成</a:t>
            </a:r>
            <a:endParaRPr lang="en-US" altLang="ja-JP" sz="1200" dirty="0"/>
          </a:p>
          <a:p>
            <a:pPr marL="427482" lvl="2" indent="-171450">
              <a:buFont typeface="Wingdings" panose="05000000000000000000" pitchFamily="2" charset="2"/>
              <a:buChar char="Ø"/>
            </a:pPr>
            <a:r>
              <a:rPr lang="en-US" altLang="ja-JP" sz="1200" dirty="0"/>
              <a:t>VAR</a:t>
            </a:r>
            <a:r>
              <a:rPr lang="ja-JP" altLang="en-US" sz="1200" dirty="0"/>
              <a:t>（ベクトル自己回帰）モデル</a:t>
            </a:r>
            <a:endParaRPr lang="en-US" altLang="ja-JP" sz="1200" dirty="0"/>
          </a:p>
          <a:p>
            <a:pPr marL="427482" lvl="2" indent="-171450">
              <a:buFont typeface="Wingdings" panose="05000000000000000000" pitchFamily="2" charset="2"/>
              <a:buChar char="Ø"/>
            </a:pPr>
            <a:r>
              <a:rPr lang="ja-JP" altLang="en-US" sz="1200" dirty="0"/>
              <a:t>グレンジャー因果性検定</a:t>
            </a:r>
            <a:endParaRPr lang="en-US" altLang="ja-JP" sz="1200" dirty="0"/>
          </a:p>
          <a:p>
            <a:pPr marL="427482" lvl="2" indent="-171450">
              <a:buFont typeface="Wingdings" panose="05000000000000000000" pitchFamily="2" charset="2"/>
              <a:buChar char="Ø"/>
            </a:pPr>
            <a:r>
              <a:rPr lang="ja-JP" altLang="en-US" sz="1200" dirty="0"/>
              <a:t>インパルス応答関数</a:t>
            </a:r>
            <a:endParaRPr lang="en-US" altLang="ja-JP" sz="1200" dirty="0"/>
          </a:p>
          <a:p>
            <a:pPr marL="427482" lvl="2" indent="-171450">
              <a:buFont typeface="Wingdings" panose="05000000000000000000" pitchFamily="2" charset="2"/>
              <a:buChar char="Ø"/>
            </a:pPr>
            <a:r>
              <a:rPr lang="ja-JP" altLang="en-US" sz="1200" dirty="0"/>
              <a:t>予測誤差分散分解</a:t>
            </a:r>
          </a:p>
        </p:txBody>
      </p:sp>
      <p:sp>
        <p:nvSpPr>
          <p:cNvPr id="4" name="コンテンツ プレースホルダー 2">
            <a:extLst>
              <a:ext uri="{FF2B5EF4-FFF2-40B4-BE49-F238E27FC236}">
                <a16:creationId xmlns:a16="http://schemas.microsoft.com/office/drawing/2014/main" id="{246301BD-DC18-D105-5C9C-9C9B21D733A6}"/>
              </a:ext>
            </a:extLst>
          </p:cNvPr>
          <p:cNvSpPr txBox="1">
            <a:spLocks/>
          </p:cNvSpPr>
          <p:nvPr/>
        </p:nvSpPr>
        <p:spPr>
          <a:xfrm>
            <a:off x="6177134" y="1719262"/>
            <a:ext cx="5650752" cy="4288536"/>
          </a:xfrm>
          <a:prstGeom prst="rect">
            <a:avLst/>
          </a:prstGeom>
        </p:spPr>
        <p:txBody>
          <a:bodyPr vert="horz" lIns="0" tIns="0" rIns="0" bIns="0" rtlCol="0">
            <a:noAutofit/>
          </a:bodyPr>
          <a:lstStyle>
            <a:lvl1pPr marL="0" marR="0" indent="0" algn="l" defTabSz="1218956" rtl="0" eaLnBrk="1" latinLnBrk="0" hangingPunct="1">
              <a:lnSpc>
                <a:spcPct val="120000"/>
              </a:lnSpc>
              <a:spcBef>
                <a:spcPts val="0"/>
              </a:spcBef>
              <a:spcAft>
                <a:spcPts val="0"/>
              </a:spcAft>
              <a:buClrTx/>
              <a:buSzTx/>
              <a:buFontTx/>
              <a:buNone/>
              <a:tabLst/>
              <a:defRPr kumimoji="1" sz="1400" b="0" i="0" u="none" strike="noStrike" cap="none" spc="0" baseline="0">
                <a:solidFill>
                  <a:schemeClr val="tx1"/>
                </a:solidFill>
                <a:uFillTx/>
                <a:latin typeface="+mn-lt"/>
                <a:ea typeface="+mn-ea"/>
                <a:cs typeface="+mj-cs"/>
                <a:sym typeface="+mn-lt"/>
              </a:defRPr>
            </a:lvl1pPr>
            <a:lvl2pPr marL="128016" marR="0" indent="-128016" algn="l" defTabSz="1218956" rtl="0" eaLnBrk="1" latinLnBrk="0" hangingPunct="1">
              <a:lnSpc>
                <a:spcPct val="120000"/>
              </a:lnSpc>
              <a:spcBef>
                <a:spcPts val="0"/>
              </a:spcBef>
              <a:spcAft>
                <a:spcPts val="0"/>
              </a:spcAft>
              <a:buClrTx/>
              <a:buSzPct val="100000"/>
              <a:buFontTx/>
              <a:buChar char="–"/>
              <a:tabLst/>
              <a:defRPr kumimoji="1" sz="1400" b="0" i="0" u="none" strike="noStrike" cap="none" spc="0" baseline="0">
                <a:solidFill>
                  <a:schemeClr val="tx1"/>
                </a:solidFill>
                <a:uFillTx/>
                <a:latin typeface="+mn-lt"/>
                <a:ea typeface="+mn-ea"/>
                <a:cs typeface="+mj-cs"/>
                <a:sym typeface="+mn-lt"/>
              </a:defRPr>
            </a:lvl2pPr>
            <a:lvl3pPr marL="256032" marR="0" indent="-128016" algn="l" defTabSz="1218956" rtl="0" eaLnBrk="1" latinLnBrk="0" hangingPunct="1">
              <a:lnSpc>
                <a:spcPct val="120000"/>
              </a:lnSpc>
              <a:spcBef>
                <a:spcPts val="0"/>
              </a:spcBef>
              <a:spcAft>
                <a:spcPts val="0"/>
              </a:spcAft>
              <a:buClrTx/>
              <a:buSzPct val="100000"/>
              <a:buFontTx/>
              <a:buChar char="•"/>
              <a:tabLst/>
              <a:defRPr kumimoji="1" sz="1400" b="0" i="0" u="none" strike="noStrike" cap="none" spc="0" baseline="0">
                <a:solidFill>
                  <a:schemeClr val="tx1"/>
                </a:solidFill>
                <a:uFillTx/>
                <a:latin typeface="+mn-lt"/>
                <a:ea typeface="+mn-ea"/>
                <a:cs typeface="+mj-cs"/>
                <a:sym typeface="+mn-lt"/>
              </a:defRPr>
            </a:lvl3pPr>
            <a:lvl4pPr marL="384048" marR="0" indent="-128016" algn="l" defTabSz="1218956" rtl="0" eaLnBrk="1" latinLnBrk="0" hangingPunct="1">
              <a:lnSpc>
                <a:spcPct val="120000"/>
              </a:lnSpc>
              <a:spcBef>
                <a:spcPts val="0"/>
              </a:spcBef>
              <a:spcAft>
                <a:spcPts val="0"/>
              </a:spcAft>
              <a:buClrTx/>
              <a:buSzPct val="100000"/>
              <a:buFontTx/>
              <a:buChar char="–"/>
              <a:tabLst/>
              <a:defRPr kumimoji="1" sz="1400" b="0" i="0" u="none" strike="noStrike" cap="none" spc="0" baseline="0">
                <a:solidFill>
                  <a:schemeClr val="tx1"/>
                </a:solidFill>
                <a:uFillTx/>
                <a:latin typeface="+mn-lt"/>
                <a:ea typeface="+mn-ea"/>
                <a:cs typeface="+mj-cs"/>
                <a:sym typeface="+mn-lt"/>
              </a:defRPr>
            </a:lvl4pPr>
            <a:lvl5pPr marL="512064" marR="0" indent="-128016" algn="l" defTabSz="1218956" rtl="0" eaLnBrk="1" latinLnBrk="0" hangingPunct="1">
              <a:lnSpc>
                <a:spcPct val="120000"/>
              </a:lnSpc>
              <a:spcBef>
                <a:spcPts val="0"/>
              </a:spcBef>
              <a:spcAft>
                <a:spcPts val="0"/>
              </a:spcAft>
              <a:buClrTx/>
              <a:buSzPct val="100000"/>
              <a:buFontTx/>
              <a:buChar char="•"/>
              <a:tabLst/>
              <a:defRPr kumimoji="1" sz="1400" b="0" i="0" u="none" strike="noStrike" cap="none" spc="0" baseline="0">
                <a:solidFill>
                  <a:schemeClr val="tx1"/>
                </a:solidFill>
                <a:uFillTx/>
                <a:latin typeface="+mn-lt"/>
                <a:ea typeface="+mn-ea"/>
                <a:cs typeface="+mj-cs"/>
                <a:sym typeface="+mn-lt"/>
              </a:defRPr>
            </a:lvl5pPr>
            <a:lvl6pPr marL="640080" marR="0" indent="-128016" algn="l" defTabSz="1218956" rtl="0" eaLnBrk="1" latinLnBrk="0" hangingPunct="1">
              <a:lnSpc>
                <a:spcPct val="100000"/>
              </a:lnSpc>
              <a:spcBef>
                <a:spcPts val="0"/>
              </a:spcBef>
              <a:spcAft>
                <a:spcPts val="600"/>
              </a:spcAft>
              <a:buClrTx/>
              <a:buSzPct val="100000"/>
              <a:buFontTx/>
              <a:buChar char="–"/>
              <a:tabLst/>
              <a:defRPr kumimoji="1" sz="1400" b="0" i="0" u="none" strike="noStrike" cap="none" spc="0" baseline="0">
                <a:solidFill>
                  <a:schemeClr val="tx1"/>
                </a:solidFill>
                <a:uFillTx/>
                <a:latin typeface="+mn-lt"/>
                <a:ea typeface="+mn-ea"/>
                <a:cs typeface="+mj-cs"/>
                <a:sym typeface="+mn-lt"/>
              </a:defRPr>
            </a:lvl6pPr>
            <a:lvl7pPr marL="768096" marR="0" indent="-128016" algn="l" defTabSz="1218956" rtl="0" eaLnBrk="1" latinLnBrk="0" hangingPunct="1">
              <a:lnSpc>
                <a:spcPct val="100000"/>
              </a:lnSpc>
              <a:spcBef>
                <a:spcPts val="0"/>
              </a:spcBef>
              <a:spcAft>
                <a:spcPts val="600"/>
              </a:spcAft>
              <a:buClrTx/>
              <a:buSzPct val="100000"/>
              <a:buFontTx/>
              <a:buChar char="•"/>
              <a:tabLst/>
              <a:defRPr kumimoji="1" sz="1400" b="0" i="0" u="none" strike="noStrike" cap="none" spc="0" baseline="0">
                <a:solidFill>
                  <a:schemeClr val="tx1"/>
                </a:solidFill>
                <a:uFillTx/>
                <a:latin typeface="+mn-lt"/>
                <a:ea typeface="+mn-ea"/>
                <a:cs typeface="+mj-cs"/>
                <a:sym typeface="+mn-lt"/>
              </a:defRPr>
            </a:lvl7pPr>
            <a:lvl8pPr marL="896112" marR="0" indent="-128016" algn="l" defTabSz="1218956" rtl="0" eaLnBrk="1" latinLnBrk="0" hangingPunct="1">
              <a:lnSpc>
                <a:spcPct val="100000"/>
              </a:lnSpc>
              <a:spcBef>
                <a:spcPts val="0"/>
              </a:spcBef>
              <a:spcAft>
                <a:spcPts val="600"/>
              </a:spcAft>
              <a:buClrTx/>
              <a:buSzPct val="100000"/>
              <a:buFontTx/>
              <a:buChar char="–"/>
              <a:tabLst/>
              <a:defRPr kumimoji="1" sz="1400" b="0" i="0" u="none" strike="noStrike" cap="none" spc="0" baseline="0">
                <a:solidFill>
                  <a:schemeClr val="tx1"/>
                </a:solidFill>
                <a:uFillTx/>
                <a:latin typeface="+mn-lt"/>
                <a:ea typeface="+mn-ea"/>
                <a:cs typeface="+mj-cs"/>
                <a:sym typeface="+mn-lt"/>
              </a:defRPr>
            </a:lvl8pPr>
            <a:lvl9pPr marL="1024128" marR="0" indent="-128016" algn="l" defTabSz="1218956" rtl="0" eaLnBrk="1" latinLnBrk="0" hangingPunct="1">
              <a:lnSpc>
                <a:spcPct val="100000"/>
              </a:lnSpc>
              <a:spcBef>
                <a:spcPts val="0"/>
              </a:spcBef>
              <a:spcAft>
                <a:spcPts val="6"/>
              </a:spcAft>
              <a:buClrTx/>
              <a:buSzPct val="100000"/>
              <a:buFontTx/>
              <a:buChar char="•"/>
              <a:tabLst/>
              <a:defRPr kumimoji="1" sz="1400" b="0" i="0" u="none" strike="noStrike" cap="none" spc="0" baseline="0">
                <a:solidFill>
                  <a:schemeClr val="tx1"/>
                </a:solidFill>
                <a:uFillTx/>
                <a:latin typeface="+mn-lt"/>
                <a:ea typeface="+mn-ea"/>
                <a:cs typeface="+mj-cs"/>
                <a:sym typeface="+mn-lt"/>
              </a:defRPr>
            </a:lvl9pPr>
          </a:lstStyle>
          <a:p>
            <a:r>
              <a:rPr lang="en-US" altLang="ja-JP" sz="1200" b="1" dirty="0"/>
              <a:t>3.</a:t>
            </a:r>
            <a:r>
              <a:rPr lang="ja-JP" altLang="en-US" sz="1200" b="1" dirty="0"/>
              <a:t>主な結果と示唆</a:t>
            </a:r>
            <a:endParaRPr lang="en-US" altLang="ja-JP" sz="1200" b="1" dirty="0"/>
          </a:p>
          <a:p>
            <a:pPr marL="171450" indent="-171450">
              <a:buFont typeface="Wingdings" panose="05000000000000000000" pitchFamily="2" charset="2"/>
              <a:buChar char="Ø"/>
            </a:pPr>
            <a:r>
              <a:rPr lang="ja-JP" altLang="en-US" sz="1200" dirty="0"/>
              <a:t>アナリストレポートから抽出された業種別の極性指標が、一部のマクロ経済指標に対して先行的な動きを示すことが判明。</a:t>
            </a:r>
            <a:endParaRPr lang="en-US" altLang="ja-JP" sz="1200" dirty="0"/>
          </a:p>
          <a:p>
            <a:pPr marL="427482" lvl="2" indent="-171450">
              <a:buFont typeface="Wingdings" panose="05000000000000000000" pitchFamily="2" charset="2"/>
              <a:buChar char="Ø"/>
            </a:pPr>
            <a:r>
              <a:rPr lang="ja-JP" altLang="en-US" sz="1200" dirty="0"/>
              <a:t>業界関係者による情報（例：価格・需要・供給見通しなど）が、マクロ経済の動きより早く市場に表れることを示唆する。</a:t>
            </a:r>
            <a:endParaRPr lang="en-US" altLang="ja-JP" sz="1200" dirty="0"/>
          </a:p>
          <a:p>
            <a:pPr marL="171450" indent="-171450">
              <a:buFont typeface="Wingdings" panose="05000000000000000000" pitchFamily="2" charset="2"/>
              <a:buChar char="Ø"/>
            </a:pPr>
            <a:r>
              <a:rPr lang="ja-JP" altLang="en-US" sz="1200" dirty="0"/>
              <a:t>極性指標は、投資家や政策担当者が意思決定の材料として参照できる指標になり得る。</a:t>
            </a:r>
            <a:endParaRPr lang="en-US" altLang="ja-JP" sz="1200" dirty="0"/>
          </a:p>
          <a:p>
            <a:endParaRPr lang="ja-JP" altLang="en-US" sz="1200" dirty="0"/>
          </a:p>
        </p:txBody>
      </p:sp>
      <p:grpSp>
        <p:nvGrpSpPr>
          <p:cNvPr id="12" name="グループ化 11">
            <a:extLst>
              <a:ext uri="{FF2B5EF4-FFF2-40B4-BE49-F238E27FC236}">
                <a16:creationId xmlns:a16="http://schemas.microsoft.com/office/drawing/2014/main" id="{748AFEE1-79B6-B3DB-3AA2-B9036E669FDA}"/>
              </a:ext>
            </a:extLst>
          </p:cNvPr>
          <p:cNvGrpSpPr/>
          <p:nvPr/>
        </p:nvGrpSpPr>
        <p:grpSpPr>
          <a:xfrm>
            <a:off x="6841555" y="3429000"/>
            <a:ext cx="3683913" cy="3048307"/>
            <a:chOff x="6341595" y="3322101"/>
            <a:chExt cx="4275969" cy="3462747"/>
          </a:xfrm>
        </p:grpSpPr>
        <p:pic>
          <p:nvPicPr>
            <p:cNvPr id="7" name="図 6">
              <a:extLst>
                <a:ext uri="{FF2B5EF4-FFF2-40B4-BE49-F238E27FC236}">
                  <a16:creationId xmlns:a16="http://schemas.microsoft.com/office/drawing/2014/main" id="{E43DAE75-87B1-B0DB-B0BE-630C62700018}"/>
                </a:ext>
              </a:extLst>
            </p:cNvPr>
            <p:cNvPicPr>
              <a:picLocks noChangeAspect="1"/>
            </p:cNvPicPr>
            <p:nvPr/>
          </p:nvPicPr>
          <p:blipFill>
            <a:blip r:embed="rId2"/>
            <a:stretch>
              <a:fillRect/>
            </a:stretch>
          </p:blipFill>
          <p:spPr>
            <a:xfrm>
              <a:off x="6341595" y="3322101"/>
              <a:ext cx="4275969" cy="3320498"/>
            </a:xfrm>
            <a:prstGeom prst="rect">
              <a:avLst/>
            </a:prstGeom>
          </p:spPr>
        </p:pic>
        <p:pic>
          <p:nvPicPr>
            <p:cNvPr id="9" name="図 8">
              <a:extLst>
                <a:ext uri="{FF2B5EF4-FFF2-40B4-BE49-F238E27FC236}">
                  <a16:creationId xmlns:a16="http://schemas.microsoft.com/office/drawing/2014/main" id="{3354ABCD-5C40-7884-4618-214457E5461A}"/>
                </a:ext>
              </a:extLst>
            </p:cNvPr>
            <p:cNvPicPr>
              <a:picLocks noChangeAspect="1"/>
            </p:cNvPicPr>
            <p:nvPr/>
          </p:nvPicPr>
          <p:blipFill>
            <a:blip r:embed="rId3"/>
            <a:stretch>
              <a:fillRect/>
            </a:stretch>
          </p:blipFill>
          <p:spPr>
            <a:xfrm>
              <a:off x="7052406" y="6407377"/>
              <a:ext cx="183853" cy="377471"/>
            </a:xfrm>
            <a:prstGeom prst="rect">
              <a:avLst/>
            </a:prstGeom>
          </p:spPr>
        </p:pic>
      </p:grpSp>
      <p:sp>
        <p:nvSpPr>
          <p:cNvPr id="5" name="吹き出し: 四角形 4">
            <a:extLst>
              <a:ext uri="{FF2B5EF4-FFF2-40B4-BE49-F238E27FC236}">
                <a16:creationId xmlns:a16="http://schemas.microsoft.com/office/drawing/2014/main" id="{C8A68C9B-3929-AB11-E6AF-AC96694E943B}"/>
              </a:ext>
            </a:extLst>
          </p:cNvPr>
          <p:cNvSpPr/>
          <p:nvPr/>
        </p:nvSpPr>
        <p:spPr bwMode="auto">
          <a:xfrm>
            <a:off x="3346174" y="1357987"/>
            <a:ext cx="1350817" cy="413902"/>
          </a:xfrm>
          <a:prstGeom prst="wedgeRectCallout">
            <a:avLst>
              <a:gd name="adj1" fmla="val -67868"/>
              <a:gd name="adj2" fmla="val 106506"/>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20000"/>
              </a:lnSpc>
              <a:spcBef>
                <a:spcPct val="0"/>
              </a:spcBef>
              <a:spcAft>
                <a:spcPct val="0"/>
              </a:spcAft>
              <a:buClrTx/>
              <a:buSzTx/>
              <a:buFont typeface="+mn-lt"/>
              <a:buNone/>
              <a:tabLst/>
            </a:pPr>
            <a:r>
              <a:rPr kumimoji="0" lang="ja-JP" altLang="en-US" sz="1000" b="0" i="0" u="none" strike="noStrike" cap="none" normalizeH="0" baseline="0" dirty="0">
                <a:ln>
                  <a:noFill/>
                </a:ln>
                <a:solidFill>
                  <a:schemeClr val="tx1"/>
                </a:solidFill>
                <a:effectLst/>
                <a:latin typeface="+mn-lt"/>
              </a:rPr>
              <a:t>テキストを加工し作成した時系列データ</a:t>
            </a:r>
          </a:p>
        </p:txBody>
      </p:sp>
      <p:sp>
        <p:nvSpPr>
          <p:cNvPr id="6" name="吹き出し: 四角形 5">
            <a:extLst>
              <a:ext uri="{FF2B5EF4-FFF2-40B4-BE49-F238E27FC236}">
                <a16:creationId xmlns:a16="http://schemas.microsoft.com/office/drawing/2014/main" id="{9B416EBD-C7D9-4CA9-B4C1-7032C95B6EE7}"/>
              </a:ext>
            </a:extLst>
          </p:cNvPr>
          <p:cNvSpPr/>
          <p:nvPr/>
        </p:nvSpPr>
        <p:spPr bwMode="auto">
          <a:xfrm>
            <a:off x="7612342" y="938611"/>
            <a:ext cx="1875993" cy="618017"/>
          </a:xfrm>
          <a:prstGeom prst="wedgeRectCallout">
            <a:avLst>
              <a:gd name="adj1" fmla="val -91713"/>
              <a:gd name="adj2" fmla="val -77642"/>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20000"/>
              </a:lnSpc>
              <a:spcBef>
                <a:spcPct val="0"/>
              </a:spcBef>
              <a:spcAft>
                <a:spcPct val="0"/>
              </a:spcAft>
              <a:buClrTx/>
              <a:buSzTx/>
              <a:buFont typeface="+mn-lt"/>
              <a:buNone/>
              <a:tabLst/>
            </a:pPr>
            <a:r>
              <a:rPr kumimoji="0" lang="ja-JP" altLang="en-US" sz="1000" b="0" i="0" u="none" strike="noStrike" cap="none" normalizeH="0" baseline="0" dirty="0">
                <a:ln>
                  <a:noFill/>
                </a:ln>
                <a:solidFill>
                  <a:schemeClr val="tx1"/>
                </a:solidFill>
                <a:effectLst/>
                <a:latin typeface="+mn-lt"/>
              </a:rPr>
              <a:t>「風が吹けば桶屋が儲かる」の今まで知らなかった「風」の部分を特定した研究</a:t>
            </a:r>
          </a:p>
        </p:txBody>
      </p:sp>
      <p:sp>
        <p:nvSpPr>
          <p:cNvPr id="8" name="四角形: メモ 7">
            <a:extLst>
              <a:ext uri="{FF2B5EF4-FFF2-40B4-BE49-F238E27FC236}">
                <a16:creationId xmlns:a16="http://schemas.microsoft.com/office/drawing/2014/main" id="{BE30D508-FAB4-16C0-5397-4E4E5CC3E9F5}"/>
              </a:ext>
            </a:extLst>
          </p:cNvPr>
          <p:cNvSpPr/>
          <p:nvPr/>
        </p:nvSpPr>
        <p:spPr bwMode="auto">
          <a:xfrm>
            <a:off x="289559" y="5756115"/>
            <a:ext cx="3512765" cy="599802"/>
          </a:xfrm>
          <a:prstGeom prst="foldedCorner">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r>
              <a:rPr lang="ja-JP" altLang="en-US" sz="800" b="0" i="0" dirty="0">
                <a:solidFill>
                  <a:srgbClr val="222222"/>
                </a:solidFill>
                <a:effectLst/>
                <a:latin typeface="Arial" panose="020B0604020202020204" pitchFamily="34" charset="0"/>
              </a:rPr>
              <a:t>田口怜</a:t>
            </a:r>
            <a:r>
              <a:rPr lang="en-US" altLang="ja-JP" sz="800" b="0" i="0" dirty="0">
                <a:solidFill>
                  <a:srgbClr val="222222"/>
                </a:solidFill>
                <a:effectLst/>
                <a:latin typeface="Arial" panose="020B0604020202020204" pitchFamily="34" charset="0"/>
              </a:rPr>
              <a:t>, </a:t>
            </a:r>
            <a:r>
              <a:rPr lang="ja-JP" altLang="en-US" sz="800" b="0" i="0" dirty="0">
                <a:solidFill>
                  <a:srgbClr val="222222"/>
                </a:solidFill>
                <a:effectLst/>
                <a:latin typeface="Arial" panose="020B0604020202020204" pitchFamily="34" charset="0"/>
              </a:rPr>
              <a:t>渡邊光</a:t>
            </a:r>
            <a:r>
              <a:rPr lang="en-US" altLang="ja-JP" sz="800" b="0" i="0" dirty="0">
                <a:solidFill>
                  <a:srgbClr val="222222"/>
                </a:solidFill>
                <a:effectLst/>
                <a:latin typeface="Arial" panose="020B0604020202020204" pitchFamily="34" charset="0"/>
              </a:rPr>
              <a:t>, </a:t>
            </a:r>
            <a:r>
              <a:rPr lang="ja-JP" altLang="en-US" sz="800" b="0" i="0" dirty="0">
                <a:solidFill>
                  <a:srgbClr val="222222"/>
                </a:solidFill>
                <a:effectLst/>
                <a:latin typeface="Arial" panose="020B0604020202020204" pitchFamily="34" charset="0"/>
              </a:rPr>
              <a:t>平野正徳</a:t>
            </a:r>
            <a:r>
              <a:rPr lang="en-US" altLang="ja-JP" sz="800" b="0" i="0" dirty="0">
                <a:solidFill>
                  <a:srgbClr val="222222"/>
                </a:solidFill>
                <a:effectLst/>
                <a:latin typeface="Arial" panose="020B0604020202020204" pitchFamily="34" charset="0"/>
              </a:rPr>
              <a:t>, </a:t>
            </a:r>
            <a:r>
              <a:rPr lang="ja-JP" altLang="en-US" sz="800" b="0" i="0" dirty="0">
                <a:solidFill>
                  <a:srgbClr val="222222"/>
                </a:solidFill>
                <a:effectLst/>
                <a:latin typeface="Arial" panose="020B0604020202020204" pitchFamily="34" charset="0"/>
              </a:rPr>
              <a:t>鈴木雅弘</a:t>
            </a:r>
            <a:r>
              <a:rPr lang="en-US" altLang="ja-JP" sz="800" b="0" i="0" dirty="0">
                <a:solidFill>
                  <a:srgbClr val="222222"/>
                </a:solidFill>
                <a:effectLst/>
                <a:latin typeface="Arial" panose="020B0604020202020204" pitchFamily="34" charset="0"/>
              </a:rPr>
              <a:t>, </a:t>
            </a:r>
            <a:r>
              <a:rPr lang="ja-JP" altLang="en-US" sz="800" b="0" i="0" dirty="0">
                <a:solidFill>
                  <a:srgbClr val="222222"/>
                </a:solidFill>
                <a:effectLst/>
                <a:latin typeface="Arial" panose="020B0604020202020204" pitchFamily="34" charset="0"/>
              </a:rPr>
              <a:t>坂地泰紀</a:t>
            </a:r>
            <a:r>
              <a:rPr lang="en-US" altLang="ja-JP" sz="800" b="0" i="0" dirty="0">
                <a:solidFill>
                  <a:srgbClr val="222222"/>
                </a:solidFill>
                <a:effectLst/>
                <a:latin typeface="Arial" panose="020B0604020202020204" pitchFamily="34" charset="0"/>
              </a:rPr>
              <a:t>, </a:t>
            </a:r>
            <a:r>
              <a:rPr lang="ja-JP" altLang="en-US" sz="800" b="0" i="0" dirty="0">
                <a:solidFill>
                  <a:srgbClr val="222222"/>
                </a:solidFill>
                <a:effectLst/>
                <a:latin typeface="Arial" panose="020B0604020202020204" pitchFamily="34" charset="0"/>
              </a:rPr>
              <a:t>和泉潔</a:t>
            </a:r>
            <a:r>
              <a:rPr lang="en-US" altLang="ja-JP" sz="800" b="0" i="0" dirty="0">
                <a:solidFill>
                  <a:srgbClr val="222222"/>
                </a:solidFill>
                <a:effectLst/>
                <a:latin typeface="Arial" panose="020B0604020202020204" pitchFamily="34" charset="0"/>
              </a:rPr>
              <a:t>, </a:t>
            </a:r>
            <a:r>
              <a:rPr lang="ja-JP" altLang="en-US" sz="800" b="0" i="0" dirty="0">
                <a:solidFill>
                  <a:srgbClr val="222222"/>
                </a:solidFill>
                <a:effectLst/>
                <a:latin typeface="Arial" panose="020B0604020202020204" pitchFamily="34" charset="0"/>
              </a:rPr>
              <a:t>平松賢士</a:t>
            </a:r>
            <a:r>
              <a:rPr lang="en-US" altLang="ja-JP" sz="800" b="0" i="0" dirty="0">
                <a:solidFill>
                  <a:srgbClr val="222222"/>
                </a:solidFill>
                <a:effectLst/>
                <a:latin typeface="Arial" panose="020B0604020202020204" pitchFamily="34" charset="0"/>
              </a:rPr>
              <a:t>,</a:t>
            </a:r>
            <a:r>
              <a:rPr lang="ja-JP" altLang="en-US" sz="800" dirty="0">
                <a:solidFill>
                  <a:srgbClr val="222222"/>
                </a:solidFill>
                <a:latin typeface="Arial" panose="020B0604020202020204" pitchFamily="34" charset="0"/>
              </a:rPr>
              <a:t> </a:t>
            </a:r>
            <a:r>
              <a:rPr lang="en-US" altLang="ja-JP" sz="800" dirty="0">
                <a:solidFill>
                  <a:srgbClr val="222222"/>
                </a:solidFill>
                <a:latin typeface="Arial" panose="020B0604020202020204" pitchFamily="34" charset="0"/>
              </a:rPr>
              <a:t>『</a:t>
            </a:r>
            <a:r>
              <a:rPr lang="ja-JP" altLang="en-US" sz="800" b="0" i="0" dirty="0">
                <a:solidFill>
                  <a:srgbClr val="222222"/>
                </a:solidFill>
                <a:effectLst/>
                <a:latin typeface="Arial" panose="020B0604020202020204" pitchFamily="34" charset="0"/>
              </a:rPr>
              <a:t>アナリストレポートから生成した極性指標を用いた市場動向分析</a:t>
            </a:r>
            <a:r>
              <a:rPr lang="en-US" altLang="ja-JP" sz="800" b="0" i="0" dirty="0">
                <a:solidFill>
                  <a:srgbClr val="222222"/>
                </a:solidFill>
                <a:effectLst/>
                <a:latin typeface="Arial" panose="020B0604020202020204" pitchFamily="34" charset="0"/>
              </a:rPr>
              <a:t>』</a:t>
            </a:r>
            <a:r>
              <a:rPr lang="en-US" altLang="ja-JP" sz="800" dirty="0">
                <a:solidFill>
                  <a:srgbClr val="222222"/>
                </a:solidFill>
                <a:latin typeface="Arial" panose="020B0604020202020204" pitchFamily="34" charset="0"/>
              </a:rPr>
              <a:t>, </a:t>
            </a:r>
            <a:r>
              <a:rPr lang="ja-JP" altLang="en-US" sz="800" b="0" i="0" dirty="0">
                <a:solidFill>
                  <a:srgbClr val="222222"/>
                </a:solidFill>
                <a:effectLst/>
                <a:latin typeface="Arial" panose="020B0604020202020204" pitchFamily="34" charset="0"/>
              </a:rPr>
              <a:t>人工知能学会第</a:t>
            </a:r>
            <a:r>
              <a:rPr lang="en-US" altLang="ja-JP" sz="800" b="0" i="0" dirty="0">
                <a:solidFill>
                  <a:srgbClr val="222222"/>
                </a:solidFill>
                <a:effectLst/>
                <a:latin typeface="Arial" panose="020B0604020202020204" pitchFamily="34" charset="0"/>
              </a:rPr>
              <a:t>27</a:t>
            </a:r>
            <a:r>
              <a:rPr lang="ja-JP" altLang="en-US" sz="800" b="0" i="0" dirty="0">
                <a:solidFill>
                  <a:srgbClr val="222222"/>
                </a:solidFill>
                <a:effectLst/>
                <a:latin typeface="Arial" panose="020B0604020202020204" pitchFamily="34" charset="0"/>
              </a:rPr>
              <a:t>回金融情報学研究会</a:t>
            </a:r>
            <a:r>
              <a:rPr lang="en-US" altLang="ja-JP" sz="800" b="0" i="0" dirty="0">
                <a:solidFill>
                  <a:srgbClr val="222222"/>
                </a:solidFill>
                <a:effectLst/>
                <a:latin typeface="Arial" panose="020B0604020202020204" pitchFamily="34" charset="0"/>
              </a:rPr>
              <a:t>, 2021</a:t>
            </a:r>
            <a:r>
              <a:rPr lang="ja-JP" altLang="en-US" sz="800" b="0" i="0" dirty="0">
                <a:solidFill>
                  <a:srgbClr val="222222"/>
                </a:solidFill>
                <a:effectLst/>
                <a:latin typeface="Arial" panose="020B0604020202020204" pitchFamily="34" charset="0"/>
              </a:rPr>
              <a:t>年</a:t>
            </a:r>
            <a:r>
              <a:rPr lang="en-US" altLang="ja-JP" sz="800" b="0" i="0" dirty="0">
                <a:solidFill>
                  <a:srgbClr val="222222"/>
                </a:solidFill>
                <a:effectLst/>
                <a:latin typeface="Arial" panose="020B0604020202020204" pitchFamily="34" charset="0"/>
              </a:rPr>
              <a:t>10</a:t>
            </a:r>
            <a:r>
              <a:rPr lang="ja-JP" altLang="en-US" sz="800" b="0" i="0" dirty="0">
                <a:solidFill>
                  <a:srgbClr val="222222"/>
                </a:solidFill>
                <a:effectLst/>
                <a:latin typeface="Arial" panose="020B0604020202020204" pitchFamily="34" charset="0"/>
              </a:rPr>
              <a:t>月</a:t>
            </a:r>
            <a:r>
              <a:rPr lang="en-US" altLang="ja-JP" sz="800" b="0" i="0" dirty="0">
                <a:solidFill>
                  <a:srgbClr val="222222"/>
                </a:solidFill>
                <a:effectLst/>
                <a:latin typeface="Arial" panose="020B0604020202020204" pitchFamily="34" charset="0"/>
              </a:rPr>
              <a:t>9</a:t>
            </a:r>
            <a:r>
              <a:rPr lang="ja-JP" altLang="en-US" sz="800" b="0" i="0" dirty="0">
                <a:solidFill>
                  <a:srgbClr val="222222"/>
                </a:solidFill>
                <a:effectLst/>
                <a:latin typeface="Arial" panose="020B0604020202020204" pitchFamily="34" charset="0"/>
              </a:rPr>
              <a:t>日</a:t>
            </a:r>
            <a:r>
              <a:rPr lang="en-US" altLang="ja-JP" sz="800" b="0" i="0" dirty="0">
                <a:solidFill>
                  <a:srgbClr val="222222"/>
                </a:solidFill>
                <a:effectLst/>
                <a:latin typeface="Arial" panose="020B0604020202020204" pitchFamily="34" charset="0"/>
              </a:rPr>
              <a:t>. </a:t>
            </a:r>
            <a:r>
              <a:rPr lang="en-US" altLang="ja-JP" sz="800" b="0" i="0" dirty="0">
                <a:solidFill>
                  <a:srgbClr val="222222"/>
                </a:solidFill>
                <a:effectLst/>
                <a:latin typeface="Arial" panose="020B0604020202020204" pitchFamily="34" charset="0"/>
                <a:hlinkClick r:id="rId4"/>
              </a:rPr>
              <a:t>https://doi.org/10.11517/jsaisigtwo.2021.FIN-027_36</a:t>
            </a:r>
            <a:endParaRPr lang="en-US" altLang="ja-JP" sz="800"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301645117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DF375A-C93E-BD4C-B3E7-99310BA714A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500935E-72EA-9945-5083-2E59EC0A32AD}"/>
              </a:ext>
            </a:extLst>
          </p:cNvPr>
          <p:cNvSpPr>
            <a:spLocks noGrp="1"/>
          </p:cNvSpPr>
          <p:nvPr>
            <p:ph type="title"/>
          </p:nvPr>
        </p:nvSpPr>
        <p:spPr/>
        <p:txBody>
          <a:bodyPr/>
          <a:lstStyle/>
          <a:p>
            <a:r>
              <a:rPr kumimoji="1" lang="ja-JP" altLang="en-US" dirty="0"/>
              <a:t>第</a:t>
            </a:r>
            <a:r>
              <a:rPr lang="en-US" altLang="ja-JP" dirty="0"/>
              <a:t>6</a:t>
            </a:r>
            <a:r>
              <a:rPr kumimoji="1" lang="ja-JP" altLang="en-US" dirty="0"/>
              <a:t>章</a:t>
            </a:r>
            <a:r>
              <a:rPr kumimoji="1" lang="en-US" altLang="ja-JP" dirty="0"/>
              <a:t>:</a:t>
            </a:r>
            <a:r>
              <a:rPr kumimoji="1" lang="ja-JP" altLang="en-US" dirty="0"/>
              <a:t>予測ベースの極性指標に基づく暗号資産アセットアロケーション戦略</a:t>
            </a:r>
          </a:p>
        </p:txBody>
      </p:sp>
      <p:sp>
        <p:nvSpPr>
          <p:cNvPr id="3" name="コンテンツ プレースホルダー 2">
            <a:extLst>
              <a:ext uri="{FF2B5EF4-FFF2-40B4-BE49-F238E27FC236}">
                <a16:creationId xmlns:a16="http://schemas.microsoft.com/office/drawing/2014/main" id="{EDA8BD23-4F24-7899-D8FB-609A4D5FEE66}"/>
              </a:ext>
            </a:extLst>
          </p:cNvPr>
          <p:cNvSpPr>
            <a:spLocks noGrp="1"/>
          </p:cNvSpPr>
          <p:nvPr>
            <p:ph sz="quarter" idx="15"/>
          </p:nvPr>
        </p:nvSpPr>
        <p:spPr>
          <a:xfrm>
            <a:off x="289559" y="1719262"/>
            <a:ext cx="5650752" cy="4288536"/>
          </a:xfrm>
        </p:spPr>
        <p:txBody>
          <a:bodyPr/>
          <a:lstStyle/>
          <a:p>
            <a:r>
              <a:rPr lang="en-US" altLang="ja-JP" sz="1200" b="1" dirty="0"/>
              <a:t>1.</a:t>
            </a:r>
            <a:r>
              <a:rPr lang="ja-JP" altLang="en-US" sz="1200" b="1" dirty="0"/>
              <a:t>研究目的</a:t>
            </a:r>
            <a:endParaRPr lang="en-US" altLang="ja-JP" sz="1200" b="1" dirty="0"/>
          </a:p>
          <a:p>
            <a:pPr marL="171450" indent="-171450">
              <a:buFont typeface="Wingdings" panose="05000000000000000000" pitchFamily="2" charset="2"/>
              <a:buChar char="Ø"/>
            </a:pPr>
            <a:r>
              <a:rPr lang="ja-JP" altLang="en-US" sz="1200" dirty="0"/>
              <a:t>自然言語処理で生成された極性指標の変化点を用いて、暗号資産のポートフォリオ運用を最適化する戦略を提案。</a:t>
            </a:r>
            <a:endParaRPr lang="en-US" altLang="ja-JP" sz="1200" dirty="0"/>
          </a:p>
          <a:p>
            <a:endParaRPr lang="en-US" altLang="ja-JP" sz="1200" dirty="0"/>
          </a:p>
          <a:p>
            <a:r>
              <a:rPr lang="en-US" altLang="ja-JP" sz="1200" b="1" dirty="0"/>
              <a:t>2.</a:t>
            </a:r>
            <a:r>
              <a:rPr lang="ja-JP" altLang="en-US" sz="1200" b="1" dirty="0"/>
              <a:t>使用データと手法</a:t>
            </a:r>
            <a:endParaRPr lang="en-US" altLang="ja-JP" sz="1200" b="1" dirty="0"/>
          </a:p>
          <a:p>
            <a:pPr marL="171450" indent="-171450">
              <a:buFont typeface="Wingdings" panose="05000000000000000000" pitchFamily="2" charset="2"/>
              <a:buChar char="Ø"/>
            </a:pPr>
            <a:r>
              <a:rPr lang="ja-JP" altLang="en-US" sz="1200" dirty="0"/>
              <a:t>対象データ</a:t>
            </a:r>
            <a:endParaRPr lang="en-US" altLang="ja-JP" sz="1200" dirty="0"/>
          </a:p>
          <a:p>
            <a:pPr marL="427482" lvl="2" indent="-171450">
              <a:buFont typeface="Wingdings" panose="05000000000000000000" pitchFamily="2" charset="2"/>
              <a:buChar char="Ø"/>
            </a:pPr>
            <a:r>
              <a:rPr lang="ja-JP" altLang="en-US" sz="1200" dirty="0"/>
              <a:t>複数の暗号資産時系列の終値</a:t>
            </a:r>
            <a:endParaRPr lang="en-US" altLang="ja-JP" sz="1200" dirty="0"/>
          </a:p>
          <a:p>
            <a:pPr marL="427482" lvl="2" indent="-171450">
              <a:buFont typeface="Wingdings" panose="05000000000000000000" pitchFamily="2" charset="2"/>
              <a:buChar char="Ø"/>
            </a:pPr>
            <a:r>
              <a:rPr lang="ja-JP" altLang="en-US" sz="1200" dirty="0"/>
              <a:t>金融ニュースや市場レポート</a:t>
            </a:r>
            <a:endParaRPr lang="en-US" altLang="ja-JP" sz="1200" dirty="0"/>
          </a:p>
          <a:p>
            <a:pPr marL="171450" indent="-171450">
              <a:buFont typeface="Wingdings" panose="05000000000000000000" pitchFamily="2" charset="2"/>
              <a:buChar char="Ø"/>
            </a:pPr>
            <a:r>
              <a:rPr lang="ja-JP" altLang="en-US" sz="1200" dirty="0"/>
              <a:t>分析モデル</a:t>
            </a:r>
            <a:endParaRPr lang="en-US" altLang="ja-JP" sz="1200" dirty="0"/>
          </a:p>
          <a:p>
            <a:pPr marL="427482" lvl="2" indent="-171450">
              <a:buFont typeface="Wingdings" panose="05000000000000000000" pitchFamily="2" charset="2"/>
              <a:buChar char="Ø"/>
            </a:pPr>
            <a:r>
              <a:rPr lang="ja-JP" altLang="en-US" sz="1200" dirty="0"/>
              <a:t>極性指標作成には、ニューステキストを</a:t>
            </a:r>
            <a:r>
              <a:rPr lang="en-US" altLang="ja-JP" sz="1200" dirty="0"/>
              <a:t>PLL</a:t>
            </a:r>
            <a:r>
              <a:rPr lang="ja-JP" altLang="en-US" sz="1200" dirty="0"/>
              <a:t>スコア＋</a:t>
            </a:r>
            <a:r>
              <a:rPr lang="en-US" altLang="ja-JP" sz="1200" dirty="0"/>
              <a:t>Informer</a:t>
            </a:r>
            <a:r>
              <a:rPr lang="ja-JP" altLang="en-US" sz="1200" dirty="0"/>
              <a:t>モデルを使用して時系列プロットに変換した。</a:t>
            </a:r>
            <a:endParaRPr lang="en-US" altLang="ja-JP" sz="1200" dirty="0"/>
          </a:p>
          <a:p>
            <a:pPr marL="427482" lvl="2" indent="-171450">
              <a:buFont typeface="Wingdings" panose="05000000000000000000" pitchFamily="2" charset="2"/>
              <a:buChar char="Ø"/>
            </a:pPr>
            <a:r>
              <a:rPr lang="ja-JP" altLang="en-US" sz="1200" dirty="0"/>
              <a:t>変化点検知には</a:t>
            </a:r>
            <a:r>
              <a:rPr lang="en-US" altLang="ja-JP" sz="1200" dirty="0" err="1"/>
              <a:t>ChangeFinder</a:t>
            </a:r>
            <a:r>
              <a:rPr lang="ja-JP" altLang="en-US" sz="1200" dirty="0"/>
              <a:t>を使った。</a:t>
            </a:r>
            <a:endParaRPr lang="en-US" altLang="ja-JP" sz="1200" dirty="0"/>
          </a:p>
          <a:p>
            <a:pPr marL="427482" lvl="2" indent="-171450">
              <a:buFont typeface="Wingdings" panose="05000000000000000000" pitchFamily="2" charset="2"/>
              <a:buChar char="Ø"/>
            </a:pPr>
            <a:r>
              <a:rPr lang="ja-JP" altLang="en-US" sz="1200" dirty="0"/>
              <a:t>ポートフォリオ最適化においては、リスク・パリティポートフォリオ最適化を使い、因果推論（</a:t>
            </a:r>
            <a:r>
              <a:rPr lang="en-US" altLang="ja-JP" sz="1200" dirty="0"/>
              <a:t>VAR-</a:t>
            </a:r>
            <a:r>
              <a:rPr lang="en-US" altLang="ja-JP" sz="1200" dirty="0" err="1"/>
              <a:t>LiNGAM</a:t>
            </a:r>
            <a:r>
              <a:rPr lang="ja-JP" altLang="en-US" sz="1200" dirty="0"/>
              <a:t>）に基づく銘柄調整を行った。</a:t>
            </a:r>
            <a:endParaRPr lang="en-US" altLang="ja-JP" sz="1200" dirty="0"/>
          </a:p>
        </p:txBody>
      </p:sp>
      <p:sp>
        <p:nvSpPr>
          <p:cNvPr id="4" name="コンテンツ プレースホルダー 2">
            <a:extLst>
              <a:ext uri="{FF2B5EF4-FFF2-40B4-BE49-F238E27FC236}">
                <a16:creationId xmlns:a16="http://schemas.microsoft.com/office/drawing/2014/main" id="{A343AA41-698D-23A3-C995-C968539B70C3}"/>
              </a:ext>
            </a:extLst>
          </p:cNvPr>
          <p:cNvSpPr txBox="1">
            <a:spLocks/>
          </p:cNvSpPr>
          <p:nvPr/>
        </p:nvSpPr>
        <p:spPr>
          <a:xfrm>
            <a:off x="6177134" y="1719262"/>
            <a:ext cx="5650752" cy="4288536"/>
          </a:xfrm>
          <a:prstGeom prst="rect">
            <a:avLst/>
          </a:prstGeom>
        </p:spPr>
        <p:txBody>
          <a:bodyPr vert="horz" lIns="0" tIns="0" rIns="0" bIns="0" rtlCol="0">
            <a:noAutofit/>
          </a:bodyPr>
          <a:lstStyle>
            <a:lvl1pPr marL="0" marR="0" indent="0" algn="l" defTabSz="1218956" rtl="0" eaLnBrk="1" latinLnBrk="0" hangingPunct="1">
              <a:lnSpc>
                <a:spcPct val="120000"/>
              </a:lnSpc>
              <a:spcBef>
                <a:spcPts val="0"/>
              </a:spcBef>
              <a:spcAft>
                <a:spcPts val="0"/>
              </a:spcAft>
              <a:buClrTx/>
              <a:buSzTx/>
              <a:buFontTx/>
              <a:buNone/>
              <a:tabLst/>
              <a:defRPr kumimoji="1" sz="1400" b="0" i="0" u="none" strike="noStrike" cap="none" spc="0" baseline="0">
                <a:solidFill>
                  <a:schemeClr val="tx1"/>
                </a:solidFill>
                <a:uFillTx/>
                <a:latin typeface="+mn-lt"/>
                <a:ea typeface="+mn-ea"/>
                <a:cs typeface="+mj-cs"/>
                <a:sym typeface="+mn-lt"/>
              </a:defRPr>
            </a:lvl1pPr>
            <a:lvl2pPr marL="128016" marR="0" indent="-128016" algn="l" defTabSz="1218956" rtl="0" eaLnBrk="1" latinLnBrk="0" hangingPunct="1">
              <a:lnSpc>
                <a:spcPct val="120000"/>
              </a:lnSpc>
              <a:spcBef>
                <a:spcPts val="0"/>
              </a:spcBef>
              <a:spcAft>
                <a:spcPts val="0"/>
              </a:spcAft>
              <a:buClrTx/>
              <a:buSzPct val="100000"/>
              <a:buFontTx/>
              <a:buChar char="–"/>
              <a:tabLst/>
              <a:defRPr kumimoji="1" sz="1400" b="0" i="0" u="none" strike="noStrike" cap="none" spc="0" baseline="0">
                <a:solidFill>
                  <a:schemeClr val="tx1"/>
                </a:solidFill>
                <a:uFillTx/>
                <a:latin typeface="+mn-lt"/>
                <a:ea typeface="+mn-ea"/>
                <a:cs typeface="+mj-cs"/>
                <a:sym typeface="+mn-lt"/>
              </a:defRPr>
            </a:lvl2pPr>
            <a:lvl3pPr marL="256032" marR="0" indent="-128016" algn="l" defTabSz="1218956" rtl="0" eaLnBrk="1" latinLnBrk="0" hangingPunct="1">
              <a:lnSpc>
                <a:spcPct val="120000"/>
              </a:lnSpc>
              <a:spcBef>
                <a:spcPts val="0"/>
              </a:spcBef>
              <a:spcAft>
                <a:spcPts val="0"/>
              </a:spcAft>
              <a:buClrTx/>
              <a:buSzPct val="100000"/>
              <a:buFontTx/>
              <a:buChar char="•"/>
              <a:tabLst/>
              <a:defRPr kumimoji="1" sz="1400" b="0" i="0" u="none" strike="noStrike" cap="none" spc="0" baseline="0">
                <a:solidFill>
                  <a:schemeClr val="tx1"/>
                </a:solidFill>
                <a:uFillTx/>
                <a:latin typeface="+mn-lt"/>
                <a:ea typeface="+mn-ea"/>
                <a:cs typeface="+mj-cs"/>
                <a:sym typeface="+mn-lt"/>
              </a:defRPr>
            </a:lvl3pPr>
            <a:lvl4pPr marL="384048" marR="0" indent="-128016" algn="l" defTabSz="1218956" rtl="0" eaLnBrk="1" latinLnBrk="0" hangingPunct="1">
              <a:lnSpc>
                <a:spcPct val="120000"/>
              </a:lnSpc>
              <a:spcBef>
                <a:spcPts val="0"/>
              </a:spcBef>
              <a:spcAft>
                <a:spcPts val="0"/>
              </a:spcAft>
              <a:buClrTx/>
              <a:buSzPct val="100000"/>
              <a:buFontTx/>
              <a:buChar char="–"/>
              <a:tabLst/>
              <a:defRPr kumimoji="1" sz="1400" b="0" i="0" u="none" strike="noStrike" cap="none" spc="0" baseline="0">
                <a:solidFill>
                  <a:schemeClr val="tx1"/>
                </a:solidFill>
                <a:uFillTx/>
                <a:latin typeface="+mn-lt"/>
                <a:ea typeface="+mn-ea"/>
                <a:cs typeface="+mj-cs"/>
                <a:sym typeface="+mn-lt"/>
              </a:defRPr>
            </a:lvl4pPr>
            <a:lvl5pPr marL="512064" marR="0" indent="-128016" algn="l" defTabSz="1218956" rtl="0" eaLnBrk="1" latinLnBrk="0" hangingPunct="1">
              <a:lnSpc>
                <a:spcPct val="120000"/>
              </a:lnSpc>
              <a:spcBef>
                <a:spcPts val="0"/>
              </a:spcBef>
              <a:spcAft>
                <a:spcPts val="0"/>
              </a:spcAft>
              <a:buClrTx/>
              <a:buSzPct val="100000"/>
              <a:buFontTx/>
              <a:buChar char="•"/>
              <a:tabLst/>
              <a:defRPr kumimoji="1" sz="1400" b="0" i="0" u="none" strike="noStrike" cap="none" spc="0" baseline="0">
                <a:solidFill>
                  <a:schemeClr val="tx1"/>
                </a:solidFill>
                <a:uFillTx/>
                <a:latin typeface="+mn-lt"/>
                <a:ea typeface="+mn-ea"/>
                <a:cs typeface="+mj-cs"/>
                <a:sym typeface="+mn-lt"/>
              </a:defRPr>
            </a:lvl5pPr>
            <a:lvl6pPr marL="640080" marR="0" indent="-128016" algn="l" defTabSz="1218956" rtl="0" eaLnBrk="1" latinLnBrk="0" hangingPunct="1">
              <a:lnSpc>
                <a:spcPct val="100000"/>
              </a:lnSpc>
              <a:spcBef>
                <a:spcPts val="0"/>
              </a:spcBef>
              <a:spcAft>
                <a:spcPts val="600"/>
              </a:spcAft>
              <a:buClrTx/>
              <a:buSzPct val="100000"/>
              <a:buFontTx/>
              <a:buChar char="–"/>
              <a:tabLst/>
              <a:defRPr kumimoji="1" sz="1400" b="0" i="0" u="none" strike="noStrike" cap="none" spc="0" baseline="0">
                <a:solidFill>
                  <a:schemeClr val="tx1"/>
                </a:solidFill>
                <a:uFillTx/>
                <a:latin typeface="+mn-lt"/>
                <a:ea typeface="+mn-ea"/>
                <a:cs typeface="+mj-cs"/>
                <a:sym typeface="+mn-lt"/>
              </a:defRPr>
            </a:lvl6pPr>
            <a:lvl7pPr marL="768096" marR="0" indent="-128016" algn="l" defTabSz="1218956" rtl="0" eaLnBrk="1" latinLnBrk="0" hangingPunct="1">
              <a:lnSpc>
                <a:spcPct val="100000"/>
              </a:lnSpc>
              <a:spcBef>
                <a:spcPts val="0"/>
              </a:spcBef>
              <a:spcAft>
                <a:spcPts val="600"/>
              </a:spcAft>
              <a:buClrTx/>
              <a:buSzPct val="100000"/>
              <a:buFontTx/>
              <a:buChar char="•"/>
              <a:tabLst/>
              <a:defRPr kumimoji="1" sz="1400" b="0" i="0" u="none" strike="noStrike" cap="none" spc="0" baseline="0">
                <a:solidFill>
                  <a:schemeClr val="tx1"/>
                </a:solidFill>
                <a:uFillTx/>
                <a:latin typeface="+mn-lt"/>
                <a:ea typeface="+mn-ea"/>
                <a:cs typeface="+mj-cs"/>
                <a:sym typeface="+mn-lt"/>
              </a:defRPr>
            </a:lvl7pPr>
            <a:lvl8pPr marL="896112" marR="0" indent="-128016" algn="l" defTabSz="1218956" rtl="0" eaLnBrk="1" latinLnBrk="0" hangingPunct="1">
              <a:lnSpc>
                <a:spcPct val="100000"/>
              </a:lnSpc>
              <a:spcBef>
                <a:spcPts val="0"/>
              </a:spcBef>
              <a:spcAft>
                <a:spcPts val="600"/>
              </a:spcAft>
              <a:buClrTx/>
              <a:buSzPct val="100000"/>
              <a:buFontTx/>
              <a:buChar char="–"/>
              <a:tabLst/>
              <a:defRPr kumimoji="1" sz="1400" b="0" i="0" u="none" strike="noStrike" cap="none" spc="0" baseline="0">
                <a:solidFill>
                  <a:schemeClr val="tx1"/>
                </a:solidFill>
                <a:uFillTx/>
                <a:latin typeface="+mn-lt"/>
                <a:ea typeface="+mn-ea"/>
                <a:cs typeface="+mj-cs"/>
                <a:sym typeface="+mn-lt"/>
              </a:defRPr>
            </a:lvl8pPr>
            <a:lvl9pPr marL="1024128" marR="0" indent="-128016" algn="l" defTabSz="1218956" rtl="0" eaLnBrk="1" latinLnBrk="0" hangingPunct="1">
              <a:lnSpc>
                <a:spcPct val="100000"/>
              </a:lnSpc>
              <a:spcBef>
                <a:spcPts val="0"/>
              </a:spcBef>
              <a:spcAft>
                <a:spcPts val="6"/>
              </a:spcAft>
              <a:buClrTx/>
              <a:buSzPct val="100000"/>
              <a:buFontTx/>
              <a:buChar char="•"/>
              <a:tabLst/>
              <a:defRPr kumimoji="1" sz="1400" b="0" i="0" u="none" strike="noStrike" cap="none" spc="0" baseline="0">
                <a:solidFill>
                  <a:schemeClr val="tx1"/>
                </a:solidFill>
                <a:uFillTx/>
                <a:latin typeface="+mn-lt"/>
                <a:ea typeface="+mn-ea"/>
                <a:cs typeface="+mj-cs"/>
                <a:sym typeface="+mn-lt"/>
              </a:defRPr>
            </a:lvl9pPr>
          </a:lstStyle>
          <a:p>
            <a:r>
              <a:rPr lang="en-US" altLang="ja-JP" sz="1200" b="1" dirty="0"/>
              <a:t>3.</a:t>
            </a:r>
            <a:r>
              <a:rPr lang="ja-JP" altLang="en-US" sz="1200" b="1" dirty="0"/>
              <a:t>主な結果と示唆</a:t>
            </a:r>
            <a:endParaRPr lang="en-US" altLang="ja-JP" sz="1200" b="1" dirty="0"/>
          </a:p>
          <a:p>
            <a:pPr marL="171450" indent="-171450">
              <a:buFont typeface="Wingdings" panose="05000000000000000000" pitchFamily="2" charset="2"/>
              <a:buChar char="Ø"/>
            </a:pPr>
            <a:r>
              <a:rPr lang="ja-JP" altLang="en-US" sz="1200" dirty="0"/>
              <a:t>提案手法は下落時の損失を抑え、比較的安定した運用成績を示した。</a:t>
            </a:r>
            <a:endParaRPr lang="en-US" altLang="ja-JP" sz="1200" dirty="0"/>
          </a:p>
          <a:p>
            <a:pPr marL="171450" indent="-171450">
              <a:buFont typeface="Wingdings" panose="05000000000000000000" pitchFamily="2" charset="2"/>
              <a:buChar char="Ø"/>
            </a:pPr>
            <a:r>
              <a:rPr lang="ja-JP" altLang="en-US" sz="1200" dirty="0"/>
              <a:t>暗号資産ポートフォリオの運用に限っては、株価の情報よりもニュース記事のほうが有用だという結果を示した。</a:t>
            </a:r>
          </a:p>
          <a:p>
            <a:pPr marL="171450" indent="-171450">
              <a:buFont typeface="Wingdings" panose="05000000000000000000" pitchFamily="2" charset="2"/>
              <a:buChar char="Ø"/>
            </a:pPr>
            <a:r>
              <a:rPr lang="ja-JP" altLang="en-US" sz="1200" dirty="0"/>
              <a:t>因果推論による銘柄除外がリスク低減に寄与することが分かった。</a:t>
            </a:r>
          </a:p>
          <a:p>
            <a:endParaRPr lang="en-US" altLang="ja-JP" sz="1200" dirty="0"/>
          </a:p>
          <a:p>
            <a:endParaRPr lang="ja-JP" altLang="en-US" sz="1200" dirty="0"/>
          </a:p>
        </p:txBody>
      </p:sp>
      <p:pic>
        <p:nvPicPr>
          <p:cNvPr id="5" name="図 4">
            <a:extLst>
              <a:ext uri="{FF2B5EF4-FFF2-40B4-BE49-F238E27FC236}">
                <a16:creationId xmlns:a16="http://schemas.microsoft.com/office/drawing/2014/main" id="{F8598BD3-8F60-138C-F1B1-4F8AAE42DF11}"/>
              </a:ext>
            </a:extLst>
          </p:cNvPr>
          <p:cNvPicPr>
            <a:picLocks noChangeAspect="1"/>
          </p:cNvPicPr>
          <p:nvPr/>
        </p:nvPicPr>
        <p:blipFill>
          <a:blip r:embed="rId2"/>
          <a:stretch>
            <a:fillRect/>
          </a:stretch>
        </p:blipFill>
        <p:spPr>
          <a:xfrm>
            <a:off x="6686864" y="3375558"/>
            <a:ext cx="4250955" cy="2275302"/>
          </a:xfrm>
          <a:prstGeom prst="rect">
            <a:avLst/>
          </a:prstGeom>
        </p:spPr>
      </p:pic>
      <p:sp>
        <p:nvSpPr>
          <p:cNvPr id="6" name="テキスト ボックス 5">
            <a:extLst>
              <a:ext uri="{FF2B5EF4-FFF2-40B4-BE49-F238E27FC236}">
                <a16:creationId xmlns:a16="http://schemas.microsoft.com/office/drawing/2014/main" id="{60537DF0-F450-339A-EA42-C432D6C00D95}"/>
              </a:ext>
            </a:extLst>
          </p:cNvPr>
          <p:cNvSpPr txBox="1"/>
          <p:nvPr/>
        </p:nvSpPr>
        <p:spPr>
          <a:xfrm>
            <a:off x="8483024" y="5706218"/>
            <a:ext cx="1045479" cy="246221"/>
          </a:xfrm>
          <a:prstGeom prst="rect">
            <a:avLst/>
          </a:prstGeom>
          <a:noFill/>
        </p:spPr>
        <p:txBody>
          <a:bodyPr wrap="none" rtlCol="0">
            <a:spAutoFit/>
          </a:bodyPr>
          <a:lstStyle/>
          <a:p>
            <a:r>
              <a:rPr kumimoji="1" lang="ja-JP" altLang="en-US" sz="1000" dirty="0"/>
              <a:t>図</a:t>
            </a:r>
            <a:r>
              <a:rPr lang="ja-JP" altLang="en-US" sz="1000" dirty="0"/>
              <a:t> </a:t>
            </a:r>
            <a:r>
              <a:rPr lang="en-US" altLang="ja-JP" sz="1000" dirty="0"/>
              <a:t>Total</a:t>
            </a:r>
            <a:r>
              <a:rPr lang="ja-JP" altLang="en-US" sz="1000" dirty="0"/>
              <a:t> </a:t>
            </a:r>
            <a:r>
              <a:rPr lang="en-US" altLang="ja-JP" sz="1000" dirty="0"/>
              <a:t>Return</a:t>
            </a:r>
            <a:endParaRPr kumimoji="1" lang="ja-JP" altLang="en-US" sz="1000" dirty="0"/>
          </a:p>
        </p:txBody>
      </p:sp>
      <p:sp>
        <p:nvSpPr>
          <p:cNvPr id="7" name="吹き出し: 四角形 6">
            <a:extLst>
              <a:ext uri="{FF2B5EF4-FFF2-40B4-BE49-F238E27FC236}">
                <a16:creationId xmlns:a16="http://schemas.microsoft.com/office/drawing/2014/main" id="{E4509F1D-44B4-873C-7F46-AC8403499C65}"/>
              </a:ext>
            </a:extLst>
          </p:cNvPr>
          <p:cNvSpPr/>
          <p:nvPr/>
        </p:nvSpPr>
        <p:spPr bwMode="auto">
          <a:xfrm>
            <a:off x="4826317" y="3328678"/>
            <a:ext cx="1350817" cy="298323"/>
          </a:xfrm>
          <a:prstGeom prst="wedgeRectCallout">
            <a:avLst>
              <a:gd name="adj1" fmla="val -67868"/>
              <a:gd name="adj2" fmla="val 106506"/>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20000"/>
              </a:lnSpc>
              <a:spcBef>
                <a:spcPct val="0"/>
              </a:spcBef>
              <a:spcAft>
                <a:spcPct val="0"/>
              </a:spcAft>
              <a:buClrTx/>
              <a:buSzTx/>
              <a:buFont typeface="+mn-lt"/>
              <a:buNone/>
              <a:tabLst/>
            </a:pPr>
            <a:r>
              <a:rPr kumimoji="0" lang="ja-JP" altLang="en-US" sz="1000" b="0" i="0" u="none" strike="noStrike" cap="none" normalizeH="0" baseline="0" dirty="0">
                <a:ln>
                  <a:noFill/>
                </a:ln>
                <a:solidFill>
                  <a:schemeClr val="tx1"/>
                </a:solidFill>
                <a:effectLst/>
                <a:latin typeface="+mn-lt"/>
              </a:rPr>
              <a:t>時系列予測モデル</a:t>
            </a:r>
          </a:p>
        </p:txBody>
      </p:sp>
      <p:sp>
        <p:nvSpPr>
          <p:cNvPr id="8" name="吹き出し: 四角形 7">
            <a:extLst>
              <a:ext uri="{FF2B5EF4-FFF2-40B4-BE49-F238E27FC236}">
                <a16:creationId xmlns:a16="http://schemas.microsoft.com/office/drawing/2014/main" id="{97916F79-7E1E-96F7-A4B5-853550C13EBA}"/>
              </a:ext>
            </a:extLst>
          </p:cNvPr>
          <p:cNvSpPr/>
          <p:nvPr/>
        </p:nvSpPr>
        <p:spPr bwMode="auto">
          <a:xfrm>
            <a:off x="3114935" y="1373977"/>
            <a:ext cx="1350817" cy="413902"/>
          </a:xfrm>
          <a:prstGeom prst="wedgeRectCallout">
            <a:avLst>
              <a:gd name="adj1" fmla="val -67868"/>
              <a:gd name="adj2" fmla="val 106506"/>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20000"/>
              </a:lnSpc>
              <a:spcBef>
                <a:spcPct val="0"/>
              </a:spcBef>
              <a:spcAft>
                <a:spcPct val="0"/>
              </a:spcAft>
              <a:buClrTx/>
              <a:buSzTx/>
              <a:buFont typeface="+mn-lt"/>
              <a:buNone/>
              <a:tabLst/>
            </a:pPr>
            <a:r>
              <a:rPr kumimoji="0" lang="ja-JP" altLang="en-US" sz="1000" b="0" i="0" u="none" strike="noStrike" cap="none" normalizeH="0" baseline="0" dirty="0">
                <a:ln>
                  <a:noFill/>
                </a:ln>
                <a:solidFill>
                  <a:schemeClr val="tx1"/>
                </a:solidFill>
                <a:effectLst/>
                <a:latin typeface="+mn-lt"/>
              </a:rPr>
              <a:t>テキストを加工し作成した時系列データ</a:t>
            </a:r>
          </a:p>
        </p:txBody>
      </p:sp>
      <p:sp>
        <p:nvSpPr>
          <p:cNvPr id="9" name="吹き出し: 四角形 8">
            <a:extLst>
              <a:ext uri="{FF2B5EF4-FFF2-40B4-BE49-F238E27FC236}">
                <a16:creationId xmlns:a16="http://schemas.microsoft.com/office/drawing/2014/main" id="{F6DFDCF2-D282-A906-78B4-951E06C30306}"/>
              </a:ext>
            </a:extLst>
          </p:cNvPr>
          <p:cNvSpPr/>
          <p:nvPr/>
        </p:nvSpPr>
        <p:spPr bwMode="auto">
          <a:xfrm>
            <a:off x="7612342" y="938611"/>
            <a:ext cx="1875993" cy="618017"/>
          </a:xfrm>
          <a:prstGeom prst="wedgeRectCallout">
            <a:avLst>
              <a:gd name="adj1" fmla="val -86102"/>
              <a:gd name="adj2" fmla="val -82964"/>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20000"/>
              </a:lnSpc>
              <a:spcBef>
                <a:spcPct val="0"/>
              </a:spcBef>
              <a:spcAft>
                <a:spcPct val="0"/>
              </a:spcAft>
              <a:buClrTx/>
              <a:buSzTx/>
              <a:buFont typeface="+mn-lt"/>
              <a:buNone/>
              <a:tabLst/>
            </a:pPr>
            <a:r>
              <a:rPr kumimoji="0" lang="ja-JP" altLang="en-US" sz="1000" b="0" i="0" u="none" strike="noStrike" cap="none" normalizeH="0" baseline="0" dirty="0">
                <a:ln>
                  <a:noFill/>
                </a:ln>
                <a:solidFill>
                  <a:schemeClr val="tx1"/>
                </a:solidFill>
                <a:effectLst/>
                <a:latin typeface="+mn-lt"/>
              </a:rPr>
              <a:t>テキストデータを効果的に使って資産運用でお金を増やす研究</a:t>
            </a:r>
          </a:p>
        </p:txBody>
      </p:sp>
      <p:sp>
        <p:nvSpPr>
          <p:cNvPr id="11" name="四角形: メモ 10">
            <a:extLst>
              <a:ext uri="{FF2B5EF4-FFF2-40B4-BE49-F238E27FC236}">
                <a16:creationId xmlns:a16="http://schemas.microsoft.com/office/drawing/2014/main" id="{3540C326-B637-C586-B85B-FDDCD2B3DD9B}"/>
              </a:ext>
            </a:extLst>
          </p:cNvPr>
          <p:cNvSpPr/>
          <p:nvPr/>
        </p:nvSpPr>
        <p:spPr bwMode="auto">
          <a:xfrm>
            <a:off x="289559" y="5802163"/>
            <a:ext cx="3512765" cy="553753"/>
          </a:xfrm>
          <a:prstGeom prst="foldedCorner">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r>
              <a:rPr lang="ja-JP" altLang="en-US" sz="800" b="0" i="0" dirty="0">
                <a:solidFill>
                  <a:srgbClr val="222222"/>
                </a:solidFill>
                <a:effectLst/>
                <a:latin typeface="Arial" panose="020B0604020202020204" pitchFamily="34" charset="0"/>
              </a:rPr>
              <a:t>田口怜</a:t>
            </a:r>
            <a:r>
              <a:rPr lang="en-US" altLang="ja-JP" sz="800" b="0" i="0" dirty="0">
                <a:solidFill>
                  <a:srgbClr val="222222"/>
                </a:solidFill>
                <a:effectLst/>
                <a:latin typeface="Arial" panose="020B0604020202020204" pitchFamily="34" charset="0"/>
              </a:rPr>
              <a:t>, 『</a:t>
            </a:r>
            <a:r>
              <a:rPr lang="ja-JP" altLang="en-US" sz="800" b="0" i="0" dirty="0">
                <a:solidFill>
                  <a:srgbClr val="222222"/>
                </a:solidFill>
                <a:effectLst/>
                <a:latin typeface="Arial" panose="020B0604020202020204" pitchFamily="34" charset="0"/>
              </a:rPr>
              <a:t>オルタナティブデータとレジームスイッチを用いた資産配分法の研究</a:t>
            </a:r>
            <a:r>
              <a:rPr lang="en-US" altLang="ja-JP" sz="800" b="0" i="0" dirty="0">
                <a:solidFill>
                  <a:srgbClr val="222222"/>
                </a:solidFill>
                <a:effectLst/>
                <a:latin typeface="Arial" panose="020B0604020202020204" pitchFamily="34" charset="0"/>
              </a:rPr>
              <a:t>』, </a:t>
            </a:r>
            <a:r>
              <a:rPr lang="ja-JP" altLang="en-US" sz="800" b="0" i="0" dirty="0">
                <a:solidFill>
                  <a:srgbClr val="222222"/>
                </a:solidFill>
                <a:effectLst/>
                <a:latin typeface="Arial" panose="020B0604020202020204" pitchFamily="34" charset="0"/>
              </a:rPr>
              <a:t>博士論文</a:t>
            </a:r>
            <a:r>
              <a:rPr lang="en-US" altLang="ja-JP" sz="800" b="0" i="0" dirty="0">
                <a:solidFill>
                  <a:srgbClr val="222222"/>
                </a:solidFill>
                <a:effectLst/>
                <a:latin typeface="Arial" panose="020B0604020202020204" pitchFamily="34" charset="0"/>
              </a:rPr>
              <a:t>, </a:t>
            </a:r>
            <a:r>
              <a:rPr lang="ja-JP" altLang="en-US" sz="800" b="0" i="0" dirty="0">
                <a:solidFill>
                  <a:srgbClr val="222222"/>
                </a:solidFill>
                <a:effectLst/>
                <a:latin typeface="Arial" panose="020B0604020202020204" pitchFamily="34" charset="0"/>
              </a:rPr>
              <a:t>東京大学大学院工学系研究科システム創成学専攻</a:t>
            </a:r>
            <a:r>
              <a:rPr lang="en-US" altLang="ja-JP" sz="800" b="0" i="0" dirty="0">
                <a:solidFill>
                  <a:srgbClr val="222222"/>
                </a:solidFill>
                <a:effectLst/>
                <a:latin typeface="Arial" panose="020B0604020202020204" pitchFamily="34" charset="0"/>
              </a:rPr>
              <a:t>, 2024</a:t>
            </a:r>
            <a:r>
              <a:rPr lang="ja-JP" altLang="en-US" sz="800" b="0" i="0" dirty="0">
                <a:solidFill>
                  <a:srgbClr val="222222"/>
                </a:solidFill>
                <a:effectLst/>
                <a:latin typeface="Arial" panose="020B0604020202020204" pitchFamily="34" charset="0"/>
              </a:rPr>
              <a:t>年</a:t>
            </a:r>
            <a:r>
              <a:rPr lang="en-US" altLang="ja-JP" sz="800" b="0" i="0" dirty="0">
                <a:solidFill>
                  <a:srgbClr val="222222"/>
                </a:solidFill>
                <a:effectLst/>
                <a:latin typeface="Arial" panose="020B0604020202020204" pitchFamily="34" charset="0"/>
              </a:rPr>
              <a:t>. https://repository.dl.itc.u-tokyo.ac.jp/records/2009780</a:t>
            </a:r>
          </a:p>
        </p:txBody>
      </p:sp>
    </p:spTree>
    <p:extLst>
      <p:ext uri="{BB962C8B-B14F-4D97-AF65-F5344CB8AC3E}">
        <p14:creationId xmlns:p14="http://schemas.microsoft.com/office/powerpoint/2010/main" val="2300377384"/>
      </p:ext>
    </p:extLst>
  </p:cSld>
  <p:clrMapOvr>
    <a:masterClrMapping/>
  </p:clrMapOvr>
  <p:transition spd="med"/>
</p:sld>
</file>

<file path=ppt/theme/theme1.xml><?xml version="1.0" encoding="utf-8"?>
<a:theme xmlns:a="http://schemas.openxmlformats.org/drawingml/2006/main" name="IBM Japan Document Template">
  <a:themeElements>
    <a:clrScheme name="IBM Japan Brand Color 2023">
      <a:dk1>
        <a:srgbClr val="000000"/>
      </a:dk1>
      <a:lt1>
        <a:srgbClr val="FFFFFF"/>
      </a:lt1>
      <a:dk2>
        <a:srgbClr val="002D9C"/>
      </a:dk2>
      <a:lt2>
        <a:srgbClr val="E5F6FF"/>
      </a:lt2>
      <a:accent1>
        <a:srgbClr val="0F62FE"/>
      </a:accent1>
      <a:accent2>
        <a:srgbClr val="A56EFF"/>
      </a:accent2>
      <a:accent3>
        <a:srgbClr val="003A6D"/>
      </a:accent3>
      <a:accent4>
        <a:srgbClr val="009D9A"/>
      </a:accent4>
      <a:accent5>
        <a:srgbClr val="9F1853"/>
      </a:accent5>
      <a:accent6>
        <a:srgbClr val="FA4D56"/>
      </a:accent6>
      <a:hlink>
        <a:srgbClr val="0F62FE"/>
      </a:hlink>
      <a:folHlink>
        <a:srgbClr val="6F6F6F"/>
      </a:folHlink>
    </a:clrScheme>
    <a:fontScheme name="IBM Plex Sans/JP Light">
      <a:majorFont>
        <a:latin typeface="IBM Plex Sans Light"/>
        <a:ea typeface="IBM Plex Sans JP Light"/>
        <a:cs typeface=""/>
      </a:majorFont>
      <a:minorFont>
        <a:latin typeface="IBM Plex Sans Light"/>
        <a:ea typeface="IBM Plex Sans JP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5F6FF"/>
        </a:solidFill>
        <a:ln w="19050">
          <a:noFill/>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20000"/>
          </a:lnSpc>
          <a:spcBef>
            <a:spcPct val="0"/>
          </a:spcBef>
          <a:spcAft>
            <a:spcPct val="0"/>
          </a:spcAft>
          <a:buClrTx/>
          <a:buSzTx/>
          <a:buFont typeface="+mn-lt"/>
          <a:buNone/>
          <a:tabLst/>
          <a:defRPr kumimoji="0" sz="1400" b="0" i="0" u="none" strike="noStrike" cap="none" normalizeH="0" baseline="0" dirty="0" err="1" smtClean="0">
            <a:ln>
              <a:noFill/>
            </a:ln>
            <a:solidFill>
              <a:schemeClr val="tx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63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xmlns:p="http://schemas.openxmlformats.org/presentationml/2006/main" xmlns:r="http://schemas.openxmlformats.org/officeDocument/2006/relationships" val="1"/>
          </a:ext>
        </a:extLst>
      </a:spPr>
      <a:bodyPr wrap="none" lIns="0" tIns="0" rIns="0" bIns="0" rtlCol="0">
        <a:spAutoFit/>
      </a:bodyPr>
      <a:lstStyle>
        <a:defPPr marL="0" indent="0" algn="l" defTabSz="2438400">
          <a:lnSpc>
            <a:spcPct val="120000"/>
          </a:lnSpc>
          <a:buSzPct val="100000"/>
          <a:buFontTx/>
          <a:buNone/>
          <a:defRPr kumimoji="1" kern="0" dirty="0" err="1" smtClean="0">
            <a:ea typeface="+mn-ea"/>
            <a:cs typeface="+mn-cs"/>
            <a:sym typeface="+mn-lt"/>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60">
      <a:srgbClr val="DA1E28"/>
    </a:custClr>
    <a:custClr name="Red 50">
      <a:srgbClr val="FA4D56"/>
    </a:custClr>
    <a:custClr name="Red 30">
      <a:srgbClr val="FFB3B8"/>
    </a:custClr>
    <a:custClr name="Red 20">
      <a:srgbClr val="FFD7D9"/>
    </a:custClr>
    <a:custClr name="Red 10">
      <a:srgbClr val="FFF1F1"/>
    </a:custClr>
    <a:custClr name="Magenta 60">
      <a:srgbClr val="D02670"/>
    </a:custClr>
    <a:custClr name="Magenta 50">
      <a:srgbClr val="EE5396"/>
    </a:custClr>
    <a:custClr name="Magenta 30">
      <a:srgbClr val="FFAFD2"/>
    </a:custClr>
    <a:custClr name="Magenta 20">
      <a:srgbClr val="FFD6E8"/>
    </a:custClr>
    <a:custClr name="Magenta 10">
      <a:srgbClr val="FFF0F7"/>
    </a:custClr>
    <a:custClr name="Purple 60">
      <a:srgbClr val="8A3FFC"/>
    </a:custClr>
    <a:custClr name="Purple 50">
      <a:srgbClr val="A56EFF"/>
    </a:custClr>
    <a:custClr name="Purple 30">
      <a:srgbClr val="D4BBFF"/>
    </a:custClr>
    <a:custClr name="Purple 20">
      <a:srgbClr val="E8DAFF"/>
    </a:custClr>
    <a:custClr name="Purple 10">
      <a:srgbClr val="F6F2FF"/>
    </a:custClr>
    <a:custClr name="Teal 60">
      <a:srgbClr val="007D79"/>
    </a:custClr>
    <a:custClr name="Teal 50">
      <a:srgbClr val="009D9A"/>
    </a:custClr>
    <a:custClr name="Teal 30">
      <a:srgbClr val="3DDBD9"/>
    </a:custClr>
    <a:custClr name="Teal 20">
      <a:srgbClr val="9EF0F0"/>
    </a:custClr>
    <a:custClr name="Teal 10">
      <a:srgbClr val="D9FBFB"/>
    </a:custClr>
    <a:custClr name="Green 60">
      <a:srgbClr val="198038"/>
    </a:custClr>
    <a:custClr name="Green 50">
      <a:srgbClr val="24A148"/>
    </a:custClr>
    <a:custClr name="Green 30">
      <a:srgbClr val="6FDC8C"/>
    </a:custClr>
    <a:custClr name="Green 20">
      <a:srgbClr val="A7F0BA"/>
    </a:custClr>
    <a:custClr name="Green 10">
      <a:srgbClr val="DEFBE6"/>
    </a:custClr>
    <a:custClr name="Yellow 30">
      <a:srgbClr val="F1C21B"/>
    </a:custClr>
    <a:custClr name="Yellow 20">
      <a:srgbClr val="FDDC69"/>
    </a:custClr>
    <a:custClr name="Yellow 10">
      <a:srgbClr val="FCF4D6"/>
    </a:custClr>
    <a:custClr name="Blue 20">
      <a:srgbClr val="D0E2FF"/>
    </a:custClr>
    <a:custClr name="Blue 10">
      <a:srgbClr val="EDF5FF"/>
    </a:custClr>
  </a:custClrLst>
  <a:extLst>
    <a:ext uri="{05A4C25C-085E-4340-85A3-A5531E510DB2}">
      <thm15:themeFamily xmlns:thm15="http://schemas.microsoft.com/office/thememl/2012/main" name="IBM_Japan_Document_template_v1.0.0_Plex" id="{1E921CCC-6DA3-8745-86EB-4BF7F0F2E612}" vid="{F06D8101-68D0-AC40-B201-58A09BC63902}"/>
    </a:ext>
  </a:extLst>
</a:theme>
</file>

<file path=ppt/theme/theme2.xml><?xml version="1.0" encoding="utf-8"?>
<a:theme xmlns:a="http://schemas.openxmlformats.org/drawingml/2006/main" name="IBM Brand Template 2022">
  <a:themeElements>
    <a:clrScheme name="Custom 1">
      <a:dk1>
        <a:srgbClr val="FFFFFF"/>
      </a:dk1>
      <a:lt1>
        <a:srgbClr val="000000"/>
      </a:lt1>
      <a:dk2>
        <a:srgbClr val="FFFFFF"/>
      </a:dk2>
      <a:lt2>
        <a:srgbClr val="000000"/>
      </a:lt2>
      <a:accent1>
        <a:srgbClr val="0F62FE"/>
      </a:accent1>
      <a:accent2>
        <a:srgbClr val="A56EFF"/>
      </a:accent2>
      <a:accent3>
        <a:srgbClr val="003A6D"/>
      </a:accent3>
      <a:accent4>
        <a:srgbClr val="009D9A"/>
      </a:accent4>
      <a:accent5>
        <a:srgbClr val="9F1853"/>
      </a:accent5>
      <a:accent6>
        <a:srgbClr val="FA4D56"/>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a:solidFill>
            <a:schemeClr val="accent1"/>
          </a:solid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IBM Plex Sans Light"/>
          <a:buNone/>
          <a:tabLst/>
          <a:defRPr kumimoji="0" sz="1400" b="0" i="0" u="none" strike="noStrike" cap="none" normalizeH="0" baseline="0" dirty="0" smtClean="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xmlns:p="http://schemas.openxmlformats.org/presentationml/2006/main" xmlns:r="http://schemas.openxmlformats.org/officeDocument/2006/relationships" val="1"/>
          </a:ext>
        </a:extLst>
      </a:spPr>
      <a:bodyPr wrap="square" lIns="0" tIns="0" rIns="0" bIns="0" rtlCol="0">
        <a:noAutofit/>
      </a:bodyPr>
      <a:lstStyle>
        <a:defPPr marL="444465" indent="-446749" algn="l" defTabSz="2438400">
          <a:spcBef>
            <a:spcPts val="2900"/>
          </a:spcBef>
          <a:buSzPct val="100000"/>
          <a:buFontTx/>
          <a:buChar char="–"/>
          <a:defRPr kern="0" dirty="0" smtClean="0">
            <a:solidFill>
              <a:srgbClr val="000000"/>
            </a:solidFill>
            <a:ea typeface="+mj-ea"/>
            <a:cs typeface="+mj-cs"/>
            <a:sym typeface="IBM Plex Sans Light"/>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60">
      <a:srgbClr val="DA1E28"/>
    </a:custClr>
    <a:custClr name="Red 50">
      <a:srgbClr val="FA4D56"/>
    </a:custClr>
    <a:custClr name="Red 30">
      <a:srgbClr val="FFB3B8"/>
    </a:custClr>
    <a:custClr name="Red 20">
      <a:srgbClr val="FFD7D9"/>
    </a:custClr>
    <a:custClr name="Red 10">
      <a:srgbClr val="FFF1F1"/>
    </a:custClr>
    <a:custClr name="Magenta 60">
      <a:srgbClr val="D02670"/>
    </a:custClr>
    <a:custClr name="Magenta 50">
      <a:srgbClr val="EE5396"/>
    </a:custClr>
    <a:custClr name="Magenta 30">
      <a:srgbClr val="FFAFD2"/>
    </a:custClr>
    <a:custClr name="Magenta 20">
      <a:srgbClr val="FFD6E8"/>
    </a:custClr>
    <a:custClr name="Magenta 10">
      <a:srgbClr val="FFF0F7"/>
    </a:custClr>
    <a:custClr name="Purple 60">
      <a:srgbClr val="8A3FFC"/>
    </a:custClr>
    <a:custClr name="Purple 50">
      <a:srgbClr val="A56EFF"/>
    </a:custClr>
    <a:custClr name="Purple 30">
      <a:srgbClr val="D4BBFF"/>
    </a:custClr>
    <a:custClr name="Purple 20">
      <a:srgbClr val="E8DAFF"/>
    </a:custClr>
    <a:custClr name="Purple 10">
      <a:srgbClr val="F6F2FF"/>
    </a:custClr>
    <a:custClr name="Teal 60">
      <a:srgbClr val="007D79"/>
    </a:custClr>
    <a:custClr name="Teal 50">
      <a:srgbClr val="009D9A"/>
    </a:custClr>
    <a:custClr name="Teal 30">
      <a:srgbClr val="3DDBD9"/>
    </a:custClr>
    <a:custClr name="Teal 20">
      <a:srgbClr val="9EF0F0"/>
    </a:custClr>
    <a:custClr name="Teal 10">
      <a:srgbClr val="D9FBFB"/>
    </a:custClr>
    <a:custClr name="Green 60">
      <a:srgbClr val="198038"/>
    </a:custClr>
    <a:custClr name="Green 50">
      <a:srgbClr val="24A148"/>
    </a:custClr>
    <a:custClr name="Green 30">
      <a:srgbClr val="6FDC8C"/>
    </a:custClr>
    <a:custClr name="Green 20">
      <a:srgbClr val="A7F0BA"/>
    </a:custClr>
    <a:custClr name="Green 10">
      <a:srgbClr val="DEFBE6"/>
    </a:custClr>
    <a:custClr name="Yellow 30">
      <a:srgbClr val="F1C21B"/>
    </a:custClr>
    <a:custClr name="Yellow 20">
      <a:srgbClr val="FDDC69"/>
    </a:custClr>
    <a:custClr name="Yellow 10">
      <a:srgbClr val="FCF4D6"/>
    </a:custClr>
    <a:custClr name="Blue 20">
      <a:srgbClr val="D0E2FF"/>
    </a:custClr>
    <a:custClr name="Blue 10">
      <a:srgbClr val="EDF5FF"/>
    </a:custClr>
  </a:custClrLst>
  <a:extLst>
    <a:ext uri="{05A4C25C-085E-4340-85A3-A5531E510DB2}">
      <thm15:themeFamily xmlns:thm15="http://schemas.microsoft.com/office/thememl/2012/main" name="IBM_Master_Presentation_2021_V01_Plex" id="{BD398A2B-0B96-D843-9A4A-05239798B6A1}" vid="{46683C84-C800-D441-9101-471717108C97}"/>
    </a:ext>
  </a:extLst>
</a:theme>
</file>

<file path=ppt/theme/theme3.xml><?xml version="1.0" encoding="utf-8"?>
<a:theme xmlns:a="http://schemas.openxmlformats.org/drawingml/2006/main" name="IBM Brand Template 2022">
  <a:themeElements>
    <a:clrScheme name="Custom 1">
      <a:dk1>
        <a:srgbClr val="FFFFFF"/>
      </a:dk1>
      <a:lt1>
        <a:srgbClr val="000000"/>
      </a:lt1>
      <a:dk2>
        <a:srgbClr val="FFFFFF"/>
      </a:dk2>
      <a:lt2>
        <a:srgbClr val="000000"/>
      </a:lt2>
      <a:accent1>
        <a:srgbClr val="0F62FE"/>
      </a:accent1>
      <a:accent2>
        <a:srgbClr val="A56EFF"/>
      </a:accent2>
      <a:accent3>
        <a:srgbClr val="003A6D"/>
      </a:accent3>
      <a:accent4>
        <a:srgbClr val="009D9A"/>
      </a:accent4>
      <a:accent5>
        <a:srgbClr val="9F1853"/>
      </a:accent5>
      <a:accent6>
        <a:srgbClr val="FA4D56"/>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a:solidFill>
            <a:schemeClr val="accent1"/>
          </a:solid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IBM Plex Sans Light"/>
          <a:buNone/>
          <a:tabLst/>
          <a:defRPr kumimoji="0" sz="1400" b="0" i="0" u="none" strike="noStrike" cap="none" normalizeH="0" baseline="0" dirty="0" smtClean="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xmlns:p="http://schemas.openxmlformats.org/presentationml/2006/main" xmlns:r="http://schemas.openxmlformats.org/officeDocument/2006/relationships" val="1"/>
          </a:ext>
        </a:extLst>
      </a:spPr>
      <a:bodyPr wrap="square" lIns="0" tIns="0" rIns="0" bIns="0" rtlCol="0">
        <a:noAutofit/>
      </a:bodyPr>
      <a:lstStyle>
        <a:defPPr marL="444465" indent="-446749" algn="l" defTabSz="2438400">
          <a:spcBef>
            <a:spcPts val="2900"/>
          </a:spcBef>
          <a:buSzPct val="100000"/>
          <a:buFontTx/>
          <a:buChar char="–"/>
          <a:defRPr kern="0" dirty="0" smtClean="0">
            <a:solidFill>
              <a:srgbClr val="000000"/>
            </a:solidFill>
            <a:ea typeface="+mj-ea"/>
            <a:cs typeface="+mj-cs"/>
            <a:sym typeface="IBM Plex Sans Light"/>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60">
      <a:srgbClr val="DA1E28"/>
    </a:custClr>
    <a:custClr name="Red 50">
      <a:srgbClr val="FA4D56"/>
    </a:custClr>
    <a:custClr name="Red 30">
      <a:srgbClr val="FFB3B8"/>
    </a:custClr>
    <a:custClr name="Red 20">
      <a:srgbClr val="FFD7D9"/>
    </a:custClr>
    <a:custClr name="Red 10">
      <a:srgbClr val="FFF1F1"/>
    </a:custClr>
    <a:custClr name="Magenta 60">
      <a:srgbClr val="D02670"/>
    </a:custClr>
    <a:custClr name="Magenta 50">
      <a:srgbClr val="EE5396"/>
    </a:custClr>
    <a:custClr name="Magenta 30">
      <a:srgbClr val="FFAFD2"/>
    </a:custClr>
    <a:custClr name="Magenta 20">
      <a:srgbClr val="FFD6E8"/>
    </a:custClr>
    <a:custClr name="Magenta 10">
      <a:srgbClr val="FFF0F7"/>
    </a:custClr>
    <a:custClr name="Purple 60">
      <a:srgbClr val="8A3FFC"/>
    </a:custClr>
    <a:custClr name="Purple 50">
      <a:srgbClr val="A56EFF"/>
    </a:custClr>
    <a:custClr name="Purple 30">
      <a:srgbClr val="D4BBFF"/>
    </a:custClr>
    <a:custClr name="Purple 20">
      <a:srgbClr val="E8DAFF"/>
    </a:custClr>
    <a:custClr name="Purple 10">
      <a:srgbClr val="F6F2FF"/>
    </a:custClr>
    <a:custClr name="Teal 60">
      <a:srgbClr val="007D79"/>
    </a:custClr>
    <a:custClr name="Teal 50">
      <a:srgbClr val="009D9A"/>
    </a:custClr>
    <a:custClr name="Teal 30">
      <a:srgbClr val="3DDBD9"/>
    </a:custClr>
    <a:custClr name="Teal 20">
      <a:srgbClr val="9EF0F0"/>
    </a:custClr>
    <a:custClr name="Teal 10">
      <a:srgbClr val="D9FBFB"/>
    </a:custClr>
    <a:custClr name="Green 60">
      <a:srgbClr val="198038"/>
    </a:custClr>
    <a:custClr name="Green 50">
      <a:srgbClr val="24A148"/>
    </a:custClr>
    <a:custClr name="Green 30">
      <a:srgbClr val="6FDC8C"/>
    </a:custClr>
    <a:custClr name="Green 20">
      <a:srgbClr val="A7F0BA"/>
    </a:custClr>
    <a:custClr name="Green 10">
      <a:srgbClr val="DEFBE6"/>
    </a:custClr>
    <a:custClr name="Yellow 30">
      <a:srgbClr val="F1C21B"/>
    </a:custClr>
    <a:custClr name="Yellow 20">
      <a:srgbClr val="FDDC69"/>
    </a:custClr>
    <a:custClr name="Yellow 10">
      <a:srgbClr val="FCF4D6"/>
    </a:custClr>
    <a:custClr name="Blue 20">
      <a:srgbClr val="D0E2FF"/>
    </a:custClr>
    <a:custClr name="Blue 10">
      <a:srgbClr val="EDF5FF"/>
    </a:custClr>
  </a:custClrLst>
  <a:extLst>
    <a:ext uri="{05A4C25C-085E-4340-85A3-A5531E510DB2}">
      <thm15:themeFamily xmlns:thm15="http://schemas.microsoft.com/office/thememl/2012/main" name="IBM_Master_Presentation_2021_V01_Plex" id="{BD398A2B-0B96-D843-9A4A-05239798B6A1}" vid="{46683C84-C800-D441-9101-471717108C97}"/>
    </a:ext>
  </a:extLst>
</a:theme>
</file>

<file path=docProps/app.xml><?xml version="1.0" encoding="utf-8"?>
<Properties xmlns="http://schemas.openxmlformats.org/officeDocument/2006/extended-properties" xmlns:vt="http://schemas.openxmlformats.org/officeDocument/2006/docPropsVTypes">
  <Template>IBM Japan Document Template</Template>
  <TotalTime>619</TotalTime>
  <Words>3421</Words>
  <Application>Microsoft Office PowerPoint</Application>
  <PresentationFormat>ワイド画面</PresentationFormat>
  <Paragraphs>346</Paragraphs>
  <Slides>22</Slides>
  <Notes>1</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22</vt:i4>
      </vt:variant>
    </vt:vector>
  </HeadingPairs>
  <TitlesOfParts>
    <vt:vector size="32" baseType="lpstr">
      <vt:lpstr>IBM Plex Sans ExtLt</vt:lpstr>
      <vt:lpstr>IBM Plex Sans JP Light 本文</vt:lpstr>
      <vt:lpstr>IBM Plex Sans JP Medm</vt:lpstr>
      <vt:lpstr>IBM Plex Sans Light 本文</vt:lpstr>
      <vt:lpstr>IBM Plex Sans Medm</vt:lpstr>
      <vt:lpstr>Arial</vt:lpstr>
      <vt:lpstr>IBM Plex Sans</vt:lpstr>
      <vt:lpstr>IBM Plex Sans Light</vt:lpstr>
      <vt:lpstr>Wingdings</vt:lpstr>
      <vt:lpstr>IBM Japan Document Template</vt:lpstr>
      <vt:lpstr>一橋大学 データサイエンス演習</vt:lpstr>
      <vt:lpstr>金融数理の基礎</vt:lpstr>
      <vt:lpstr>第1章:デリバティブとは何か ― 金融工学の基盤</vt:lpstr>
      <vt:lpstr>第2章:オプションの理論と価格決定</vt:lpstr>
      <vt:lpstr>第3章:デリバティブのリスク管理と実務応用</vt:lpstr>
      <vt:lpstr>金融における人工知能</vt:lpstr>
      <vt:lpstr>第4章:金融における人工知能の事例</vt:lpstr>
      <vt:lpstr>第5章:アナリストレポートから生成した極性指標を用いた市場動向分析</vt:lpstr>
      <vt:lpstr>第6章:予測ベースの極性指標に基づく暗号資産アセットアロケーション戦略</vt:lpstr>
      <vt:lpstr>演習</vt:lpstr>
      <vt:lpstr>第8章:課題１</vt:lpstr>
      <vt:lpstr>第9章:課題２</vt:lpstr>
      <vt:lpstr>第１０章:準備</vt:lpstr>
      <vt:lpstr>第１０章:準備</vt:lpstr>
      <vt:lpstr>第１０章:準備</vt:lpstr>
      <vt:lpstr>第１０章:準備</vt:lpstr>
      <vt:lpstr>第１０章:準備</vt:lpstr>
      <vt:lpstr>第１１章:回答例</vt:lpstr>
      <vt:lpstr>第１１章:回答例</vt:lpstr>
      <vt:lpstr>Appendix</vt:lpstr>
      <vt:lpstr>第１２章:参考資料</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Japan Template Guidelines v1.1.2</dc:title>
  <dc:creator>TAKU MASUBUCHI</dc:creator>
  <cp:lastModifiedBy>怜 田口</cp:lastModifiedBy>
  <cp:revision>2</cp:revision>
  <cp:lastPrinted>2019-04-25T15:14:05Z</cp:lastPrinted>
  <dcterms:created xsi:type="dcterms:W3CDTF">2023-12-29T00:22:46Z</dcterms:created>
  <dcterms:modified xsi:type="dcterms:W3CDTF">2025-04-17T08:07:43Z</dcterms:modified>
</cp:coreProperties>
</file>