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248C-B7B9-46D2-B304-2DE69D8C1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BA97-4FD4-4F57-9653-7859596B7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2F2-E286-41E4-B08B-85EF1D36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35A4-4DD0-407A-A62C-17BBBC81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2563-2162-4124-9971-34D054C9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4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9D6A-D961-411E-AE32-FD5333E9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E4A7D-796F-4923-8B84-021FC299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DB88B-DD1C-4C56-BF4C-8E7B6A8C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C8C5-8A91-440F-A3C1-E20C0B8E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73FC-CD4E-4080-9694-A383E10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8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1539F-5C89-4B25-8C0F-263D77D56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05E9-118B-4AE3-B148-2BE96F58B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A33A-ADD2-4B16-B421-41EEED88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FE12-EE0D-43F6-99A6-8D218E2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BB08-9B6D-496C-BDE4-20461AB4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3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12E9-E1C3-4B20-A611-A1FCA642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139F-98B6-48F9-A43A-21179F5F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A3EE-9983-4778-B3D6-EBF71F7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7B42-5304-4938-892E-3B911531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9A6D-1E22-411D-9207-135DD1F9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4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5CAE-5F1C-4529-8081-CC536D99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B7DC1-84E7-4BD4-98B7-87665243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AFC9-3A31-4220-A671-10850987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40F0-097C-4DA6-A791-B2BC9FF8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C2CE-CD2F-4C4F-9503-41567D73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3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FA41-BED7-4D61-A5A7-CA771EA7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324A-7C07-4669-8B0A-D5691A529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BDD06-AD5E-432B-973E-68F8E8B17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C69FB-3807-4F57-842F-930D094F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1997E-00AC-4869-A98B-CFBACC5B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37D4-C125-45FF-9232-D76DCED7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8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D7BE-26D9-4CF3-B267-E1DD6236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D3152-6497-4AA1-847C-CA4333D7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5170F-1752-4ABA-B1D6-1B65D2D75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02AD0-A475-43E6-8E83-FA59B08B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F9132-C10E-4FBB-A79F-8F661CD6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A8700-F719-4B1F-98BC-B680DE12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DADAD-D59B-4BF4-AD9F-8777EFC7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2AD07-D065-40E4-AE4C-A05F94AB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9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AB85-170F-4F49-A5F1-0588FD47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8562F-F45A-4BFA-B9D4-07F997CD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1F40B-B15E-48A2-8971-C89FBE79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DCC5F-17F5-4294-91C6-B3066455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3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9281E-168A-495B-9A3E-5EB54387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3B010-54EC-474E-BD30-7C9C6D9C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74750-FB8B-4213-AA42-69BDAD42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6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39FD-4E23-438E-AE83-4E70627B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464B-5684-42FB-918A-53A4A507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3FE30-8C98-45C6-A2EE-D99730DE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46BAC-BB8A-4883-8CAD-12EDE5EE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3BE51-7236-4BDC-9AE0-B1EA910D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4B80-EED1-412A-A9CB-AF32B3E9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5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147-DB0C-42F6-A9BC-745C9502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B8722-5698-4C9E-A1F6-1B2E5C69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2792-0089-4875-9DB6-18C461FB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EEAA2-6E2F-4160-B49B-D75217DF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B7DBE-FB06-477D-9500-47C2BA13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8275-AFEB-4BCB-91DF-BB57439F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2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097CC-3A4C-4845-AD01-4E3DE6A2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07B8-66E9-491D-8282-34D409DE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5108A-A34D-4382-9B19-82BAE588B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18FD-EE67-44F8-95FC-4B07E9C7C03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12CA-855F-41D3-A0A8-C584819C0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3B690-D6F1-4016-AFBD-E825548C6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87A3-292D-47A5-B4E6-DB5EA951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">
            <a:extLst>
              <a:ext uri="{FF2B5EF4-FFF2-40B4-BE49-F238E27FC236}">
                <a16:creationId xmlns:a16="http://schemas.microsoft.com/office/drawing/2014/main" id="{B247BD6E-2091-4118-B9DB-96DAD9968E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0D8BF0-2F4B-4C0D-8F78-07EECC6B88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50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0">
            <a:extLst>
              <a:ext uri="{FF2B5EF4-FFF2-40B4-BE49-F238E27FC236}">
                <a16:creationId xmlns:a16="http://schemas.microsoft.com/office/drawing/2014/main" id="{A2A81A1A-A7B4-478E-9737-EFC9C18272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356BB-D333-4991-9194-D9ABC7C5D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31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1">
            <a:extLst>
              <a:ext uri="{FF2B5EF4-FFF2-40B4-BE49-F238E27FC236}">
                <a16:creationId xmlns:a16="http://schemas.microsoft.com/office/drawing/2014/main" id="{31FE91CB-C8B5-4E8B-993C-E8784B1E9D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61763A-56F1-4BE7-96F8-153DE9435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5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2">
            <a:extLst>
              <a:ext uri="{FF2B5EF4-FFF2-40B4-BE49-F238E27FC236}">
                <a16:creationId xmlns:a16="http://schemas.microsoft.com/office/drawing/2014/main" id="{F7DAFA28-4075-4F88-A899-1C2DDB9A72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9E5C3E-4727-4F29-BF95-35F76D59B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3">
            <a:extLst>
              <a:ext uri="{FF2B5EF4-FFF2-40B4-BE49-F238E27FC236}">
                <a16:creationId xmlns:a16="http://schemas.microsoft.com/office/drawing/2014/main" id="{86CFA4AA-2A46-4B3B-A350-C1EB610B68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7A788-F981-4D6D-83A9-128CCC1FD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4">
            <a:extLst>
              <a:ext uri="{FF2B5EF4-FFF2-40B4-BE49-F238E27FC236}">
                <a16:creationId xmlns:a16="http://schemas.microsoft.com/office/drawing/2014/main" id="{125FD1BB-8044-457F-8476-F2FB6C62A1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584B0B-0E8A-4CDA-B4FB-BA3098A81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5">
            <a:extLst>
              <a:ext uri="{FF2B5EF4-FFF2-40B4-BE49-F238E27FC236}">
                <a16:creationId xmlns:a16="http://schemas.microsoft.com/office/drawing/2014/main" id="{DC769AAE-06EB-42B2-80FB-B9E5D17460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5B9E40-0409-4494-B16C-E931FC58D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61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1">
            <a:extLst>
              <a:ext uri="{FF2B5EF4-FFF2-40B4-BE49-F238E27FC236}">
                <a16:creationId xmlns:a16="http://schemas.microsoft.com/office/drawing/2014/main" id="{B247BD6E-2091-4118-B9DB-96DAD9968E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1A4E68-0834-47BB-BCA0-B7BE49832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4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2">
            <a:extLst>
              <a:ext uri="{FF2B5EF4-FFF2-40B4-BE49-F238E27FC236}">
                <a16:creationId xmlns:a16="http://schemas.microsoft.com/office/drawing/2014/main" id="{D3444DF3-57D7-41D2-A787-14D768987B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AE35BB-3DD2-4D00-9E66-131C0A74E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3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3">
            <a:extLst>
              <a:ext uri="{FF2B5EF4-FFF2-40B4-BE49-F238E27FC236}">
                <a16:creationId xmlns:a16="http://schemas.microsoft.com/office/drawing/2014/main" id="{09BEBD7A-5C62-4E54-80C5-86988035D6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47AEE-99F5-4965-B22A-7BB6FC0DF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47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4">
            <a:extLst>
              <a:ext uri="{FF2B5EF4-FFF2-40B4-BE49-F238E27FC236}">
                <a16:creationId xmlns:a16="http://schemas.microsoft.com/office/drawing/2014/main" id="{ED72F505-2ABF-4164-B69E-1C1EB51730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6EB882-C676-4145-A208-5CE14C6CF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35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5">
            <a:extLst>
              <a:ext uri="{FF2B5EF4-FFF2-40B4-BE49-F238E27FC236}">
                <a16:creationId xmlns:a16="http://schemas.microsoft.com/office/drawing/2014/main" id="{3EB0407A-722E-4F6F-BFB7-05D59D1942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E31A7D-4135-4053-915B-61D157339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9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6">
            <a:extLst>
              <a:ext uri="{FF2B5EF4-FFF2-40B4-BE49-F238E27FC236}">
                <a16:creationId xmlns:a16="http://schemas.microsoft.com/office/drawing/2014/main" id="{57E82C7A-B32D-4146-A2EF-1991E36F2B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88E7C-5B1F-4ADC-81F6-6FCCF0CDB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69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7">
            <a:extLst>
              <a:ext uri="{FF2B5EF4-FFF2-40B4-BE49-F238E27FC236}">
                <a16:creationId xmlns:a16="http://schemas.microsoft.com/office/drawing/2014/main" id="{B9B172CB-439F-4322-A941-D9A2E82DE6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FD2C42-614C-4516-99E9-94C1666A66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0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8">
            <a:extLst>
              <a:ext uri="{FF2B5EF4-FFF2-40B4-BE49-F238E27FC236}">
                <a16:creationId xmlns:a16="http://schemas.microsoft.com/office/drawing/2014/main" id="{A69382BF-32F6-4D86-98AC-45564FB9C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4D4415-32D7-40CE-8383-51C597A84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98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ftmax9">
            <a:extLst>
              <a:ext uri="{FF2B5EF4-FFF2-40B4-BE49-F238E27FC236}">
                <a16:creationId xmlns:a16="http://schemas.microsoft.com/office/drawing/2014/main" id="{389C63CB-0A4A-4EF9-91DF-0F8B236418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8C4819-0CA3-406E-A907-C192CDBBFE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048" r="50040"/>
          <a:stretch/>
        </p:blipFill>
        <p:spPr>
          <a:xfrm>
            <a:off x="5943856" y="2791979"/>
            <a:ext cx="1274042" cy="12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595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L. Evans</dc:creator>
  <cp:lastModifiedBy>Ronald L. Evans</cp:lastModifiedBy>
  <cp:revision>1</cp:revision>
  <dcterms:created xsi:type="dcterms:W3CDTF">2018-11-30T19:01:04Z</dcterms:created>
  <dcterms:modified xsi:type="dcterms:W3CDTF">2018-11-30T19:23:55Z</dcterms:modified>
</cp:coreProperties>
</file>