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1179-7884-4C72-AE27-BE796C64109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C0F4-85F9-42F2-A91B-5881AA1A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Driven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8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Driven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 MDS is a </a:t>
            </a:r>
            <a:r>
              <a:rPr lang="en-US" dirty="0" smtClean="0"/>
              <a:t>type </a:t>
            </a:r>
            <a:r>
              <a:rPr lang="en-US" dirty="0" smtClean="0"/>
              <a:t>of service that acts as a message consumer in a messaging system. MDS receive messages and perform business logic based on the message contents.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is a data exchange:</a:t>
            </a:r>
          </a:p>
          <a:p>
            <a:pPr lvl="1"/>
            <a:r>
              <a:rPr lang="en-US" dirty="0" smtClean="0"/>
              <a:t>Message Passing – parallel computing, OO Programming</a:t>
            </a:r>
          </a:p>
          <a:p>
            <a:r>
              <a:rPr lang="en-US" dirty="0" smtClean="0"/>
              <a:t>An event is an occurrence in time</a:t>
            </a:r>
          </a:p>
          <a:p>
            <a:pPr lvl="1"/>
            <a:r>
              <a:rPr lang="en-US" dirty="0" smtClean="0"/>
              <a:t>May be represented as </a:t>
            </a:r>
            <a:r>
              <a:rPr lang="en-US" smtClean="0"/>
              <a:t>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68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Message Driven Services</vt:lpstr>
      <vt:lpstr>Message Driven Service</vt:lpstr>
      <vt:lpstr>Messages and Events</vt:lpstr>
    </vt:vector>
  </TitlesOfParts>
  <Company>American Electric Power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Driven Services</dc:title>
  <dc:creator>s180313</dc:creator>
  <cp:lastModifiedBy>s180313</cp:lastModifiedBy>
  <cp:revision>5</cp:revision>
  <dcterms:created xsi:type="dcterms:W3CDTF">2019-04-09T13:54:31Z</dcterms:created>
  <dcterms:modified xsi:type="dcterms:W3CDTF">2019-04-12T20:10:29Z</dcterms:modified>
</cp:coreProperties>
</file>