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92242" r:id="rId5"/>
  </p:sldMasterIdLst>
  <p:notesMasterIdLst>
    <p:notesMasterId r:id="rId6"/>
  </p:notesMasterIdLst>
  <p:handoutMasterIdLst>
    <p:handoutMasterId r:id="rId7"/>
  </p:handoutMaster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00"/>
    <a:srgbClr val="004C22"/>
    <a:srgbClr val="4C0200"/>
    <a:srgbClr val="F1F1F1"/>
    <a:srgbClr val="90B6E0"/>
    <a:srgbClr val="4D4D4D"/>
    <a:srgbClr val="250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3979" autoAdjust="0"/>
  </p:normalViewPr>
  <p:slideViewPr>
    <p:cSldViewPr>
      <p:cViewPr varScale="1">
        <p:scale>
          <a:sx n="100" d="100"/>
          <a:sy n="100" d="100"/>
        </p:scale>
        <p:origin x="68" y="5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Rectangle 6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6100" y="155575"/>
            <a:ext cx="210661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59" name="Rectangle 6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155575"/>
            <a:ext cx="25749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60" name="Rectangle 6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23888" y="8688388"/>
            <a:ext cx="17954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603750" y="8688388"/>
            <a:ext cx="20288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A069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FCE197-E7B3-4E41-BFC9-A217C186D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9638" name="Picture 6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3246438"/>
            <a:ext cx="1641475" cy="14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9" name="Picture 6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5946775"/>
            <a:ext cx="1641475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Rectangle 72"/>
          <p:cNvSpPr>
            <a:spLocks noChangeArrowheads="1"/>
          </p:cNvSpPr>
          <p:nvPr/>
        </p:nvSpPr>
        <p:spPr bwMode="auto">
          <a:xfrm>
            <a:off x="3524250" y="695325"/>
            <a:ext cx="3140075" cy="2522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324" tIns="46662" rIns="93324" bIns="46662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5369" name="Rectangle 73"/>
          <p:cNvSpPr>
            <a:spLocks noChangeArrowheads="1"/>
          </p:cNvSpPr>
          <p:nvPr/>
        </p:nvSpPr>
        <p:spPr bwMode="auto">
          <a:xfrm>
            <a:off x="3524250" y="3402013"/>
            <a:ext cx="3140075" cy="2527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324" tIns="46662" rIns="93324" bIns="46662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5370" name="Rectangle 74"/>
          <p:cNvSpPr>
            <a:spLocks noChangeArrowheads="1"/>
          </p:cNvSpPr>
          <p:nvPr/>
        </p:nvSpPr>
        <p:spPr bwMode="auto">
          <a:xfrm>
            <a:off x="3524250" y="6103938"/>
            <a:ext cx="3140075" cy="25225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324" tIns="46662" rIns="93324" bIns="46662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grpSp>
        <p:nvGrpSpPr>
          <p:cNvPr id="69643" name="Group 75"/>
          <p:cNvGrpSpPr>
            <a:grpSpLocks/>
          </p:cNvGrpSpPr>
          <p:nvPr/>
        </p:nvGrpSpPr>
        <p:grpSpPr bwMode="auto">
          <a:xfrm>
            <a:off x="3689350" y="1220788"/>
            <a:ext cx="2779713" cy="1765300"/>
            <a:chOff x="2269" y="754"/>
            <a:chExt cx="1710" cy="1093"/>
          </a:xfrm>
        </p:grpSpPr>
        <p:sp>
          <p:nvSpPr>
            <p:cNvPr id="69661" name="Line 76"/>
            <p:cNvSpPr>
              <a:spLocks noChangeShapeType="1"/>
            </p:cNvSpPr>
            <p:nvPr/>
          </p:nvSpPr>
          <p:spPr bwMode="auto">
            <a:xfrm>
              <a:off x="2269" y="1847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2" name="Line 77"/>
            <p:cNvSpPr>
              <a:spLocks noChangeShapeType="1"/>
            </p:cNvSpPr>
            <p:nvPr/>
          </p:nvSpPr>
          <p:spPr bwMode="auto">
            <a:xfrm>
              <a:off x="2269" y="935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3" name="Line 78"/>
            <p:cNvSpPr>
              <a:spLocks noChangeShapeType="1"/>
            </p:cNvSpPr>
            <p:nvPr/>
          </p:nvSpPr>
          <p:spPr bwMode="auto">
            <a:xfrm>
              <a:off x="2269" y="1111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4" name="Line 79"/>
            <p:cNvSpPr>
              <a:spLocks noChangeShapeType="1"/>
            </p:cNvSpPr>
            <p:nvPr/>
          </p:nvSpPr>
          <p:spPr bwMode="auto">
            <a:xfrm>
              <a:off x="2269" y="1292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5" name="Line 80"/>
            <p:cNvSpPr>
              <a:spLocks noChangeShapeType="1"/>
            </p:cNvSpPr>
            <p:nvPr/>
          </p:nvSpPr>
          <p:spPr bwMode="auto">
            <a:xfrm>
              <a:off x="2269" y="754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6" name="Line 81"/>
            <p:cNvSpPr>
              <a:spLocks noChangeShapeType="1"/>
            </p:cNvSpPr>
            <p:nvPr/>
          </p:nvSpPr>
          <p:spPr bwMode="auto">
            <a:xfrm>
              <a:off x="2269" y="1476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7" name="Line 82"/>
            <p:cNvSpPr>
              <a:spLocks noChangeShapeType="1"/>
            </p:cNvSpPr>
            <p:nvPr/>
          </p:nvSpPr>
          <p:spPr bwMode="auto">
            <a:xfrm>
              <a:off x="2269" y="1657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44" name="Group 83"/>
          <p:cNvGrpSpPr>
            <a:grpSpLocks/>
          </p:cNvGrpSpPr>
          <p:nvPr/>
        </p:nvGrpSpPr>
        <p:grpSpPr bwMode="auto">
          <a:xfrm>
            <a:off x="3689350" y="3922713"/>
            <a:ext cx="2786063" cy="1751012"/>
            <a:chOff x="2269" y="2426"/>
            <a:chExt cx="1714" cy="1084"/>
          </a:xfrm>
        </p:grpSpPr>
        <p:sp>
          <p:nvSpPr>
            <p:cNvPr id="69654" name="Line 84"/>
            <p:cNvSpPr>
              <a:spLocks noChangeShapeType="1"/>
            </p:cNvSpPr>
            <p:nvPr/>
          </p:nvSpPr>
          <p:spPr bwMode="auto">
            <a:xfrm>
              <a:off x="2273" y="3510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Line 85"/>
            <p:cNvSpPr>
              <a:spLocks noChangeShapeType="1"/>
            </p:cNvSpPr>
            <p:nvPr/>
          </p:nvSpPr>
          <p:spPr bwMode="auto">
            <a:xfrm>
              <a:off x="2269" y="2610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Line 86"/>
            <p:cNvSpPr>
              <a:spLocks noChangeShapeType="1"/>
            </p:cNvSpPr>
            <p:nvPr/>
          </p:nvSpPr>
          <p:spPr bwMode="auto">
            <a:xfrm>
              <a:off x="2269" y="2783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7" name="Line 87"/>
            <p:cNvSpPr>
              <a:spLocks noChangeShapeType="1"/>
            </p:cNvSpPr>
            <p:nvPr/>
          </p:nvSpPr>
          <p:spPr bwMode="auto">
            <a:xfrm>
              <a:off x="2269" y="2967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8" name="Line 88"/>
            <p:cNvSpPr>
              <a:spLocks noChangeShapeType="1"/>
            </p:cNvSpPr>
            <p:nvPr/>
          </p:nvSpPr>
          <p:spPr bwMode="auto">
            <a:xfrm>
              <a:off x="2269" y="2426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9" name="Line 89"/>
            <p:cNvSpPr>
              <a:spLocks noChangeShapeType="1"/>
            </p:cNvSpPr>
            <p:nvPr/>
          </p:nvSpPr>
          <p:spPr bwMode="auto">
            <a:xfrm>
              <a:off x="2269" y="3148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0" name="Line 90"/>
            <p:cNvSpPr>
              <a:spLocks noChangeShapeType="1"/>
            </p:cNvSpPr>
            <p:nvPr/>
          </p:nvSpPr>
          <p:spPr bwMode="auto">
            <a:xfrm>
              <a:off x="2269" y="3332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45" name="Group 91"/>
          <p:cNvGrpSpPr>
            <a:grpSpLocks/>
          </p:cNvGrpSpPr>
          <p:nvPr/>
        </p:nvGrpSpPr>
        <p:grpSpPr bwMode="auto">
          <a:xfrm>
            <a:off x="3689350" y="6616700"/>
            <a:ext cx="2779713" cy="1766888"/>
            <a:chOff x="2269" y="4093"/>
            <a:chExt cx="1710" cy="1093"/>
          </a:xfrm>
        </p:grpSpPr>
        <p:sp>
          <p:nvSpPr>
            <p:cNvPr id="69647" name="Line 92"/>
            <p:cNvSpPr>
              <a:spLocks noChangeShapeType="1"/>
            </p:cNvSpPr>
            <p:nvPr/>
          </p:nvSpPr>
          <p:spPr bwMode="auto">
            <a:xfrm>
              <a:off x="2269" y="5186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8" name="Line 93"/>
            <p:cNvSpPr>
              <a:spLocks noChangeShapeType="1"/>
            </p:cNvSpPr>
            <p:nvPr/>
          </p:nvSpPr>
          <p:spPr bwMode="auto">
            <a:xfrm>
              <a:off x="2269" y="4274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9" name="Line 94"/>
            <p:cNvSpPr>
              <a:spLocks noChangeShapeType="1"/>
            </p:cNvSpPr>
            <p:nvPr/>
          </p:nvSpPr>
          <p:spPr bwMode="auto">
            <a:xfrm>
              <a:off x="2269" y="4450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Line 95"/>
            <p:cNvSpPr>
              <a:spLocks noChangeShapeType="1"/>
            </p:cNvSpPr>
            <p:nvPr/>
          </p:nvSpPr>
          <p:spPr bwMode="auto">
            <a:xfrm>
              <a:off x="2269" y="4631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1" name="Line 96"/>
            <p:cNvSpPr>
              <a:spLocks noChangeShapeType="1"/>
            </p:cNvSpPr>
            <p:nvPr/>
          </p:nvSpPr>
          <p:spPr bwMode="auto">
            <a:xfrm>
              <a:off x="2269" y="4093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Line 97"/>
            <p:cNvSpPr>
              <a:spLocks noChangeShapeType="1"/>
            </p:cNvSpPr>
            <p:nvPr/>
          </p:nvSpPr>
          <p:spPr bwMode="auto">
            <a:xfrm>
              <a:off x="2269" y="4815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Line 98"/>
            <p:cNvSpPr>
              <a:spLocks noChangeShapeType="1"/>
            </p:cNvSpPr>
            <p:nvPr/>
          </p:nvSpPr>
          <p:spPr bwMode="auto">
            <a:xfrm>
              <a:off x="2269" y="4996"/>
              <a:ext cx="17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9646" name="Picture 9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700088"/>
            <a:ext cx="1641475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764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76200"/>
            <a:ext cx="30432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42" tIns="0" rIns="19442" bIns="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76200"/>
            <a:ext cx="24193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42" tIns="0" rIns="19442" bIns="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3888" y="8766175"/>
            <a:ext cx="30432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42" tIns="0" rIns="19442" bIns="0" numCol="1" anchor="b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2A069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8766175"/>
            <a:ext cx="24971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42" tIns="0" rIns="19442" bIns="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2A069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8C903F-B56A-4ACB-A7C3-B3348B35F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711200"/>
            <a:ext cx="617220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23888" y="4267200"/>
            <a:ext cx="5930900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2" tIns="46986" rIns="93972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152975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37001"/>
            <a:ext cx="8534400" cy="1134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3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93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4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D0F2D9-75CF-4235-AFEB-7AD14D16836A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1083747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62B303-0D96-4917-B5DC-2A1B29D80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48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61DD35-7D58-4B6A-9309-A8F0EDCAE3BE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FDADB07-0E8B-471E-8D04-349A91971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72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0220"/>
            <a:ext cx="2743200" cy="47548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1600220"/>
            <a:ext cx="8026400" cy="47548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EC1D8CB-EC4D-45EB-8CB7-5B84A63D58B5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AA7E402-0F72-45C8-9D9B-38DA7D52E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53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508781"/>
            <a:ext cx="10972800" cy="4846267"/>
          </a:xfrm>
        </p:spPr>
        <p:txBody>
          <a:bodyPr anchor="ctr"/>
          <a:lstStyle>
            <a:lvl1pPr marL="0" indent="0" algn="ctr">
              <a:buNone/>
              <a:defRPr sz="5215"/>
            </a:lvl1pPr>
            <a:lvl2pPr marL="541873" indent="0">
              <a:buNone/>
              <a:defRPr/>
            </a:lvl2pPr>
            <a:lvl3pPr marL="1083747" indent="0">
              <a:buNone/>
              <a:defRPr/>
            </a:lvl3pPr>
            <a:lvl4pPr marL="1625620" indent="0">
              <a:buNone/>
              <a:defRPr/>
            </a:lvl4pPr>
            <a:lvl5pPr marL="2167494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2B6DE33-AB8D-4362-8C3B-7ED2561C7A97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FEBFE6-3C55-4CC7-8D9F-08649FDB6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877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6803A3-9E44-40AE-8783-2986E785056E}" type="datetimeFigureOut">
              <a:rPr lang="en-US" smtClean="0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F04B0E-64A8-4446-8736-2AFA3C3F72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08782"/>
            <a:ext cx="10972800" cy="48462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2B6DE33-AB8D-4362-8C3B-7ED2561C7A97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FEBFE6-3C55-4CC7-8D9F-08649FDB6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04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74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1pPr>
            <a:lvl2pPr marL="54187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3747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3pPr>
            <a:lvl4pPr marL="1625620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4pPr>
            <a:lvl5pPr marL="2167494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5pPr>
            <a:lvl6pPr marL="2709367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6pPr>
            <a:lvl7pPr marL="3251241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7pPr>
            <a:lvl8pPr marL="3793114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8pPr>
            <a:lvl9pPr marL="4334988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1D05ECB-CC1A-4118-8508-D0E334207633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427C8E-33A2-419A-8EFB-2802F6130E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2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3319"/>
            </a:lvl1pPr>
            <a:lvl2pPr>
              <a:defRPr sz="2844"/>
            </a:lvl2pPr>
            <a:lvl3pPr>
              <a:defRPr sz="237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3319"/>
            </a:lvl1pPr>
            <a:lvl2pPr>
              <a:defRPr sz="2844"/>
            </a:lvl2pPr>
            <a:lvl3pPr>
              <a:defRPr sz="237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5A787A-AFF0-4B19-95AC-288BCA22C553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E2C565-D72A-477A-B764-E42CDBA08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53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844" b="1"/>
            </a:lvl1pPr>
            <a:lvl2pPr marL="541873" indent="0">
              <a:buNone/>
              <a:defRPr sz="2370" b="1"/>
            </a:lvl2pPr>
            <a:lvl3pPr marL="1083747" indent="0">
              <a:buNone/>
              <a:defRPr sz="2133" b="1"/>
            </a:lvl3pPr>
            <a:lvl4pPr marL="1625620" indent="0">
              <a:buNone/>
              <a:defRPr sz="1896" b="1"/>
            </a:lvl4pPr>
            <a:lvl5pPr marL="2167494" indent="0">
              <a:buNone/>
              <a:defRPr sz="1896" b="1"/>
            </a:lvl5pPr>
            <a:lvl6pPr marL="2709367" indent="0">
              <a:buNone/>
              <a:defRPr sz="1896" b="1"/>
            </a:lvl6pPr>
            <a:lvl7pPr marL="3251241" indent="0">
              <a:buNone/>
              <a:defRPr sz="1896" b="1"/>
            </a:lvl7pPr>
            <a:lvl8pPr marL="3793114" indent="0">
              <a:buNone/>
              <a:defRPr sz="1896" b="1"/>
            </a:lvl8pPr>
            <a:lvl9pPr marL="4334988" indent="0">
              <a:buNone/>
              <a:defRPr sz="1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844"/>
            </a:lvl1pPr>
            <a:lvl2pPr>
              <a:defRPr sz="2370"/>
            </a:lvl2pPr>
            <a:lvl3pPr>
              <a:defRPr sz="2133"/>
            </a:lvl3pPr>
            <a:lvl4pPr>
              <a:defRPr sz="1896"/>
            </a:lvl4pPr>
            <a:lvl5pPr>
              <a:defRPr sz="1896"/>
            </a:lvl5pPr>
            <a:lvl6pPr>
              <a:defRPr sz="1896"/>
            </a:lvl6pPr>
            <a:lvl7pPr>
              <a:defRPr sz="1896"/>
            </a:lvl7pPr>
            <a:lvl8pPr>
              <a:defRPr sz="1896"/>
            </a:lvl8pPr>
            <a:lvl9pPr>
              <a:defRPr sz="18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844" b="1"/>
            </a:lvl1pPr>
            <a:lvl2pPr marL="541873" indent="0">
              <a:buNone/>
              <a:defRPr sz="2370" b="1"/>
            </a:lvl2pPr>
            <a:lvl3pPr marL="1083747" indent="0">
              <a:buNone/>
              <a:defRPr sz="2133" b="1"/>
            </a:lvl3pPr>
            <a:lvl4pPr marL="1625620" indent="0">
              <a:buNone/>
              <a:defRPr sz="1896" b="1"/>
            </a:lvl4pPr>
            <a:lvl5pPr marL="2167494" indent="0">
              <a:buNone/>
              <a:defRPr sz="1896" b="1"/>
            </a:lvl5pPr>
            <a:lvl6pPr marL="2709367" indent="0">
              <a:buNone/>
              <a:defRPr sz="1896" b="1"/>
            </a:lvl6pPr>
            <a:lvl7pPr marL="3251241" indent="0">
              <a:buNone/>
              <a:defRPr sz="1896" b="1"/>
            </a:lvl7pPr>
            <a:lvl8pPr marL="3793114" indent="0">
              <a:buNone/>
              <a:defRPr sz="1896" b="1"/>
            </a:lvl8pPr>
            <a:lvl9pPr marL="4334988" indent="0">
              <a:buNone/>
              <a:defRPr sz="1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44"/>
            </a:lvl1pPr>
            <a:lvl2pPr>
              <a:defRPr sz="2370"/>
            </a:lvl2pPr>
            <a:lvl3pPr>
              <a:defRPr sz="2133"/>
            </a:lvl3pPr>
            <a:lvl4pPr>
              <a:defRPr sz="1896"/>
            </a:lvl4pPr>
            <a:lvl5pPr>
              <a:defRPr sz="1896"/>
            </a:lvl5pPr>
            <a:lvl6pPr>
              <a:defRPr sz="1896"/>
            </a:lvl6pPr>
            <a:lvl7pPr>
              <a:defRPr sz="1896"/>
            </a:lvl7pPr>
            <a:lvl8pPr>
              <a:defRPr sz="1896"/>
            </a:lvl8pPr>
            <a:lvl9pPr>
              <a:defRPr sz="18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D4996E-3BF1-4845-B269-919D8DDE13BA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18437B-9878-4487-8D2D-C4E5AD1F6E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0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702A376-D625-438F-ACC4-DA00BB84E52B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8FA696-4395-4486-B4D1-CE82C2FFA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33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B15444D-C1C1-475B-8F9B-1F489B6BE44F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1B26976-C6A7-42A8-B137-AAE134B55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37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7" cy="5853113"/>
          </a:xfrm>
        </p:spPr>
        <p:txBody>
          <a:bodyPr/>
          <a:lstStyle>
            <a:lvl1pPr>
              <a:defRPr sz="3793"/>
            </a:lvl1pPr>
            <a:lvl2pPr>
              <a:defRPr sz="3319"/>
            </a:lvl2pPr>
            <a:lvl3pPr>
              <a:defRPr sz="2844"/>
            </a:lvl3pPr>
            <a:lvl4pPr>
              <a:defRPr sz="2370"/>
            </a:lvl4pPr>
            <a:lvl5pPr>
              <a:defRPr sz="2370"/>
            </a:lvl5pPr>
            <a:lvl6pPr>
              <a:defRPr sz="2370"/>
            </a:lvl6pPr>
            <a:lvl7pPr>
              <a:defRPr sz="2370"/>
            </a:lvl7pPr>
            <a:lvl8pPr>
              <a:defRPr sz="2370"/>
            </a:lvl8pPr>
            <a:lvl9pPr>
              <a:defRPr sz="23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659"/>
            </a:lvl1pPr>
            <a:lvl2pPr marL="541873" indent="0">
              <a:buNone/>
              <a:defRPr sz="1422"/>
            </a:lvl2pPr>
            <a:lvl3pPr marL="1083747" indent="0">
              <a:buNone/>
              <a:defRPr sz="1185"/>
            </a:lvl3pPr>
            <a:lvl4pPr marL="1625620" indent="0">
              <a:buNone/>
              <a:defRPr sz="1067"/>
            </a:lvl4pPr>
            <a:lvl5pPr marL="2167494" indent="0">
              <a:buNone/>
              <a:defRPr sz="1067"/>
            </a:lvl5pPr>
            <a:lvl6pPr marL="2709367" indent="0">
              <a:buNone/>
              <a:defRPr sz="1067"/>
            </a:lvl6pPr>
            <a:lvl7pPr marL="3251241" indent="0">
              <a:buNone/>
              <a:defRPr sz="1067"/>
            </a:lvl7pPr>
            <a:lvl8pPr marL="3793114" indent="0">
              <a:buNone/>
              <a:defRPr sz="1067"/>
            </a:lvl8pPr>
            <a:lvl9pPr marL="4334988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831C91-A5F7-48C4-A041-6F1B108A4A1A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05F9E2-2DC1-4302-87DF-2274F1AF4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6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37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600220"/>
            <a:ext cx="7315200" cy="3127355"/>
          </a:xfrm>
        </p:spPr>
        <p:txBody>
          <a:bodyPr rtlCol="0">
            <a:normAutofit/>
          </a:bodyPr>
          <a:lstStyle>
            <a:lvl1pPr marL="0" indent="0">
              <a:buNone/>
              <a:defRPr sz="3793"/>
            </a:lvl1pPr>
            <a:lvl2pPr marL="541873" indent="0">
              <a:buNone/>
              <a:defRPr sz="3319"/>
            </a:lvl2pPr>
            <a:lvl3pPr marL="1083747" indent="0">
              <a:buNone/>
              <a:defRPr sz="2844"/>
            </a:lvl3pPr>
            <a:lvl4pPr marL="1625620" indent="0">
              <a:buNone/>
              <a:defRPr sz="2370"/>
            </a:lvl4pPr>
            <a:lvl5pPr marL="2167494" indent="0">
              <a:buNone/>
              <a:defRPr sz="2370"/>
            </a:lvl5pPr>
            <a:lvl6pPr marL="2709367" indent="0">
              <a:buNone/>
              <a:defRPr sz="2370"/>
            </a:lvl6pPr>
            <a:lvl7pPr marL="3251241" indent="0">
              <a:buNone/>
              <a:defRPr sz="2370"/>
            </a:lvl7pPr>
            <a:lvl8pPr marL="3793114" indent="0">
              <a:buNone/>
              <a:defRPr sz="2370"/>
            </a:lvl8pPr>
            <a:lvl9pPr marL="4334988" indent="0">
              <a:buNone/>
              <a:defRPr sz="237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59"/>
            </a:lvl1pPr>
            <a:lvl2pPr marL="541873" indent="0">
              <a:buNone/>
              <a:defRPr sz="1422"/>
            </a:lvl2pPr>
            <a:lvl3pPr marL="1083747" indent="0">
              <a:buNone/>
              <a:defRPr sz="1185"/>
            </a:lvl3pPr>
            <a:lvl4pPr marL="1625620" indent="0">
              <a:buNone/>
              <a:defRPr sz="1067"/>
            </a:lvl4pPr>
            <a:lvl5pPr marL="2167494" indent="0">
              <a:buNone/>
              <a:defRPr sz="1067"/>
            </a:lvl5pPr>
            <a:lvl6pPr marL="2709367" indent="0">
              <a:buNone/>
              <a:defRPr sz="1067"/>
            </a:lvl6pPr>
            <a:lvl7pPr marL="3251241" indent="0">
              <a:buNone/>
              <a:defRPr sz="1067"/>
            </a:lvl7pPr>
            <a:lvl8pPr marL="3793114" indent="0">
              <a:buNone/>
              <a:defRPr sz="1067"/>
            </a:lvl8pPr>
            <a:lvl9pPr marL="4334988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1083747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2B29C8F-1F7A-496C-ACC0-7C707AE9CB55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83747" eaLnBrk="0" hangingPunct="0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8C56EB-3072-4127-A52F-DD88C669C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61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2438440" y="274639"/>
            <a:ext cx="9143960" cy="92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08781"/>
            <a:ext cx="10972800" cy="484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46487"/>
            <a:ext cx="2235236" cy="2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541873" eaLnBrk="1" fontAlgn="auto" hangingPunct="1">
              <a:spcBef>
                <a:spcPts val="0"/>
              </a:spcBef>
              <a:spcAft>
                <a:spcPts val="0"/>
              </a:spcAft>
              <a:defRPr sz="1422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D6803A3-9E44-40AE-8783-2986E785056E}" type="datetimeFigureOut">
              <a:rPr lang="en-US"/>
              <a:pPr>
                <a:defRPr/>
              </a:pPr>
              <a:t>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6045" y="6446487"/>
            <a:ext cx="756356" cy="2749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541873" eaLnBrk="1" hangingPunct="1">
              <a:defRPr sz="1422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0F04B0E-64A8-4446-8736-2AFA3C3F7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8" descr="BoundlessEnergy.eps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65" y="6446701"/>
            <a:ext cx="2902669" cy="24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4" descr="AEP_2C_RG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2" y="274639"/>
            <a:ext cx="1737399" cy="95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 flipV="1">
            <a:off x="609600" y="1300318"/>
            <a:ext cx="10668000" cy="4571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1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33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6247" r:id="rId1"/>
    <p:sldLayoutId id="2147516258" r:id="rId2"/>
    <p:sldLayoutId id="2147516249" r:id="rId3"/>
    <p:sldLayoutId id="2147516250" r:id="rId4"/>
    <p:sldLayoutId id="2147516251" r:id="rId5"/>
    <p:sldLayoutId id="2147516252" r:id="rId6"/>
    <p:sldLayoutId id="2147516253" r:id="rId7"/>
    <p:sldLayoutId id="2147516254" r:id="rId8"/>
    <p:sldLayoutId id="2147516255" r:id="rId9"/>
    <p:sldLayoutId id="2147516256" r:id="rId10"/>
    <p:sldLayoutId id="2147516257" r:id="rId11"/>
    <p:sldLayoutId id="2147516248" r:id="rId12"/>
    <p:sldLayoutId id="2147516259" r:id="rId13"/>
  </p:sldLayoutIdLst>
  <p:txStyles>
    <p:titleStyle>
      <a:lvl1pPr algn="ctr" defTabSz="541873" rtl="0" eaLnBrk="0" fontAlgn="base" hangingPunct="0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41873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anose="020F0502020204030204" pitchFamily="34" charset="0"/>
        </a:defRPr>
      </a:lvl2pPr>
      <a:lvl3pPr algn="ctr" defTabSz="541873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anose="020F0502020204030204" pitchFamily="34" charset="0"/>
        </a:defRPr>
      </a:lvl3pPr>
      <a:lvl4pPr algn="ctr" defTabSz="541873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anose="020F0502020204030204" pitchFamily="34" charset="0"/>
        </a:defRPr>
      </a:lvl4pPr>
      <a:lvl5pPr algn="ctr" defTabSz="541873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anose="020F0502020204030204" pitchFamily="34" charset="0"/>
        </a:defRPr>
      </a:lvl5pPr>
      <a:lvl6pPr marL="541873" algn="ctr" defTabSz="541873" rtl="0" fontAlgn="base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anose="020F0502020204030204" pitchFamily="34" charset="0"/>
        </a:defRPr>
      </a:lvl6pPr>
      <a:lvl7pPr marL="1083747" algn="ctr" defTabSz="541873" rtl="0" fontAlgn="base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anose="020F0502020204030204" pitchFamily="34" charset="0"/>
        </a:defRPr>
      </a:lvl7pPr>
      <a:lvl8pPr marL="1625620" algn="ctr" defTabSz="541873" rtl="0" fontAlgn="base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anose="020F0502020204030204" pitchFamily="34" charset="0"/>
        </a:defRPr>
      </a:lvl8pPr>
      <a:lvl9pPr marL="2167494" algn="ctr" defTabSz="541873" rtl="0" fontAlgn="base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06405" indent="-406405" algn="l" defTabSz="54187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793" kern="1200">
          <a:solidFill>
            <a:srgbClr val="000000"/>
          </a:solidFill>
          <a:latin typeface="+mn-lt"/>
          <a:ea typeface="+mn-ea"/>
          <a:cs typeface="+mn-cs"/>
        </a:defRPr>
      </a:lvl1pPr>
      <a:lvl2pPr marL="880544" indent="-338671" algn="l" defTabSz="54187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19" kern="1200">
          <a:solidFill>
            <a:srgbClr val="000000"/>
          </a:solidFill>
          <a:latin typeface="+mn-lt"/>
          <a:ea typeface="+mn-ea"/>
          <a:cs typeface="+mn-cs"/>
        </a:defRPr>
      </a:lvl2pPr>
      <a:lvl3pPr marL="1354684" indent="-270937" algn="l" defTabSz="54187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44" kern="1200">
          <a:solidFill>
            <a:srgbClr val="000000"/>
          </a:solidFill>
          <a:latin typeface="+mn-lt"/>
          <a:ea typeface="+mn-ea"/>
          <a:cs typeface="+mn-cs"/>
        </a:defRPr>
      </a:lvl3pPr>
      <a:lvl4pPr marL="1896557" indent="-270937" algn="l" defTabSz="54187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70" kern="1200">
          <a:solidFill>
            <a:srgbClr val="000000"/>
          </a:solidFill>
          <a:latin typeface="+mn-lt"/>
          <a:ea typeface="+mn-ea"/>
          <a:cs typeface="+mn-cs"/>
        </a:defRPr>
      </a:lvl4pPr>
      <a:lvl5pPr marL="2438430" indent="-270937" algn="l" defTabSz="54187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70" kern="1200">
          <a:solidFill>
            <a:srgbClr val="000000"/>
          </a:solidFill>
          <a:latin typeface="+mn-lt"/>
          <a:ea typeface="+mn-ea"/>
          <a:cs typeface="+mn-cs"/>
        </a:defRPr>
      </a:lvl5pPr>
      <a:lvl6pPr marL="2980304" indent="-270937" algn="l" defTabSz="541873" rtl="0" eaLnBrk="1" latinLnBrk="0" hangingPunct="1">
        <a:spcBef>
          <a:spcPct val="20000"/>
        </a:spcBef>
        <a:buFont typeface="Arial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6pPr>
      <a:lvl7pPr marL="3522177" indent="-270937" algn="l" defTabSz="541873" rtl="0" eaLnBrk="1" latinLnBrk="0" hangingPunct="1">
        <a:spcBef>
          <a:spcPct val="20000"/>
        </a:spcBef>
        <a:buFont typeface="Arial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7pPr>
      <a:lvl8pPr marL="4064051" indent="-270937" algn="l" defTabSz="541873" rtl="0" eaLnBrk="1" latinLnBrk="0" hangingPunct="1">
        <a:spcBef>
          <a:spcPct val="20000"/>
        </a:spcBef>
        <a:buFont typeface="Arial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8pPr>
      <a:lvl9pPr marL="4605924" indent="-270937" algn="l" defTabSz="541873" rtl="0" eaLnBrk="1" latinLnBrk="0" hangingPunct="1">
        <a:spcBef>
          <a:spcPct val="20000"/>
        </a:spcBef>
        <a:buFont typeface="Arial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8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1873" algn="l" defTabSz="5418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3747" algn="l" defTabSz="5418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25620" algn="l" defTabSz="5418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67494" algn="l" defTabSz="5418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09367" algn="l" defTabSz="5418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51241" algn="l" defTabSz="5418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93114" algn="l" defTabSz="5418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34988" algn="l" defTabSz="5418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>
  <LongProp xmlns="" name="Links"><![CDATA[<?xml version="1.0" encoding="UTF-8"?><Result><NewXML><PWSLinkDataSet xmlns="http://schemas.microsoft.com/office/project/server/webservices/PWSLinkDataSet/" /></NewXML><ProjectUID>92667ca2-2f43-4503-9d42-429017907767</ProjectUID><OldXML><PWSLinkDataSet xmlns="http://schemas.microsoft.com/office/project/server/webservices/PWSLinkDataSet/" /></OldXML><ItemType>3</ItemType><PSURL>http://projectserver/pwa</PSURL></Result>]]></LongProp>
</LongProperti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sisl xmlns:xsi="http://www.w3.org/2001/XMLSchema-instance" xmlns:xsd="http://www.w3.org/2001/XMLSchema" xmlns="http://www.boldonjames.com/2008/01/sie/internal/label" sislVersion="0" policy="e9c0b8d7-bdb4-4fd3-b62a-f50327aaefce" origin="userSelected">
  <element uid="50c31824-0780-4910-87d1-eaaffd182d42" value=""/>
</sis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8F9A99950E974EBF2A789D490C30B4" ma:contentTypeVersion="" ma:contentTypeDescription="Create a new document." ma:contentTypeScope="" ma:versionID="f0c0926803393d4c472849284d378c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0F18B-2E4B-422D-8E1D-537E59D8194F}">
  <ds:schemaRefs>
    <ds:schemaRef ds:uri="http://schemas.microsoft.com/office/2006/metadata/longProperties"/>
    <ds:schemaRef ds:uri=""/>
  </ds:schemaRefs>
</ds:datastoreItem>
</file>

<file path=customXml/itemProps2.xml><?xml version="1.0" encoding="utf-8"?>
<ds:datastoreItem xmlns:ds="http://schemas.openxmlformats.org/officeDocument/2006/customXml" ds:itemID="{BEAD9B9E-B132-474B-8CCF-860FBE6C90F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5151386-E2B1-435F-A28F-C0C2908735C0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1133FC56-22F6-4BA1-81C0-8284A1B96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42623</TotalTime>
  <Pages>8882956</Pages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Times New Roman</vt:lpstr>
      <vt:lpstr>1_Office Theme</vt:lpstr>
    </vt:vector>
  </TitlesOfParts>
  <Company>AEP-IT-CPS 4/30/3-(8-835-3050)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Project Sponsor Deck</dc:title>
  <dc:creator>AEP</dc:creator>
  <cp:keywords>AEP Internal</cp:keywords>
  <cp:lastModifiedBy>s180313</cp:lastModifiedBy>
  <cp:revision>1972</cp:revision>
  <cp:lastPrinted>2016-11-09T16:29:04Z</cp:lastPrinted>
  <dcterms:created xsi:type="dcterms:W3CDTF">2008-10-21T13:40:34Z</dcterms:created>
  <dcterms:modified xsi:type="dcterms:W3CDTF">2020-01-08T22:15:33Z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ical Phase">
    <vt:lpwstr>Proposal</vt:lpwstr>
  </property>
  <property fmtid="{D5CDD505-2E9C-101B-9397-08002B2CF9AE}" pid="3" name="Order">
    <vt:lpwstr>52200.0000000000</vt:lpwstr>
  </property>
  <property fmtid="{D5CDD505-2E9C-101B-9397-08002B2CF9AE}" pid="4" name="Phase">
    <vt:lpwstr>Propose</vt:lpwstr>
  </property>
  <property fmtid="{D5CDD505-2E9C-101B-9397-08002B2CF9AE}" pid="5" name="Doc Status">
    <vt:lpwstr>Published</vt:lpwstr>
  </property>
  <property fmtid="{D5CDD505-2E9C-101B-9397-08002B2CF9AE}" pid="6" name="TaxKeywordTaxHTField">
    <vt:lpwstr/>
  </property>
  <property fmtid="{D5CDD505-2E9C-101B-9397-08002B2CF9AE}" pid="7" name="Description1">
    <vt:lpwstr>Business case slide deck .</vt:lpwstr>
  </property>
  <property fmtid="{D5CDD505-2E9C-101B-9397-08002B2CF9AE}" pid="8" name="Tool">
    <vt:lpwstr>Template</vt:lpwstr>
  </property>
  <property fmtid="{D5CDD505-2E9C-101B-9397-08002B2CF9AE}" pid="9" name="Owner">
    <vt:lpwstr>3318</vt:lpwstr>
  </property>
  <property fmtid="{D5CDD505-2E9C-101B-9397-08002B2CF9AE}" pid="10" name="TaxKeyword">
    <vt:lpwstr/>
  </property>
  <property fmtid="{D5CDD505-2E9C-101B-9397-08002B2CF9AE}" pid="11" name="Tool Specific">
    <vt:lpwstr>0</vt:lpwstr>
  </property>
  <property fmtid="{D5CDD505-2E9C-101B-9397-08002B2CF9AE}" pid="12" name="Agile Area">
    <vt:lpwstr>Waterfall</vt:lpwstr>
  </property>
  <property fmtid="{D5CDD505-2E9C-101B-9397-08002B2CF9AE}" pid="13" name="display_urn:schemas-microsoft-com:office:office#Owner">
    <vt:lpwstr>Smita Nair</vt:lpwstr>
  </property>
  <property fmtid="{D5CDD505-2E9C-101B-9397-08002B2CF9AE}" pid="14" name="TaxCatchAll">
    <vt:lpwstr/>
  </property>
  <property fmtid="{D5CDD505-2E9C-101B-9397-08002B2CF9AE}" pid="15" name="RoutingRuleDescription">
    <vt:lpwstr>a</vt:lpwstr>
  </property>
  <property fmtid="{D5CDD505-2E9C-101B-9397-08002B2CF9AE}" pid="16" name="Project Role">
    <vt:lpwstr>Supply BSA</vt:lpwstr>
  </property>
  <property fmtid="{D5CDD505-2E9C-101B-9397-08002B2CF9AE}" pid="17" name="Section">
    <vt:lpwstr>Waterfall</vt:lpwstr>
  </property>
  <property fmtid="{D5CDD505-2E9C-101B-9397-08002B2CF9AE}" pid="18" name="Description0">
    <vt:lpwstr>Business case slide deck .</vt:lpwstr>
  </property>
  <property fmtid="{D5CDD505-2E9C-101B-9397-08002B2CF9AE}" pid="19" name="Doc Type">
    <vt:lpwstr>Template</vt:lpwstr>
  </property>
  <property fmtid="{D5CDD505-2E9C-101B-9397-08002B2CF9AE}" pid="20" name="Area">
    <vt:lpwstr>02_Propose</vt:lpwstr>
  </property>
  <property fmtid="{D5CDD505-2E9C-101B-9397-08002B2CF9AE}" pid="21" name="SubCategory">
    <vt:lpwstr/>
  </property>
  <property fmtid="{D5CDD505-2E9C-101B-9397-08002B2CF9AE}" pid="22" name="IconOverlay">
    <vt:lpwstr/>
  </property>
  <property fmtid="{D5CDD505-2E9C-101B-9397-08002B2CF9AE}" pid="23" name="Tool Platform">
    <vt:lpwstr/>
  </property>
  <property fmtid="{D5CDD505-2E9C-101B-9397-08002B2CF9AE}" pid="24" name="PublishingExpirationDate">
    <vt:lpwstr/>
  </property>
  <property fmtid="{D5CDD505-2E9C-101B-9397-08002B2CF9AE}" pid="25" name="ContentType">
    <vt:lpwstr>Project Workspace Document</vt:lpwstr>
  </property>
  <property fmtid="{D5CDD505-2E9C-101B-9397-08002B2CF9AE}" pid="26" name="Links">
    <vt:lpwstr>&lt;?xml version="1.0" encoding="UTF-8"?&gt;&lt;Result&gt;&lt;NewXML&gt;&lt;PWSLinkDataSet xmlns="http://schemas.microsoft.com/office/project/server/webservices/PWSLinkDataSet/" /&gt;&lt;/NewXML&gt;&lt;ProjectUID&gt;92667ca2-2f43-4503-9d42-429017907767&lt;/ProjectUID&gt;&lt;OldXML&gt;&lt;PWSLinkDataSet xm</vt:lpwstr>
  </property>
  <property fmtid="{D5CDD505-2E9C-101B-9397-08002B2CF9AE}" pid="27" name="Status">
    <vt:lpwstr>Draft</vt:lpwstr>
  </property>
  <property fmtid="{D5CDD505-2E9C-101B-9397-08002B2CF9AE}" pid="28" name="docIndexRef">
    <vt:lpwstr>81c9024f-4b24-4492-9aea-1c0592bff7bf</vt:lpwstr>
  </property>
  <property fmtid="{D5CDD505-2E9C-101B-9397-08002B2CF9AE}" pid="29" name="bjSaver">
    <vt:lpwstr>yfvYqPmHfyImN01violJ6JWxDU1GH//L</vt:lpwstr>
  </property>
  <property fmtid="{D5CDD505-2E9C-101B-9397-08002B2CF9AE}" pid="30" name="bjDocumentSecurityLabel">
    <vt:lpwstr>AEP Internal</vt:lpwstr>
  </property>
  <property fmtid="{D5CDD505-2E9C-101B-9397-08002B2CF9AE}" pid="31" name="ContentTypeId">
    <vt:lpwstr>0x010100358F9A99950E974EBF2A789D490C30B4</vt:lpwstr>
  </property>
  <property fmtid="{D5CDD505-2E9C-101B-9397-08002B2CF9AE}" pid="32" name="bjDocumentLabelXML">
    <vt:lpwstr>&lt;?xml version="1.0" encoding="us-ascii"?&gt;&lt;sisl xmlns:xsi="http://www.w3.org/2001/XMLSchema-instance" xmlns:xsd="http://www.w3.org/2001/XMLSchema" sislVersion="0" policy="e9c0b8d7-bdb4-4fd3-b62a-f50327aaefce" origin="userSelected" xmlns="http://www.boldonj</vt:lpwstr>
  </property>
  <property fmtid="{D5CDD505-2E9C-101B-9397-08002B2CF9AE}" pid="33" name="bjDocumentLabelXML-0">
    <vt:lpwstr>ames.com/2008/01/sie/internal/label"&gt;&lt;element uid="50c31824-0780-4910-87d1-eaaffd182d42" value="" /&gt;&lt;/sisl&gt;</vt:lpwstr>
  </property>
</Properties>
</file>