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EDCE36DE-2809-44C5-971C-D9B7EA024F03}"/>
              </a:ext>
            </a:extLst>
          </p:cNvPr>
          <p:cNvSpPr>
            <a:spLocks noGrp="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8F2F233D-0B5A-4786-A471-287BD8696EF5}"/>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F3B6D2B7-9F34-4A55-B899-75B4F799D48D}"/>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A71DA90A-86D4-4979-88F8-EFCFB2E843BD}"/>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746C7EA5-F6E3-4D2E-BD42-AFE56C87602B}"/>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14959555-3CF5-4269-8932-3DDD53C20F6D}"/>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5CC5180B-7CA1-4EFF-BA3B-DAA2D83E2D8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3A1A022-F749-4266-AB5A-B022D435A01C}"/>
              </a:ext>
            </a:extLst>
          </p:cNvPr>
          <p:cNvSpPr>
            <a:spLocks noGrp="1" noChangeArrowheads="1"/>
          </p:cNvSpPr>
          <p:nvPr>
            <p:ph type="sldNum"/>
          </p:nvPr>
        </p:nvSpPr>
        <p:spPr>
          <a:ln/>
        </p:spPr>
        <p:txBody>
          <a:bodyPr/>
          <a:lstStyle/>
          <a:p>
            <a:fld id="{EE8F9DA6-5F17-49B1-A4D9-B0A863BEA4EE}" type="slidenum">
              <a:rPr lang="en-US" altLang="en-US"/>
              <a:pPr/>
              <a:t>1</a:t>
            </a:fld>
            <a:endParaRPr lang="en-US" altLang="en-US"/>
          </a:p>
        </p:txBody>
      </p:sp>
      <p:sp>
        <p:nvSpPr>
          <p:cNvPr id="7169" name="Rectangle 1">
            <a:extLst>
              <a:ext uri="{FF2B5EF4-FFF2-40B4-BE49-F238E27FC236}">
                <a16:creationId xmlns:a16="http://schemas.microsoft.com/office/drawing/2014/main" id="{8F4EEA22-DD89-456A-9A27-A80492ECFFF5}"/>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AC552229-F479-404D-A570-19CB254D233B}"/>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13C580-E446-4958-B9BE-4EFD21AE7B84}"/>
              </a:ext>
            </a:extLst>
          </p:cNvPr>
          <p:cNvSpPr>
            <a:spLocks noGrp="1" noChangeArrowheads="1"/>
          </p:cNvSpPr>
          <p:nvPr>
            <p:ph type="sldNum"/>
          </p:nvPr>
        </p:nvSpPr>
        <p:spPr>
          <a:ln/>
        </p:spPr>
        <p:txBody>
          <a:bodyPr/>
          <a:lstStyle/>
          <a:p>
            <a:fld id="{C7DCF146-8FDF-4309-A868-7A7A7D1CF3FD}" type="slidenum">
              <a:rPr lang="en-US" altLang="en-US"/>
              <a:pPr/>
              <a:t>2</a:t>
            </a:fld>
            <a:endParaRPr lang="en-US" altLang="en-US"/>
          </a:p>
        </p:txBody>
      </p:sp>
      <p:sp>
        <p:nvSpPr>
          <p:cNvPr id="8193" name="Rectangle 1">
            <a:extLst>
              <a:ext uri="{FF2B5EF4-FFF2-40B4-BE49-F238E27FC236}">
                <a16:creationId xmlns:a16="http://schemas.microsoft.com/office/drawing/2014/main" id="{2B3C9CEA-59EE-4A22-A89F-49FD0355961B}"/>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5462B573-3C15-4AE6-B19A-F365039EEB3B}"/>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53D948D-4879-4E28-887C-34B9515E8675}"/>
              </a:ext>
            </a:extLst>
          </p:cNvPr>
          <p:cNvSpPr>
            <a:spLocks noGrp="1" noChangeArrowheads="1"/>
          </p:cNvSpPr>
          <p:nvPr>
            <p:ph type="sldNum"/>
          </p:nvPr>
        </p:nvSpPr>
        <p:spPr>
          <a:ln/>
        </p:spPr>
        <p:txBody>
          <a:bodyPr/>
          <a:lstStyle/>
          <a:p>
            <a:fld id="{95EC244A-3624-4959-BB61-ECBBFC9802FF}" type="slidenum">
              <a:rPr lang="en-US" altLang="en-US"/>
              <a:pPr/>
              <a:t>3</a:t>
            </a:fld>
            <a:endParaRPr lang="en-US" altLang="en-US"/>
          </a:p>
        </p:txBody>
      </p:sp>
      <p:sp>
        <p:nvSpPr>
          <p:cNvPr id="9217" name="Rectangle 1">
            <a:extLst>
              <a:ext uri="{FF2B5EF4-FFF2-40B4-BE49-F238E27FC236}">
                <a16:creationId xmlns:a16="http://schemas.microsoft.com/office/drawing/2014/main" id="{8570E5C3-2D97-42A8-92AA-4B296F87CF7C}"/>
              </a:ext>
            </a:extLst>
          </p:cNvPr>
          <p:cNvSpPr txBox="1">
            <a:spLocks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1F673DC0-FE9E-4692-9EC8-FCBCBF1F8CDA}"/>
              </a:ext>
            </a:extLst>
          </p:cNvPr>
          <p:cNvSpPr txBox="1">
            <a:spLocks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C85D-1E8F-4ECD-A449-249ADA505859}"/>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EA1AA6-CAD0-43FF-841C-1FEAC96AB4AD}"/>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CA4FD5-0D63-4077-AB5B-F9AC151B584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0B3D2FE-CE71-4846-A6A7-7EABE352745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7E539F-39A2-415F-8510-4B35126FEC15}"/>
              </a:ext>
            </a:extLst>
          </p:cNvPr>
          <p:cNvSpPr>
            <a:spLocks noGrp="1"/>
          </p:cNvSpPr>
          <p:nvPr>
            <p:ph type="sldNum" idx="12"/>
          </p:nvPr>
        </p:nvSpPr>
        <p:spPr/>
        <p:txBody>
          <a:bodyPr/>
          <a:lstStyle>
            <a:lvl1pPr>
              <a:defRPr/>
            </a:lvl1pPr>
          </a:lstStyle>
          <a:p>
            <a:fld id="{811ECF4B-8C08-4B77-A4AC-C036E4D90585}" type="slidenum">
              <a:rPr lang="en-US" altLang="en-US"/>
              <a:pPr/>
              <a:t>‹#›</a:t>
            </a:fld>
            <a:endParaRPr lang="en-US" altLang="en-US"/>
          </a:p>
        </p:txBody>
      </p:sp>
    </p:spTree>
    <p:extLst>
      <p:ext uri="{BB962C8B-B14F-4D97-AF65-F5344CB8AC3E}">
        <p14:creationId xmlns:p14="http://schemas.microsoft.com/office/powerpoint/2010/main" val="2054291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ADDA6-18D6-4241-94BA-6BF1555ADA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E74B21-CCFB-41A6-9320-B53A3D6F53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C8899-CB0C-421B-BFB3-39F3D9C1E55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364EB2D-4EED-4165-9FAC-3FB86A6E6B0B}"/>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1FC2955-9F50-4910-9001-EF37231E522D}"/>
              </a:ext>
            </a:extLst>
          </p:cNvPr>
          <p:cNvSpPr>
            <a:spLocks noGrp="1"/>
          </p:cNvSpPr>
          <p:nvPr>
            <p:ph type="sldNum" idx="12"/>
          </p:nvPr>
        </p:nvSpPr>
        <p:spPr/>
        <p:txBody>
          <a:bodyPr/>
          <a:lstStyle>
            <a:lvl1pPr>
              <a:defRPr/>
            </a:lvl1pPr>
          </a:lstStyle>
          <a:p>
            <a:fld id="{D33790FF-B9BE-4780-A8A7-B3CF2B4CDF6D}" type="slidenum">
              <a:rPr lang="en-US" altLang="en-US"/>
              <a:pPr/>
              <a:t>‹#›</a:t>
            </a:fld>
            <a:endParaRPr lang="en-US" altLang="en-US"/>
          </a:p>
        </p:txBody>
      </p:sp>
    </p:spTree>
    <p:extLst>
      <p:ext uri="{BB962C8B-B14F-4D97-AF65-F5344CB8AC3E}">
        <p14:creationId xmlns:p14="http://schemas.microsoft.com/office/powerpoint/2010/main" val="3743006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F6F6C-6FDD-4E4E-832A-C63CBA3F110C}"/>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FB8C8-9EDA-4B9D-A703-B27B73971358}"/>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D242AA-2A08-450B-91CD-5B07DF396DD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52BDA36-CF13-43E3-91B5-1B88F3DA0B2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4D11333-C30D-4DF0-B485-99C6E549CCCA}"/>
              </a:ext>
            </a:extLst>
          </p:cNvPr>
          <p:cNvSpPr>
            <a:spLocks noGrp="1"/>
          </p:cNvSpPr>
          <p:nvPr>
            <p:ph type="sldNum" idx="12"/>
          </p:nvPr>
        </p:nvSpPr>
        <p:spPr/>
        <p:txBody>
          <a:bodyPr/>
          <a:lstStyle>
            <a:lvl1pPr>
              <a:defRPr/>
            </a:lvl1pPr>
          </a:lstStyle>
          <a:p>
            <a:fld id="{FB769DA7-8F54-4243-BD59-D2E88EA4C720}" type="slidenum">
              <a:rPr lang="en-US" altLang="en-US"/>
              <a:pPr/>
              <a:t>‹#›</a:t>
            </a:fld>
            <a:endParaRPr lang="en-US" altLang="en-US"/>
          </a:p>
        </p:txBody>
      </p:sp>
    </p:spTree>
    <p:extLst>
      <p:ext uri="{BB962C8B-B14F-4D97-AF65-F5344CB8AC3E}">
        <p14:creationId xmlns:p14="http://schemas.microsoft.com/office/powerpoint/2010/main" val="4147160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F1673-9785-4758-9F90-2191A208CC1B}"/>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25312A5-17C1-484D-8405-C56A3B23D658}"/>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42E1E2-0DF8-49C1-B6F4-0860CD3B5A7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D63FD26-9C32-4734-8C25-99E203FA2ADC}"/>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12E9E27-EAD3-41A0-BF00-EC6FD90F6F6D}"/>
              </a:ext>
            </a:extLst>
          </p:cNvPr>
          <p:cNvSpPr>
            <a:spLocks noGrp="1"/>
          </p:cNvSpPr>
          <p:nvPr>
            <p:ph type="sldNum" idx="12"/>
          </p:nvPr>
        </p:nvSpPr>
        <p:spPr/>
        <p:txBody>
          <a:bodyPr/>
          <a:lstStyle>
            <a:lvl1pPr>
              <a:defRPr/>
            </a:lvl1pPr>
          </a:lstStyle>
          <a:p>
            <a:fld id="{3B677405-9175-47E1-B33F-FAAC44E12C1E}" type="slidenum">
              <a:rPr lang="en-US" altLang="en-US"/>
              <a:pPr/>
              <a:t>‹#›</a:t>
            </a:fld>
            <a:endParaRPr lang="en-US" altLang="en-US"/>
          </a:p>
        </p:txBody>
      </p:sp>
    </p:spTree>
    <p:extLst>
      <p:ext uri="{BB962C8B-B14F-4D97-AF65-F5344CB8AC3E}">
        <p14:creationId xmlns:p14="http://schemas.microsoft.com/office/powerpoint/2010/main" val="2408625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6AE7E-94B7-4AF2-BE00-C4ACB5E0B1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7EF025-0F84-4D43-9CDB-CE058AF064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3C677E-568F-4F30-B0C0-6A8B6414D1D0}"/>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F253D43-28D2-4BD8-8ED0-77DDCAA408B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0A210AE-7AE8-4C53-B2B0-6C062B3B5FA0}"/>
              </a:ext>
            </a:extLst>
          </p:cNvPr>
          <p:cNvSpPr>
            <a:spLocks noGrp="1"/>
          </p:cNvSpPr>
          <p:nvPr>
            <p:ph type="sldNum" idx="12"/>
          </p:nvPr>
        </p:nvSpPr>
        <p:spPr/>
        <p:txBody>
          <a:bodyPr/>
          <a:lstStyle>
            <a:lvl1pPr>
              <a:defRPr/>
            </a:lvl1pPr>
          </a:lstStyle>
          <a:p>
            <a:fld id="{1EAEF629-1A51-4F4C-93A2-35EF8E908736}" type="slidenum">
              <a:rPr lang="en-US" altLang="en-US"/>
              <a:pPr/>
              <a:t>‹#›</a:t>
            </a:fld>
            <a:endParaRPr lang="en-US" altLang="en-US"/>
          </a:p>
        </p:txBody>
      </p:sp>
    </p:spTree>
    <p:extLst>
      <p:ext uri="{BB962C8B-B14F-4D97-AF65-F5344CB8AC3E}">
        <p14:creationId xmlns:p14="http://schemas.microsoft.com/office/powerpoint/2010/main" val="2958766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0847A-5B88-4270-9560-E19AF4104739}"/>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96C9C3-9810-45EE-A7AE-36D7D139A5F0}"/>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41B6E01-0091-40AE-8172-A93BE525066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7DAF27-14B3-450D-8C77-09D30030C5D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3CEBECF-B6AC-4561-AAE6-58BC423F93A0}"/>
              </a:ext>
            </a:extLst>
          </p:cNvPr>
          <p:cNvSpPr>
            <a:spLocks noGrp="1"/>
          </p:cNvSpPr>
          <p:nvPr>
            <p:ph type="sldNum" idx="12"/>
          </p:nvPr>
        </p:nvSpPr>
        <p:spPr/>
        <p:txBody>
          <a:bodyPr/>
          <a:lstStyle>
            <a:lvl1pPr>
              <a:defRPr/>
            </a:lvl1pPr>
          </a:lstStyle>
          <a:p>
            <a:fld id="{8FB58397-91A6-45E7-8ACB-CB7AD24049DC}" type="slidenum">
              <a:rPr lang="en-US" altLang="en-US"/>
              <a:pPr/>
              <a:t>‹#›</a:t>
            </a:fld>
            <a:endParaRPr lang="en-US" altLang="en-US"/>
          </a:p>
        </p:txBody>
      </p:sp>
    </p:spTree>
    <p:extLst>
      <p:ext uri="{BB962C8B-B14F-4D97-AF65-F5344CB8AC3E}">
        <p14:creationId xmlns:p14="http://schemas.microsoft.com/office/powerpoint/2010/main" val="3744141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9B72D-2C44-49ED-AD33-75FE2C6A6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9DFD35-7E29-436D-82D8-0FDEDD6F66ED}"/>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3C3B4D-8063-4011-B02B-E73389AB9B77}"/>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569AC-EEA8-4572-BD0F-F5144D050B48}"/>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EC9D035-3275-48F0-B821-CB1E6815A1A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1C8DC31-906E-4D44-976F-A5C6EAF990AD}"/>
              </a:ext>
            </a:extLst>
          </p:cNvPr>
          <p:cNvSpPr>
            <a:spLocks noGrp="1"/>
          </p:cNvSpPr>
          <p:nvPr>
            <p:ph type="sldNum" idx="12"/>
          </p:nvPr>
        </p:nvSpPr>
        <p:spPr/>
        <p:txBody>
          <a:bodyPr/>
          <a:lstStyle>
            <a:lvl1pPr>
              <a:defRPr/>
            </a:lvl1pPr>
          </a:lstStyle>
          <a:p>
            <a:fld id="{702E2767-CC27-42AF-A238-60AEC390DEB6}" type="slidenum">
              <a:rPr lang="en-US" altLang="en-US"/>
              <a:pPr/>
              <a:t>‹#›</a:t>
            </a:fld>
            <a:endParaRPr lang="en-US" altLang="en-US"/>
          </a:p>
        </p:txBody>
      </p:sp>
    </p:spTree>
    <p:extLst>
      <p:ext uri="{BB962C8B-B14F-4D97-AF65-F5344CB8AC3E}">
        <p14:creationId xmlns:p14="http://schemas.microsoft.com/office/powerpoint/2010/main" val="306653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0B86-959C-4553-B03A-23ABD82F9A27}"/>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293B4E-4DAE-4D67-87DF-38CFA8566B00}"/>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12A94D-533B-4DE4-8E5D-43F4A8A34086}"/>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42FC5E-0EE3-4506-812B-8F5E64ED7647}"/>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49C16D-AF27-4FFE-99A8-72843A673F1E}"/>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B8E51-ED1F-4179-9A84-64D04E77FE06}"/>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790FED66-9444-4DA2-8E0A-5F3EDD8D119D}"/>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AA58B9F-3D1F-4EF3-B57E-62665C392465}"/>
              </a:ext>
            </a:extLst>
          </p:cNvPr>
          <p:cNvSpPr>
            <a:spLocks noGrp="1"/>
          </p:cNvSpPr>
          <p:nvPr>
            <p:ph type="sldNum" idx="12"/>
          </p:nvPr>
        </p:nvSpPr>
        <p:spPr/>
        <p:txBody>
          <a:bodyPr/>
          <a:lstStyle>
            <a:lvl1pPr>
              <a:defRPr/>
            </a:lvl1pPr>
          </a:lstStyle>
          <a:p>
            <a:fld id="{AECC3FC6-3DF7-4197-8D88-2E446FB626FB}" type="slidenum">
              <a:rPr lang="en-US" altLang="en-US"/>
              <a:pPr/>
              <a:t>‹#›</a:t>
            </a:fld>
            <a:endParaRPr lang="en-US" altLang="en-US"/>
          </a:p>
        </p:txBody>
      </p:sp>
    </p:spTree>
    <p:extLst>
      <p:ext uri="{BB962C8B-B14F-4D97-AF65-F5344CB8AC3E}">
        <p14:creationId xmlns:p14="http://schemas.microsoft.com/office/powerpoint/2010/main" val="2954704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2B7E-91B2-4567-84A4-4DDA17A3A2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ED2EA7-85C6-490A-BF18-C9E587C7FD4A}"/>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1FE111D-CE73-425D-AD22-72477E47ECC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E4C7D51-62C8-4B3A-A7C1-1D2C5E8F0BBE}"/>
              </a:ext>
            </a:extLst>
          </p:cNvPr>
          <p:cNvSpPr>
            <a:spLocks noGrp="1"/>
          </p:cNvSpPr>
          <p:nvPr>
            <p:ph type="sldNum" idx="12"/>
          </p:nvPr>
        </p:nvSpPr>
        <p:spPr/>
        <p:txBody>
          <a:bodyPr/>
          <a:lstStyle>
            <a:lvl1pPr>
              <a:defRPr/>
            </a:lvl1pPr>
          </a:lstStyle>
          <a:p>
            <a:fld id="{90B06959-C107-4A05-BD78-DD7FC0CA5B4D}" type="slidenum">
              <a:rPr lang="en-US" altLang="en-US"/>
              <a:pPr/>
              <a:t>‹#›</a:t>
            </a:fld>
            <a:endParaRPr lang="en-US" altLang="en-US"/>
          </a:p>
        </p:txBody>
      </p:sp>
    </p:spTree>
    <p:extLst>
      <p:ext uri="{BB962C8B-B14F-4D97-AF65-F5344CB8AC3E}">
        <p14:creationId xmlns:p14="http://schemas.microsoft.com/office/powerpoint/2010/main" val="2861861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BDB383-4DB7-4A9A-99F3-F2B133047988}"/>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A3BE6F6-A757-495C-B9FA-1777C6CCB6C1}"/>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FCA1D67B-C45E-4066-AA5A-4BE855C4B037}"/>
              </a:ext>
            </a:extLst>
          </p:cNvPr>
          <p:cNvSpPr>
            <a:spLocks noGrp="1"/>
          </p:cNvSpPr>
          <p:nvPr>
            <p:ph type="sldNum" idx="12"/>
          </p:nvPr>
        </p:nvSpPr>
        <p:spPr/>
        <p:txBody>
          <a:bodyPr/>
          <a:lstStyle>
            <a:lvl1pPr>
              <a:defRPr/>
            </a:lvl1pPr>
          </a:lstStyle>
          <a:p>
            <a:fld id="{547A3EB4-ABFA-4F6C-80F8-94456573C70C}" type="slidenum">
              <a:rPr lang="en-US" altLang="en-US"/>
              <a:pPr/>
              <a:t>‹#›</a:t>
            </a:fld>
            <a:endParaRPr lang="en-US" altLang="en-US"/>
          </a:p>
        </p:txBody>
      </p:sp>
    </p:spTree>
    <p:extLst>
      <p:ext uri="{BB962C8B-B14F-4D97-AF65-F5344CB8AC3E}">
        <p14:creationId xmlns:p14="http://schemas.microsoft.com/office/powerpoint/2010/main" val="26811912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01E7-3674-4141-8455-00044B02E99B}"/>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26D55D-8C87-4FBC-AA12-33ACDE46DC2B}"/>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F1FD95-6390-4213-9A95-0F9E6B6D35D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104FC-6D37-418B-A5C6-9FF4F5971822}"/>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10A56AA-4D17-407B-891C-3BE381A4E19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B95F230-5ABA-4B5D-B9C8-395DB96CA09E}"/>
              </a:ext>
            </a:extLst>
          </p:cNvPr>
          <p:cNvSpPr>
            <a:spLocks noGrp="1"/>
          </p:cNvSpPr>
          <p:nvPr>
            <p:ph type="sldNum" idx="12"/>
          </p:nvPr>
        </p:nvSpPr>
        <p:spPr/>
        <p:txBody>
          <a:bodyPr/>
          <a:lstStyle>
            <a:lvl1pPr>
              <a:defRPr/>
            </a:lvl1pPr>
          </a:lstStyle>
          <a:p>
            <a:fld id="{6BF7ABA9-163E-49E6-ADC3-6D17E01C023D}" type="slidenum">
              <a:rPr lang="en-US" altLang="en-US"/>
              <a:pPr/>
              <a:t>‹#›</a:t>
            </a:fld>
            <a:endParaRPr lang="en-US" altLang="en-US"/>
          </a:p>
        </p:txBody>
      </p:sp>
    </p:spTree>
    <p:extLst>
      <p:ext uri="{BB962C8B-B14F-4D97-AF65-F5344CB8AC3E}">
        <p14:creationId xmlns:p14="http://schemas.microsoft.com/office/powerpoint/2010/main" val="142812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0BA9-D13B-4E0C-AB63-28760F8633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11FEA8-19FE-4A82-80D8-85FCCB20D0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DE16E-B750-4B83-B26A-7573244269F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D354D19-FFE0-468F-B0B1-77880165A95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061D66B-18E4-4124-B9A9-5216343EF2C3}"/>
              </a:ext>
            </a:extLst>
          </p:cNvPr>
          <p:cNvSpPr>
            <a:spLocks noGrp="1"/>
          </p:cNvSpPr>
          <p:nvPr>
            <p:ph type="sldNum" idx="12"/>
          </p:nvPr>
        </p:nvSpPr>
        <p:spPr/>
        <p:txBody>
          <a:bodyPr/>
          <a:lstStyle>
            <a:lvl1pPr>
              <a:defRPr/>
            </a:lvl1pPr>
          </a:lstStyle>
          <a:p>
            <a:fld id="{5C30EC45-7722-4EBC-986B-B60E8332DCC2}" type="slidenum">
              <a:rPr lang="en-US" altLang="en-US"/>
              <a:pPr/>
              <a:t>‹#›</a:t>
            </a:fld>
            <a:endParaRPr lang="en-US" altLang="en-US"/>
          </a:p>
        </p:txBody>
      </p:sp>
    </p:spTree>
    <p:extLst>
      <p:ext uri="{BB962C8B-B14F-4D97-AF65-F5344CB8AC3E}">
        <p14:creationId xmlns:p14="http://schemas.microsoft.com/office/powerpoint/2010/main" val="3467796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D538-8A33-4F53-9171-9BF3678C77C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A0331-EB95-4009-894C-69301B80C939}"/>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EA1DA-8F33-44EB-8B06-C02CD158E7C5}"/>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52CDF1-9F1B-436E-85AB-CD9C7C9BB25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A4FBF3F-FF7B-4887-8D75-32EB8AE1BF0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96CDAE0-AEF0-4F37-AD0F-0B7D91808F58}"/>
              </a:ext>
            </a:extLst>
          </p:cNvPr>
          <p:cNvSpPr>
            <a:spLocks noGrp="1"/>
          </p:cNvSpPr>
          <p:nvPr>
            <p:ph type="sldNum" idx="12"/>
          </p:nvPr>
        </p:nvSpPr>
        <p:spPr/>
        <p:txBody>
          <a:bodyPr/>
          <a:lstStyle>
            <a:lvl1pPr>
              <a:defRPr/>
            </a:lvl1pPr>
          </a:lstStyle>
          <a:p>
            <a:fld id="{3EB5ED4D-6C67-4627-A0B3-41E26C3118F7}" type="slidenum">
              <a:rPr lang="en-US" altLang="en-US"/>
              <a:pPr/>
              <a:t>‹#›</a:t>
            </a:fld>
            <a:endParaRPr lang="en-US" altLang="en-US"/>
          </a:p>
        </p:txBody>
      </p:sp>
    </p:spTree>
    <p:extLst>
      <p:ext uri="{BB962C8B-B14F-4D97-AF65-F5344CB8AC3E}">
        <p14:creationId xmlns:p14="http://schemas.microsoft.com/office/powerpoint/2010/main" val="29055170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1FAA7-D693-4507-80DE-1D73581B92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ECC3B0-E10C-4584-BB60-125C78FB5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E30C7-EA17-4797-8BAD-6C9B10FF95B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37F3222-610A-45C7-A642-431A081CC2B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F841FCD-1688-453A-BAA9-62EBA44143D8}"/>
              </a:ext>
            </a:extLst>
          </p:cNvPr>
          <p:cNvSpPr>
            <a:spLocks noGrp="1"/>
          </p:cNvSpPr>
          <p:nvPr>
            <p:ph type="sldNum" idx="12"/>
          </p:nvPr>
        </p:nvSpPr>
        <p:spPr/>
        <p:txBody>
          <a:bodyPr/>
          <a:lstStyle>
            <a:lvl1pPr>
              <a:defRPr/>
            </a:lvl1pPr>
          </a:lstStyle>
          <a:p>
            <a:fld id="{A20C93BA-7623-41B7-A34A-1C65B3AA2774}" type="slidenum">
              <a:rPr lang="en-US" altLang="en-US"/>
              <a:pPr/>
              <a:t>‹#›</a:t>
            </a:fld>
            <a:endParaRPr lang="en-US" altLang="en-US"/>
          </a:p>
        </p:txBody>
      </p:sp>
    </p:spTree>
    <p:extLst>
      <p:ext uri="{BB962C8B-B14F-4D97-AF65-F5344CB8AC3E}">
        <p14:creationId xmlns:p14="http://schemas.microsoft.com/office/powerpoint/2010/main" val="223489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C069B-D091-401B-AE99-967C40FEB227}"/>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097A87-DAE7-4C49-8F7A-1CD57EFAF3CC}"/>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FF3E20-7944-462B-AAC9-F56CB496ADD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623F01C-0396-43DE-ABD8-8AD9386E6D2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C9400C5-AB6B-44D2-9748-CEE106EA2A52}"/>
              </a:ext>
            </a:extLst>
          </p:cNvPr>
          <p:cNvSpPr>
            <a:spLocks noGrp="1"/>
          </p:cNvSpPr>
          <p:nvPr>
            <p:ph type="sldNum" idx="12"/>
          </p:nvPr>
        </p:nvSpPr>
        <p:spPr/>
        <p:txBody>
          <a:bodyPr/>
          <a:lstStyle>
            <a:lvl1pPr>
              <a:defRPr/>
            </a:lvl1pPr>
          </a:lstStyle>
          <a:p>
            <a:fld id="{1210DF62-FA7F-4BF9-A6C2-34A00751EA8D}" type="slidenum">
              <a:rPr lang="en-US" altLang="en-US"/>
              <a:pPr/>
              <a:t>‹#›</a:t>
            </a:fld>
            <a:endParaRPr lang="en-US" altLang="en-US"/>
          </a:p>
        </p:txBody>
      </p:sp>
    </p:spTree>
    <p:extLst>
      <p:ext uri="{BB962C8B-B14F-4D97-AF65-F5344CB8AC3E}">
        <p14:creationId xmlns:p14="http://schemas.microsoft.com/office/powerpoint/2010/main" val="26798545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55A8-9E0E-4991-A2C9-5CF686C2C220}"/>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4977D469-CFC0-40D4-A1D0-2ACB80F621F5}"/>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CB711EB-F067-4FD6-9613-6746F63E24AB}"/>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7FD94648-BB6E-4F64-95ED-A11FEE6B972B}"/>
              </a:ext>
            </a:extLst>
          </p:cNvPr>
          <p:cNvSpPr>
            <a:spLocks noGrp="1"/>
          </p:cNvSpPr>
          <p:nvPr>
            <p:ph type="sldNum" idx="12"/>
          </p:nvPr>
        </p:nvSpPr>
        <p:spPr>
          <a:xfrm>
            <a:off x="7226300" y="6886575"/>
            <a:ext cx="2346325" cy="519113"/>
          </a:xfrm>
        </p:spPr>
        <p:txBody>
          <a:bodyPr/>
          <a:lstStyle>
            <a:lvl1pPr>
              <a:defRPr/>
            </a:lvl1pPr>
          </a:lstStyle>
          <a:p>
            <a:fld id="{D03E7E99-CEB9-4470-ACBD-2B68FAF4772E}" type="slidenum">
              <a:rPr lang="en-US" altLang="en-US"/>
              <a:pPr/>
              <a:t>‹#›</a:t>
            </a:fld>
            <a:endParaRPr lang="en-US" altLang="en-US"/>
          </a:p>
        </p:txBody>
      </p:sp>
    </p:spTree>
    <p:extLst>
      <p:ext uri="{BB962C8B-B14F-4D97-AF65-F5344CB8AC3E}">
        <p14:creationId xmlns:p14="http://schemas.microsoft.com/office/powerpoint/2010/main" val="2602152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4D22-5793-4ABB-B6B9-0158C9F4ADC5}"/>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F9B9FA-66CF-4294-B7D7-D50CD7391A76}"/>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C38A3E88-3365-4544-8761-A2D5A4666E3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A5EC995-5AB2-4B6D-8C71-C7D601016D5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1C1E1FBA-D165-40F3-B6C9-6C1C73F8B431}"/>
              </a:ext>
            </a:extLst>
          </p:cNvPr>
          <p:cNvSpPr>
            <a:spLocks noGrp="1"/>
          </p:cNvSpPr>
          <p:nvPr>
            <p:ph type="sldNum" idx="12"/>
          </p:nvPr>
        </p:nvSpPr>
        <p:spPr/>
        <p:txBody>
          <a:bodyPr/>
          <a:lstStyle>
            <a:lvl1pPr>
              <a:defRPr/>
            </a:lvl1pPr>
          </a:lstStyle>
          <a:p>
            <a:fld id="{94830E62-9C46-40A7-9291-77CF502803E4}" type="slidenum">
              <a:rPr lang="en-US" altLang="en-US"/>
              <a:pPr/>
              <a:t>‹#›</a:t>
            </a:fld>
            <a:endParaRPr lang="en-US" altLang="en-US"/>
          </a:p>
        </p:txBody>
      </p:sp>
    </p:spTree>
    <p:extLst>
      <p:ext uri="{BB962C8B-B14F-4D97-AF65-F5344CB8AC3E}">
        <p14:creationId xmlns:p14="http://schemas.microsoft.com/office/powerpoint/2010/main" val="63077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794AE-A5CC-495C-9D39-14EE2505C6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C2569D-7B38-4D05-AA47-F824AB5AB35B}"/>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07258F-50E3-4447-97EE-47EF3EB99863}"/>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F7A684-223B-43B7-BC6F-1AC7E678A1AA}"/>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2974A85-C7EC-442A-A382-D5F1FCA598C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1542D87-A0B3-496D-A175-8D98AE48B648}"/>
              </a:ext>
            </a:extLst>
          </p:cNvPr>
          <p:cNvSpPr>
            <a:spLocks noGrp="1"/>
          </p:cNvSpPr>
          <p:nvPr>
            <p:ph type="sldNum" idx="12"/>
          </p:nvPr>
        </p:nvSpPr>
        <p:spPr/>
        <p:txBody>
          <a:bodyPr/>
          <a:lstStyle>
            <a:lvl1pPr>
              <a:defRPr/>
            </a:lvl1pPr>
          </a:lstStyle>
          <a:p>
            <a:fld id="{A061BDEA-EA6C-4A54-97AA-A571D195137B}" type="slidenum">
              <a:rPr lang="en-US" altLang="en-US"/>
              <a:pPr/>
              <a:t>‹#›</a:t>
            </a:fld>
            <a:endParaRPr lang="en-US" altLang="en-US"/>
          </a:p>
        </p:txBody>
      </p:sp>
    </p:spTree>
    <p:extLst>
      <p:ext uri="{BB962C8B-B14F-4D97-AF65-F5344CB8AC3E}">
        <p14:creationId xmlns:p14="http://schemas.microsoft.com/office/powerpoint/2010/main" val="2415099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4C9CC-0C5C-49BB-A76F-29959B1D6B4B}"/>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E390A-D123-4F95-B3EA-F681E9CC856D}"/>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807ECF-E229-451F-8DD1-3A27CDDBFAE7}"/>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77B8A7-F9AE-4FC9-BC7D-3220AB1D92F9}"/>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8E4756-6B2C-483A-AE16-83148B9E9258}"/>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6B31E9-F9DF-4B3A-AECA-A4DCDF07EAD6}"/>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A3457E4F-C163-4415-9E42-4C1E84A8C378}"/>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0A91CF8-0521-4345-B4FD-DE1A0BE2BD5A}"/>
              </a:ext>
            </a:extLst>
          </p:cNvPr>
          <p:cNvSpPr>
            <a:spLocks noGrp="1"/>
          </p:cNvSpPr>
          <p:nvPr>
            <p:ph type="sldNum" idx="12"/>
          </p:nvPr>
        </p:nvSpPr>
        <p:spPr/>
        <p:txBody>
          <a:bodyPr/>
          <a:lstStyle>
            <a:lvl1pPr>
              <a:defRPr/>
            </a:lvl1pPr>
          </a:lstStyle>
          <a:p>
            <a:fld id="{3B4E60B3-B656-4DEE-AAB1-3EC87C168F76}" type="slidenum">
              <a:rPr lang="en-US" altLang="en-US"/>
              <a:pPr/>
              <a:t>‹#›</a:t>
            </a:fld>
            <a:endParaRPr lang="en-US" altLang="en-US"/>
          </a:p>
        </p:txBody>
      </p:sp>
    </p:spTree>
    <p:extLst>
      <p:ext uri="{BB962C8B-B14F-4D97-AF65-F5344CB8AC3E}">
        <p14:creationId xmlns:p14="http://schemas.microsoft.com/office/powerpoint/2010/main" val="803430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52568-BE90-4A63-B3E7-CACD87AFB0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EC698-D994-445C-A80B-FE6F2FD03AE0}"/>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821CFA24-B40A-4ACD-B1F9-769ABC908AA1}"/>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73297FE-5A92-4672-8B32-0229ED10E69F}"/>
              </a:ext>
            </a:extLst>
          </p:cNvPr>
          <p:cNvSpPr>
            <a:spLocks noGrp="1"/>
          </p:cNvSpPr>
          <p:nvPr>
            <p:ph type="sldNum" idx="12"/>
          </p:nvPr>
        </p:nvSpPr>
        <p:spPr/>
        <p:txBody>
          <a:bodyPr/>
          <a:lstStyle>
            <a:lvl1pPr>
              <a:defRPr/>
            </a:lvl1pPr>
          </a:lstStyle>
          <a:p>
            <a:fld id="{2004EB74-F7C0-40E2-B6D3-BC6C0E42C379}" type="slidenum">
              <a:rPr lang="en-US" altLang="en-US"/>
              <a:pPr/>
              <a:t>‹#›</a:t>
            </a:fld>
            <a:endParaRPr lang="en-US" altLang="en-US"/>
          </a:p>
        </p:txBody>
      </p:sp>
    </p:spTree>
    <p:extLst>
      <p:ext uri="{BB962C8B-B14F-4D97-AF65-F5344CB8AC3E}">
        <p14:creationId xmlns:p14="http://schemas.microsoft.com/office/powerpoint/2010/main" val="246808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978B73-A690-4801-B292-57B6E8F14449}"/>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33DC9FF7-3240-4E2F-A183-F3D5CED0061D}"/>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0CF77CB-784B-4445-A39A-A688D02D372B}"/>
              </a:ext>
            </a:extLst>
          </p:cNvPr>
          <p:cNvSpPr>
            <a:spLocks noGrp="1"/>
          </p:cNvSpPr>
          <p:nvPr>
            <p:ph type="sldNum" idx="12"/>
          </p:nvPr>
        </p:nvSpPr>
        <p:spPr/>
        <p:txBody>
          <a:bodyPr/>
          <a:lstStyle>
            <a:lvl1pPr>
              <a:defRPr/>
            </a:lvl1pPr>
          </a:lstStyle>
          <a:p>
            <a:fld id="{5F6F2C35-27E1-45D2-AEFC-FB9738EB9936}" type="slidenum">
              <a:rPr lang="en-US" altLang="en-US"/>
              <a:pPr/>
              <a:t>‹#›</a:t>
            </a:fld>
            <a:endParaRPr lang="en-US" altLang="en-US"/>
          </a:p>
        </p:txBody>
      </p:sp>
    </p:spTree>
    <p:extLst>
      <p:ext uri="{BB962C8B-B14F-4D97-AF65-F5344CB8AC3E}">
        <p14:creationId xmlns:p14="http://schemas.microsoft.com/office/powerpoint/2010/main" val="2692860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598F-704A-4DBC-A47E-700A718AD5B7}"/>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024BA9-DD29-4D24-AA8B-3C0FE361219E}"/>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6E0B89-B4D2-48E3-9B60-6CA0BBAAF71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0EF3C-AF76-425A-941E-84DEA17B84C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5057F02-C16A-4FF9-B581-C8A750069E06}"/>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8150FAF-6E25-4547-81B9-36B9FE037B66}"/>
              </a:ext>
            </a:extLst>
          </p:cNvPr>
          <p:cNvSpPr>
            <a:spLocks noGrp="1"/>
          </p:cNvSpPr>
          <p:nvPr>
            <p:ph type="sldNum" idx="12"/>
          </p:nvPr>
        </p:nvSpPr>
        <p:spPr/>
        <p:txBody>
          <a:bodyPr/>
          <a:lstStyle>
            <a:lvl1pPr>
              <a:defRPr/>
            </a:lvl1pPr>
          </a:lstStyle>
          <a:p>
            <a:fld id="{6D357BC6-ABFC-4249-A15A-103CEDA7F2A2}" type="slidenum">
              <a:rPr lang="en-US" altLang="en-US"/>
              <a:pPr/>
              <a:t>‹#›</a:t>
            </a:fld>
            <a:endParaRPr lang="en-US" altLang="en-US"/>
          </a:p>
        </p:txBody>
      </p:sp>
    </p:spTree>
    <p:extLst>
      <p:ext uri="{BB962C8B-B14F-4D97-AF65-F5344CB8AC3E}">
        <p14:creationId xmlns:p14="http://schemas.microsoft.com/office/powerpoint/2010/main" val="347821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66A38-2EF9-4E2F-AF11-76B1A11D12C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3C32B3A-CB30-4F7E-A76C-4BE1B75E71FF}"/>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309D3E-CF8D-4F0D-BEF6-9C317D25A11B}"/>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93FFCE-0401-488C-A5E9-E482867C4016}"/>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F18D1D9-B79E-4519-94F6-554A811F142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AC70F1C-132C-40A4-ADA4-8DD6410B894C}"/>
              </a:ext>
            </a:extLst>
          </p:cNvPr>
          <p:cNvSpPr>
            <a:spLocks noGrp="1"/>
          </p:cNvSpPr>
          <p:nvPr>
            <p:ph type="sldNum" idx="12"/>
          </p:nvPr>
        </p:nvSpPr>
        <p:spPr/>
        <p:txBody>
          <a:bodyPr/>
          <a:lstStyle>
            <a:lvl1pPr>
              <a:defRPr/>
            </a:lvl1pPr>
          </a:lstStyle>
          <a:p>
            <a:fld id="{A0521C4A-8104-4C3D-A1DD-659D52D28E5D}" type="slidenum">
              <a:rPr lang="en-US" altLang="en-US"/>
              <a:pPr/>
              <a:t>‹#›</a:t>
            </a:fld>
            <a:endParaRPr lang="en-US" altLang="en-US"/>
          </a:p>
        </p:txBody>
      </p:sp>
    </p:spTree>
    <p:extLst>
      <p:ext uri="{BB962C8B-B14F-4D97-AF65-F5344CB8AC3E}">
        <p14:creationId xmlns:p14="http://schemas.microsoft.com/office/powerpoint/2010/main" val="129721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1F10A96-83A7-4EA4-BE42-68BC8D6439AF}"/>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71EAD024-E326-4DEB-B74B-2391B0CA5176}"/>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15CD0271-593B-41D3-A402-7159644D93F4}"/>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7198314F-2E7A-48F8-87DF-9DB4D55B51BB}"/>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B778E7FC-EDC2-4987-856F-D92A692CF4CE}"/>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E8527259-C731-4080-8C3B-8EE5B3E64D30}"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2F569E05-5C53-4B24-AD98-69ED94EBCBF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A8EDE3D6-DD6C-4369-92F3-5DC727BB96E3}"/>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9EE19C47-6B6C-450A-96B8-FEA4BA63F985}"/>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6DEBF1A6-2A5B-472C-A56F-F636B59D4586}"/>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C99B0BB1-7D23-45CB-A427-487FC21B39BE}"/>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1C157E01-197E-46E6-900A-402DCB7F9AAF}"/>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90689AE1-2094-421A-BE81-C88A144A27D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AA02A2C0-3E9B-4001-A83C-DDA82C99AFFD}"/>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3BF26EC8-131A-4302-BB78-84F20247213D}"/>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Lorem ipsum dolor sit amet, consectetur adipiscing elit. Nunc ac faucibus odio. Vestibulum neque massa, scelerisque sit amet ligula eu, congue molestie mi. Praesent ut varius sem. Nullam at porttitor arcu, nec lacinia nisi. Ut ac dolor vitae odio interdum condimentum. Vivamus dapibus sodales ex, vitae malesuada ipsum cursus convallis. Maecenas sed egestas nulla, ac condimentum orci. Mauris diam felis, vulputate ac suscipit et, iaculis non est. Curabitur semper arcu ac ligula semper, nec luctus nisl blandit. Integer lacinia ante ac libero lobortis imperdiet. Nullam mollis convallis ipsum, ac accumsan nunc vehicula vitae. Nulla eget justo in felis tristique fringilla. Morbi sit amet tortor quis risus auctor condimentum. Morbi in ullamcorper elit. Nulla iaculis tellus sit amet mauris tempus fringilla.</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8C2AD84B-A467-4FD2-840D-B0EA8823C605}"/>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B571441C-78DC-44A1-B5AC-340DEB9E888B}"/>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spid="_x0000_s5124" r:id="rId4" imgW="6866280" imgH="3598920" progId="">
                  <p:embed/>
                </p:oleObj>
              </mc:Choice>
              <mc:Fallback>
                <p:oleObj r:id="rId4" imgW="6866280" imgH="3598920"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0C781814-6DBF-4C90-B468-542CFCCB0187}"/>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85C22170-4EF2-49D5-9954-748C2CED2EA5}"/>
              </a:ext>
            </a:extLst>
          </p:cNvPr>
          <p:cNvGraphicFramePr>
            <a:graphicFrameLocks noGrp="1"/>
          </p:cNvGraphicFramePr>
          <p:nvPr/>
        </p:nvGraphicFramePr>
        <p:xfrm>
          <a:off x="503238" y="1800225"/>
          <a:ext cx="9074150" cy="3398838"/>
        </p:xfrm>
        <a:graphic>
          <a:graphicData uri="http://schemas.openxmlformats.org/drawingml/2006/table">
            <a:tbl>
              <a:tblPr/>
              <a:tblGrid>
                <a:gridCol w="1814512">
                  <a:extLst>
                    <a:ext uri="{9D8B030D-6E8A-4147-A177-3AD203B41FA5}">
                      <a16:colId xmlns:a16="http://schemas.microsoft.com/office/drawing/2014/main" val="1930040256"/>
                    </a:ext>
                  </a:extLst>
                </a:gridCol>
                <a:gridCol w="1814513">
                  <a:extLst>
                    <a:ext uri="{9D8B030D-6E8A-4147-A177-3AD203B41FA5}">
                      <a16:colId xmlns:a16="http://schemas.microsoft.com/office/drawing/2014/main" val="3164007373"/>
                    </a:ext>
                  </a:extLst>
                </a:gridCol>
                <a:gridCol w="1816100">
                  <a:extLst>
                    <a:ext uri="{9D8B030D-6E8A-4147-A177-3AD203B41FA5}">
                      <a16:colId xmlns:a16="http://schemas.microsoft.com/office/drawing/2014/main" val="768135390"/>
                    </a:ext>
                  </a:extLst>
                </a:gridCol>
                <a:gridCol w="1814512">
                  <a:extLst>
                    <a:ext uri="{9D8B030D-6E8A-4147-A177-3AD203B41FA5}">
                      <a16:colId xmlns:a16="http://schemas.microsoft.com/office/drawing/2014/main" val="2599633537"/>
                    </a:ext>
                  </a:extLst>
                </a:gridCol>
                <a:gridCol w="1814513">
                  <a:extLst>
                    <a:ext uri="{9D8B030D-6E8A-4147-A177-3AD203B41FA5}">
                      <a16:colId xmlns:a16="http://schemas.microsoft.com/office/drawing/2014/main" val="3425609215"/>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314548684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52589000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26390636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290149415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351223600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70930454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56706136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85914195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740318604"/>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563613842"/>
                  </a:ext>
                </a:extLst>
              </a:tr>
            </a:tbl>
          </a:graphicData>
        </a:graphic>
      </p:graphicFrame>
    </p:spTree>
  </p:cSld>
  <p:clrMapOvr>
    <a:masterClrMapping/>
  </p:clrMapOvr>
  <p:transition spd="med"/>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231</Words>
  <Application>Microsoft Office PowerPoint</Application>
  <PresentationFormat>Custom</PresentationFormat>
  <Paragraphs>14</Paragraphs>
  <Slides>3</Slides>
  <Notes>3</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3</vt:i4>
      </vt:variant>
    </vt:vector>
  </HeadingPairs>
  <TitlesOfParts>
    <vt:vector size="10" baseType="lpstr">
      <vt:lpstr>Times New Roman</vt:lpstr>
      <vt:lpstr>Arial</vt:lpstr>
      <vt:lpstr>Droid Sans Fallback</vt:lpstr>
      <vt:lpstr>WenQuanYi Zen Hei</vt:lpstr>
      <vt:lpstr>DejaVu Sans</vt: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cloudconvert_12</cp:lastModifiedBy>
  <cp:revision>1</cp:revision>
  <cp:lastPrinted>1601-01-01T00:00:00Z</cp:lastPrinted>
  <dcterms:created xsi:type="dcterms:W3CDTF">2017-08-10T19:58:16Z</dcterms:created>
  <dcterms:modified xsi:type="dcterms:W3CDTF">2025-10-09T08:06:08Z</dcterms:modified>
</cp:coreProperties>
</file>