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037" r:id="rId1"/>
  </p:sldMasterIdLst>
  <p:notesMasterIdLst>
    <p:notesMasterId r:id="rId22"/>
  </p:notesMasterIdLst>
  <p:handoutMasterIdLst>
    <p:handoutMasterId r:id="rId23"/>
  </p:handoutMasterIdLst>
  <p:sldIdLst>
    <p:sldId id="341" r:id="rId2"/>
    <p:sldId id="354" r:id="rId3"/>
    <p:sldId id="344" r:id="rId4"/>
    <p:sldId id="351" r:id="rId5"/>
    <p:sldId id="355" r:id="rId6"/>
    <p:sldId id="356" r:id="rId7"/>
    <p:sldId id="357" r:id="rId8"/>
    <p:sldId id="358" r:id="rId9"/>
    <p:sldId id="359" r:id="rId10"/>
    <p:sldId id="360" r:id="rId11"/>
    <p:sldId id="361" r:id="rId12"/>
    <p:sldId id="364" r:id="rId13"/>
    <p:sldId id="362" r:id="rId14"/>
    <p:sldId id="363" r:id="rId15"/>
    <p:sldId id="365" r:id="rId16"/>
    <p:sldId id="367" r:id="rId17"/>
    <p:sldId id="369" r:id="rId18"/>
    <p:sldId id="368" r:id="rId19"/>
    <p:sldId id="370" r:id="rId20"/>
    <p:sldId id="338" r:id="rId21"/>
  </p:sldIdLst>
  <p:sldSz cx="13442950" cy="7561263"/>
  <p:notesSz cx="7099300" cy="10234613"/>
  <p:defaultTextStyle>
    <a:defPPr>
      <a:defRPr lang="en-US"/>
    </a:defPPr>
    <a:lvl1pPr marL="0" indent="0" algn="l" defTabSz="102452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79989" indent="-179989" algn="l" defTabSz="1024520" rtl="0" eaLnBrk="1" latinLnBrk="0" hangingPunct="1">
      <a:lnSpc>
        <a:spcPct val="100000"/>
      </a:lnSpc>
      <a:spcBef>
        <a:spcPts val="600"/>
      </a:spcBef>
      <a:buClr>
        <a:schemeClr val="accent1"/>
      </a:buClr>
      <a:buFont typeface="Arial" panose="020B0604020202020204" pitchFamily="34" charset="0"/>
      <a:buChar char="•"/>
      <a:defRPr sz="1400" kern="1200">
        <a:solidFill>
          <a:schemeClr val="tx1"/>
        </a:solidFill>
        <a:latin typeface="+mn-lt"/>
        <a:ea typeface="+mn-ea"/>
        <a:cs typeface="+mn-cs"/>
      </a:defRPr>
    </a:lvl2pPr>
    <a:lvl3pPr marL="359977" indent="-179989" algn="l" defTabSz="1024520" rtl="0" eaLnBrk="1" latinLnBrk="0" hangingPunct="1">
      <a:lnSpc>
        <a:spcPct val="100000"/>
      </a:lnSpc>
      <a:spcBef>
        <a:spcPts val="600"/>
      </a:spcBef>
      <a:buClr>
        <a:schemeClr val="accent1"/>
      </a:buClr>
      <a:buFont typeface="Arial" panose="020B0604020202020204" pitchFamily="34" charset="0"/>
      <a:buChar char="–"/>
      <a:defRPr sz="1200" kern="1200">
        <a:solidFill>
          <a:schemeClr val="tx1"/>
        </a:solidFill>
        <a:latin typeface="+mn-lt"/>
        <a:ea typeface="+mn-ea"/>
        <a:cs typeface="+mn-cs"/>
      </a:defRPr>
    </a:lvl3pPr>
    <a:lvl4pPr marL="539966" indent="-179989" algn="l" defTabSz="1024520" rtl="0" eaLnBrk="1" latinLnBrk="0" hangingPunct="1">
      <a:lnSpc>
        <a:spcPct val="100000"/>
      </a:lnSpc>
      <a:spcBef>
        <a:spcPts val="600"/>
      </a:spcBef>
      <a:buClr>
        <a:schemeClr val="accent1"/>
      </a:buClr>
      <a:buFont typeface="Arial" panose="020B0604020202020204" pitchFamily="34" charset="0"/>
      <a:buChar char="–"/>
      <a:defRPr sz="1100" kern="1200">
        <a:solidFill>
          <a:schemeClr val="tx1"/>
        </a:solidFill>
        <a:latin typeface="+mn-lt"/>
        <a:ea typeface="+mn-ea"/>
        <a:cs typeface="+mn-cs"/>
      </a:defRPr>
    </a:lvl4pPr>
    <a:lvl5pPr marL="719955" indent="-179989" algn="l" defTabSz="1024520" rtl="0" eaLnBrk="1" latinLnBrk="0" hangingPunct="1">
      <a:lnSpc>
        <a:spcPct val="100000"/>
      </a:lnSpc>
      <a:spcBef>
        <a:spcPts val="600"/>
      </a:spcBef>
      <a:buClr>
        <a:schemeClr val="accent1"/>
      </a:buClr>
      <a:buFont typeface="Arial" panose="020B0604020202020204" pitchFamily="34" charset="0"/>
      <a:buChar char="–"/>
      <a:defRPr sz="1000" kern="1200" baseline="0">
        <a:solidFill>
          <a:schemeClr val="tx1"/>
        </a:solidFill>
        <a:latin typeface="+mn-lt"/>
        <a:ea typeface="+mn-ea"/>
        <a:cs typeface="+mn-cs"/>
      </a:defRPr>
    </a:lvl5pPr>
    <a:lvl6pPr marL="899943" indent="-179989" algn="l" defTabSz="1024520" rtl="0" eaLnBrk="1" latinLnBrk="0" hangingPunct="1">
      <a:lnSpc>
        <a:spcPct val="100000"/>
      </a:lnSpc>
      <a:spcBef>
        <a:spcPts val="600"/>
      </a:spcBef>
      <a:buClr>
        <a:schemeClr val="accent1"/>
      </a:buClr>
      <a:buFont typeface="Arial" panose="020B0604020202020204" pitchFamily="34" charset="0"/>
      <a:buChar char="–"/>
      <a:defRPr sz="1000" kern="1200" baseline="0">
        <a:solidFill>
          <a:schemeClr val="tx1"/>
        </a:solidFill>
        <a:latin typeface="+mn-lt"/>
        <a:ea typeface="+mn-ea"/>
        <a:cs typeface="+mn-cs"/>
      </a:defRPr>
    </a:lvl6pPr>
    <a:lvl7pPr marL="0" indent="0" algn="l" defTabSz="1024520" rtl="0" eaLnBrk="1" latinLnBrk="0" hangingPunct="1">
      <a:lnSpc>
        <a:spcPct val="100000"/>
      </a:lnSpc>
      <a:spcBef>
        <a:spcPts val="1200"/>
      </a:spcBef>
      <a:buFont typeface="Arial" panose="020B0604020202020204" pitchFamily="34" charset="0"/>
      <a:buNone/>
      <a:defRPr sz="1400" b="0" kern="1200">
        <a:solidFill>
          <a:schemeClr val="dk2"/>
        </a:solidFill>
        <a:latin typeface="+mj-lt"/>
        <a:ea typeface="+mn-ea"/>
        <a:cs typeface="+mn-cs"/>
      </a:defRPr>
    </a:lvl7pPr>
    <a:lvl8pPr marL="0" indent="0" algn="l" defTabSz="1024520" rtl="0" eaLnBrk="1" latinLnBrk="0" hangingPunct="1">
      <a:lnSpc>
        <a:spcPct val="100000"/>
      </a:lnSpc>
      <a:spcBef>
        <a:spcPts val="600"/>
      </a:spcBef>
      <a:buFont typeface="Arial" panose="020B0604020202020204" pitchFamily="34" charset="0"/>
      <a:buNone/>
      <a:defRPr sz="1000" i="1" kern="1200" baseline="0">
        <a:solidFill>
          <a:schemeClr val="tx1"/>
        </a:solidFill>
        <a:latin typeface="+mj-lt"/>
        <a:ea typeface="+mn-ea"/>
        <a:cs typeface="+mn-cs"/>
      </a:defRPr>
    </a:lvl8pPr>
    <a:lvl9pPr marL="0" indent="0" algn="l" defTabSz="1024520" rtl="0" eaLnBrk="1" latinLnBrk="0" hangingPunct="1">
      <a:lnSpc>
        <a:spcPct val="100000"/>
      </a:lnSpc>
      <a:spcBef>
        <a:spcPts val="600"/>
      </a:spcBef>
      <a:buFont typeface="Arial" panose="020B0604020202020204" pitchFamily="34" charset="0"/>
      <a:buNone/>
      <a:defRPr sz="1000" i="1" u="none" kern="1200" baseline="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49" userDrawn="1">
          <p15:clr>
            <a:srgbClr val="A4A3A4"/>
          </p15:clr>
        </p15:guide>
        <p15:guide id="2" orient="horz" pos="159" userDrawn="1">
          <p15:clr>
            <a:srgbClr val="A4A3A4"/>
          </p15:clr>
        </p15:guide>
        <p15:guide id="3" orient="horz" pos="4422" userDrawn="1">
          <p15:clr>
            <a:srgbClr val="A4A3A4"/>
          </p15:clr>
        </p15:guide>
        <p15:guide id="4" orient="horz" pos="975" userDrawn="1">
          <p15:clr>
            <a:srgbClr val="A4A3A4"/>
          </p15:clr>
        </p15:guide>
        <p15:guide id="5" orient="horz" pos="386" userDrawn="1">
          <p15:clr>
            <a:srgbClr val="A4A3A4"/>
          </p15:clr>
        </p15:guide>
        <p15:guide id="6" orient="horz" pos="658" userDrawn="1">
          <p15:clr>
            <a:srgbClr val="A4A3A4"/>
          </p15:clr>
        </p15:guide>
        <p15:guide id="7" orient="horz" pos="2517" userDrawn="1">
          <p15:clr>
            <a:srgbClr val="A4A3A4"/>
          </p15:clr>
        </p15:guide>
        <p15:guide id="8" orient="horz" pos="2699" userDrawn="1">
          <p15:clr>
            <a:srgbClr val="A4A3A4"/>
          </p15:clr>
        </p15:guide>
        <p15:guide id="9" orient="horz" pos="2608" userDrawn="1">
          <p15:clr>
            <a:srgbClr val="A4A3A4"/>
          </p15:clr>
        </p15:guide>
        <p15:guide id="10" pos="243" userDrawn="1">
          <p15:clr>
            <a:srgbClr val="A4A3A4"/>
          </p15:clr>
        </p15:guide>
        <p15:guide id="11" pos="8225" userDrawn="1">
          <p15:clr>
            <a:srgbClr val="A4A3A4"/>
          </p15:clr>
        </p15:guide>
        <p15:guide id="12" pos="4348" userDrawn="1">
          <p15:clr>
            <a:srgbClr val="A4A3A4"/>
          </p15:clr>
        </p15:guide>
        <p15:guide id="13" pos="4120" userDrawn="1">
          <p15:clr>
            <a:srgbClr val="A4A3A4"/>
          </p15:clr>
        </p15:guide>
        <p15:guide id="14" pos="4234" userDrawn="1">
          <p15:clr>
            <a:srgbClr val="A4A3A4"/>
          </p15:clr>
        </p15:guide>
        <p15:guide id="15" pos="6059" userDrawn="1">
          <p15:clr>
            <a:srgbClr val="A4A3A4"/>
          </p15:clr>
        </p15:guide>
        <p15:guide id="16" pos="5829" userDrawn="1">
          <p15:clr>
            <a:srgbClr val="A4A3A4"/>
          </p15:clr>
        </p15:guide>
        <p15:guide id="17" pos="5945" userDrawn="1">
          <p15:clr>
            <a:srgbClr val="A4A3A4"/>
          </p15:clr>
        </p15:guide>
        <p15:guide id="18" orient="horz" pos="158" userDrawn="1">
          <p15:clr>
            <a:srgbClr val="A4A3A4"/>
          </p15:clr>
        </p15:guide>
        <p15:guide id="19" orient="horz" pos="385" userDrawn="1">
          <p15:clr>
            <a:srgbClr val="A4A3A4"/>
          </p15:clr>
        </p15:guide>
        <p15:guide id="20" orient="horz" pos="657" userDrawn="1">
          <p15:clr>
            <a:srgbClr val="A4A3A4"/>
          </p15:clr>
        </p15:guide>
        <p15:guide id="21" orient="horz" pos="2789" userDrawn="1">
          <p15:clr>
            <a:srgbClr val="A4A3A4"/>
          </p15:clr>
        </p15:guide>
        <p15:guide id="22" orient="horz" pos="4560" userDrawn="1">
          <p15:clr>
            <a:srgbClr val="A4A3A4"/>
          </p15:clr>
        </p15:guide>
        <p15:guide id="23" pos="2410" userDrawn="1">
          <p15:clr>
            <a:srgbClr val="A4A3A4"/>
          </p15:clr>
        </p15:guide>
        <p15:guide id="24" pos="2639" userDrawn="1">
          <p15:clr>
            <a:srgbClr val="A4A3A4"/>
          </p15:clr>
        </p15:guide>
        <p15:guide id="25" pos="2523"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8278"/>
    <a:srgbClr val="FFC86E"/>
    <a:srgbClr val="00AF96"/>
    <a:srgbClr val="AFAFB4"/>
    <a:srgbClr val="000000"/>
    <a:srgbClr val="F0E8E1"/>
    <a:srgbClr val="EADAAC"/>
    <a:srgbClr val="001437"/>
    <a:srgbClr val="FAAF91"/>
    <a:srgbClr val="96C8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F6447A-24EA-4742-A8FB-1DF080B5CEFA}">
  <a:tblStyle styleId="{CEF6447A-24EA-4742-A8FB-1DF080B5CEFA}" styleName="ION Trading Table">
    <a:wholeTbl>
      <a:tcTxStyle>
        <a:fontRef idx="minor">
          <a:prstClr val="black"/>
        </a:fontRef>
        <a:schemeClr val="dk1"/>
      </a:tcTxStyle>
      <a:tcStyle>
        <a:tcBdr>
          <a:left>
            <a:ln w="12700" cmpd="sng">
              <a:solidFill>
                <a:schemeClr val="lt2"/>
              </a:solidFill>
            </a:ln>
          </a:left>
          <a:right>
            <a:ln w="12700" cmpd="sng">
              <a:solidFill>
                <a:schemeClr val="lt2"/>
              </a:solidFill>
            </a:ln>
          </a:right>
          <a:top>
            <a:ln w="12700" cmpd="sng">
              <a:solidFill>
                <a:schemeClr val="lt2"/>
              </a:solidFill>
            </a:ln>
          </a:top>
          <a:bottom>
            <a:ln w="12700" cmpd="sng">
              <a:solidFill>
                <a:schemeClr val="lt2"/>
              </a:solidFill>
            </a:ln>
          </a:bottom>
          <a:insideH>
            <a:ln w="12700" cmpd="sng">
              <a:solidFill>
                <a:schemeClr val="lt2"/>
              </a:solidFill>
            </a:ln>
          </a:insideH>
          <a:insideV>
            <a:ln w="12700" cmpd="sng">
              <a:solidFill>
                <a:schemeClr val="lt2"/>
              </a:solidFill>
            </a:ln>
          </a:insideV>
        </a:tcBdr>
        <a:fill>
          <a:solidFill>
            <a:schemeClr val="lt1"/>
          </a:solidFill>
        </a:fill>
      </a:tcStyle>
    </a:wholeTbl>
    <a:band1H>
      <a:tcStyle>
        <a:tcBdr/>
      </a:tcStyle>
    </a:band1H>
    <a:band2H>
      <a:tcStyle>
        <a:tcBdr/>
      </a:tcStyle>
    </a:band2H>
    <a:band1V>
      <a:tcStyle>
        <a:tcBdr/>
      </a:tcStyle>
    </a:band1V>
    <a:band2V>
      <a:tcStyle>
        <a:tcBdr/>
      </a:tcStyle>
    </a:band2V>
    <a:lastCol>
      <a:tcTxStyle>
        <a:fontRef idx="minor">
          <a:prstClr val="black"/>
        </a:fontRef>
        <a:schemeClr val="dk1"/>
      </a:tcTxStyle>
      <a:tcStyle>
        <a:tcBdr/>
      </a:tcStyle>
    </a:lastCol>
    <a:firstCol>
      <a:tcTxStyle b="on">
        <a:fontRef idx="major">
          <a:prstClr val="black"/>
        </a:fontRef>
        <a:schemeClr val="dk1"/>
      </a:tcTxStyle>
      <a:tcStyle>
        <a:tcBdr/>
      </a:tcStyle>
    </a:firstCol>
    <a:lastRow>
      <a:tcTxStyle>
        <a:fontRef idx="minor">
          <a:prstClr val="black"/>
        </a:fontRef>
        <a:schemeClr val="dk1"/>
      </a:tcTxStyle>
      <a:tcStyle>
        <a:tcBdr/>
      </a:tcStyle>
    </a:lastRow>
    <a:firstRow>
      <a:tcTxStyle b="on">
        <a:fontRef idx="major">
          <a:prstClr val="black"/>
        </a:fontRef>
        <a:schemeClr val="lt1"/>
      </a:tcTxStyle>
      <a:tcStyle>
        <a:tcBdr>
          <a:left>
            <a:ln w="12700" cmpd="sng">
              <a:solidFill>
                <a:schemeClr val="dk2"/>
              </a:solidFill>
            </a:ln>
          </a:left>
          <a:right>
            <a:ln w="12700" cmpd="sng">
              <a:solidFill>
                <a:schemeClr val="dk2"/>
              </a:solidFill>
            </a:ln>
          </a:right>
          <a:top>
            <a:ln>
              <a:noFill/>
            </a:ln>
          </a:top>
          <a:bottom>
            <a:ln>
              <a:noFill/>
            </a:ln>
          </a:bottom>
          <a:insideV>
            <a:ln w="12700" cmpd="sng">
              <a:solidFill>
                <a:schemeClr val="lt2"/>
              </a:solidFill>
            </a:ln>
          </a:insideV>
        </a:tcBdr>
        <a:fill>
          <a:solidFill>
            <a:schemeClr val="dk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76923" autoAdjust="0"/>
  </p:normalViewPr>
  <p:slideViewPr>
    <p:cSldViewPr showGuides="1">
      <p:cViewPr varScale="1">
        <p:scale>
          <a:sx n="80" d="100"/>
          <a:sy n="80" d="100"/>
        </p:scale>
        <p:origin x="1476" y="90"/>
      </p:cViewPr>
      <p:guideLst>
        <p:guide orient="horz" pos="4649"/>
        <p:guide orient="horz" pos="159"/>
        <p:guide orient="horz" pos="4422"/>
        <p:guide orient="horz" pos="975"/>
        <p:guide orient="horz" pos="386"/>
        <p:guide orient="horz" pos="658"/>
        <p:guide orient="horz" pos="2517"/>
        <p:guide orient="horz" pos="2699"/>
        <p:guide orient="horz" pos="2608"/>
        <p:guide pos="243"/>
        <p:guide pos="8225"/>
        <p:guide pos="4348"/>
        <p:guide pos="4120"/>
        <p:guide pos="4234"/>
        <p:guide pos="6059"/>
        <p:guide pos="5829"/>
        <p:guide pos="5945"/>
        <p:guide orient="horz" pos="158"/>
        <p:guide orient="horz" pos="385"/>
        <p:guide orient="horz" pos="657"/>
        <p:guide orient="horz" pos="2789"/>
        <p:guide orient="horz" pos="4560"/>
        <p:guide pos="2410"/>
        <p:guide pos="2639"/>
        <p:guide pos="2523"/>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77" d="100"/>
          <a:sy n="77" d="100"/>
        </p:scale>
        <p:origin x="3192" y="9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smtClean="0">
                <a:latin typeface="Source Sans Pro" panose="020B0503030403020204" pitchFamily="34" charset="0"/>
              </a:rPr>
              <a:t>7/23/2018</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smtClean="0">
                <a:latin typeface="Source Sans Pro" panose="020B0503030403020204" pitchFamily="34" charset="0"/>
              </a:r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7/23/2018</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a:lvl2pPr marL="457171" algn="l" defTabSz="914343" rtl="0" eaLnBrk="1" latinLnBrk="0" hangingPunct="1">
      <a:defRPr sz="1200" kern="1200">
        <a:solidFill>
          <a:schemeClr val="tx1"/>
        </a:solidFill>
        <a:latin typeface="Source Sans Pro" panose="020B0503030403020204" pitchFamily="34" charset="0"/>
        <a:ea typeface="+mn-ea"/>
        <a:cs typeface="+mn-cs"/>
      </a:defRPr>
    </a:lvl2pPr>
    <a:lvl3pPr marL="914343" algn="l" defTabSz="914343" rtl="0" eaLnBrk="1" latinLnBrk="0" hangingPunct="1">
      <a:defRPr sz="1200" kern="1200">
        <a:solidFill>
          <a:schemeClr val="tx1"/>
        </a:solidFill>
        <a:latin typeface="Source Sans Pro" panose="020B0503030403020204" pitchFamily="34" charset="0"/>
        <a:ea typeface="+mn-ea"/>
        <a:cs typeface="+mn-cs"/>
      </a:defRPr>
    </a:lvl3pPr>
    <a:lvl4pPr marL="1371513" algn="l" defTabSz="914343" rtl="0" eaLnBrk="1" latinLnBrk="0" hangingPunct="1">
      <a:defRPr sz="1200" kern="1200">
        <a:solidFill>
          <a:schemeClr val="tx1"/>
        </a:solidFill>
        <a:latin typeface="Source Sans Pro" panose="020B0503030403020204" pitchFamily="34" charset="0"/>
        <a:ea typeface="+mn-ea"/>
        <a:cs typeface="+mn-cs"/>
      </a:defRPr>
    </a:lvl4pPr>
    <a:lvl5pPr marL="1828685" algn="l" defTabSz="914343" rtl="0" eaLnBrk="1" latinLnBrk="0" hangingPunct="1">
      <a:defRPr sz="1200" kern="1200">
        <a:solidFill>
          <a:schemeClr val="tx1"/>
        </a:solidFill>
        <a:latin typeface="Source Sans Pro" panose="020B0503030403020204" pitchFamily="34" charset="0"/>
        <a:ea typeface="+mn-ea"/>
        <a:cs typeface="+mn-cs"/>
      </a:defRPr>
    </a:lvl5pPr>
    <a:lvl6pPr marL="2285856" algn="l" defTabSz="914343" rtl="0" eaLnBrk="1" latinLnBrk="0" hangingPunct="1">
      <a:defRPr sz="1200" kern="1200">
        <a:solidFill>
          <a:schemeClr val="tx1"/>
        </a:solidFill>
        <a:latin typeface="+mn-lt"/>
        <a:ea typeface="+mn-ea"/>
        <a:cs typeface="+mn-cs"/>
      </a:defRPr>
    </a:lvl6pPr>
    <a:lvl7pPr marL="2743027" algn="l" defTabSz="914343" rtl="0" eaLnBrk="1" latinLnBrk="0" hangingPunct="1">
      <a:defRPr sz="1200" kern="1200">
        <a:solidFill>
          <a:schemeClr val="tx1"/>
        </a:solidFill>
        <a:latin typeface="+mn-lt"/>
        <a:ea typeface="+mn-ea"/>
        <a:cs typeface="+mn-cs"/>
      </a:defRPr>
    </a:lvl7pPr>
    <a:lvl8pPr marL="3200198" algn="l" defTabSz="914343" rtl="0" eaLnBrk="1" latinLnBrk="0" hangingPunct="1">
      <a:defRPr sz="1200" kern="1200">
        <a:solidFill>
          <a:schemeClr val="tx1"/>
        </a:solidFill>
        <a:latin typeface="+mn-lt"/>
        <a:ea typeface="+mn-ea"/>
        <a:cs typeface="+mn-cs"/>
      </a:defRPr>
    </a:lvl8pPr>
    <a:lvl9pPr marL="3657369" algn="l" defTabSz="91434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t>0</a:t>
            </a:fld>
            <a:endParaRPr lang="en-US"/>
          </a:p>
        </p:txBody>
      </p:sp>
    </p:spTree>
    <p:extLst>
      <p:ext uri="{BB962C8B-B14F-4D97-AF65-F5344CB8AC3E}">
        <p14:creationId xmlns:p14="http://schemas.microsoft.com/office/powerpoint/2010/main" val="507196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&lt;script&gt;</a:t>
            </a:r>
          </a:p>
          <a:p>
            <a:endParaRPr lang="en-IN" dirty="0"/>
          </a:p>
          <a:p>
            <a:r>
              <a:rPr lang="en-IN" dirty="0" err="1"/>
              <a:t>var</a:t>
            </a:r>
            <a:r>
              <a:rPr lang="en-IN" dirty="0"/>
              <a:t> </a:t>
            </a:r>
            <a:r>
              <a:rPr lang="en-IN" dirty="0" err="1"/>
              <a:t>colors</a:t>
            </a:r>
            <a:r>
              <a:rPr lang="en-IN" dirty="0"/>
              <a:t> = ['</a:t>
            </a:r>
            <a:r>
              <a:rPr lang="en-IN" dirty="0" err="1"/>
              <a:t>red','blue','green</a:t>
            </a:r>
            <a:r>
              <a:rPr lang="en-IN" dirty="0"/>
              <a:t>'];</a:t>
            </a:r>
          </a:p>
          <a:p>
            <a:endParaRPr lang="en-IN" dirty="0"/>
          </a:p>
          <a:p>
            <a:r>
              <a:rPr lang="en-IN" dirty="0"/>
              <a:t>for(</a:t>
            </a:r>
            <a:r>
              <a:rPr lang="en-IN" dirty="0" err="1"/>
              <a:t>var</a:t>
            </a:r>
            <a:r>
              <a:rPr lang="en-IN" dirty="0"/>
              <a:t> i = 0; i &lt; </a:t>
            </a:r>
            <a:r>
              <a:rPr lang="en-IN" dirty="0" err="1"/>
              <a:t>colors.length</a:t>
            </a:r>
            <a:r>
              <a:rPr lang="en-IN" dirty="0"/>
              <a:t>; i++){</a:t>
            </a:r>
          </a:p>
          <a:p>
            <a:r>
              <a:rPr lang="en-IN" dirty="0"/>
              <a:t>	console.log(</a:t>
            </a:r>
            <a:r>
              <a:rPr lang="en-IN" dirty="0" err="1"/>
              <a:t>colors</a:t>
            </a:r>
            <a:r>
              <a:rPr lang="en-IN" dirty="0"/>
              <a:t>[i]);</a:t>
            </a:r>
          </a:p>
          <a:p>
            <a:r>
              <a:rPr lang="en-IN" dirty="0"/>
              <a:t>}</a:t>
            </a:r>
          </a:p>
          <a:p>
            <a:endParaRPr lang="en-IN" dirty="0"/>
          </a:p>
          <a:p>
            <a:r>
              <a:rPr lang="en-IN" dirty="0" err="1"/>
              <a:t>colors.forEach</a:t>
            </a:r>
            <a:r>
              <a:rPr lang="en-IN" dirty="0"/>
              <a:t>( </a:t>
            </a:r>
            <a:r>
              <a:rPr lang="en-IN" dirty="0" err="1"/>
              <a:t>color</a:t>
            </a:r>
            <a:r>
              <a:rPr lang="en-IN" dirty="0"/>
              <a:t> =&gt; console.log(</a:t>
            </a:r>
            <a:r>
              <a:rPr lang="en-IN" dirty="0" err="1"/>
              <a:t>color</a:t>
            </a:r>
            <a:r>
              <a:rPr lang="en-IN" dirty="0"/>
              <a:t>))</a:t>
            </a:r>
          </a:p>
          <a:p>
            <a:endParaRPr lang="en-IN" dirty="0"/>
          </a:p>
          <a:p>
            <a:r>
              <a:rPr lang="en-IN" dirty="0" err="1"/>
              <a:t>var</a:t>
            </a:r>
            <a:r>
              <a:rPr lang="en-IN" dirty="0"/>
              <a:t> numbers =  [1,2,3,4,5];</a:t>
            </a:r>
          </a:p>
          <a:p>
            <a:r>
              <a:rPr lang="en-IN" dirty="0" err="1"/>
              <a:t>var</a:t>
            </a:r>
            <a:r>
              <a:rPr lang="en-IN" dirty="0"/>
              <a:t> </a:t>
            </a:r>
            <a:r>
              <a:rPr lang="en-IN" dirty="0" err="1"/>
              <a:t>doubledNumbers</a:t>
            </a:r>
            <a:r>
              <a:rPr lang="en-IN" dirty="0"/>
              <a:t> = [];</a:t>
            </a:r>
          </a:p>
          <a:p>
            <a:endParaRPr lang="en-IN" dirty="0"/>
          </a:p>
          <a:p>
            <a:r>
              <a:rPr lang="en-IN" dirty="0"/>
              <a:t>for(</a:t>
            </a:r>
            <a:r>
              <a:rPr lang="en-IN" dirty="0" err="1"/>
              <a:t>var</a:t>
            </a:r>
            <a:r>
              <a:rPr lang="en-IN" dirty="0"/>
              <a:t> i = 0; i &lt; </a:t>
            </a:r>
            <a:r>
              <a:rPr lang="en-IN" dirty="0" err="1"/>
              <a:t>numbers.length</a:t>
            </a:r>
            <a:r>
              <a:rPr lang="en-IN" dirty="0"/>
              <a:t>; i++){</a:t>
            </a:r>
          </a:p>
          <a:p>
            <a:r>
              <a:rPr lang="en-IN" dirty="0"/>
              <a:t>	</a:t>
            </a:r>
            <a:r>
              <a:rPr lang="en-IN" dirty="0" err="1"/>
              <a:t>doubledNumbers.push</a:t>
            </a:r>
            <a:r>
              <a:rPr lang="en-IN" dirty="0"/>
              <a:t>(numbers[i]*2);</a:t>
            </a:r>
          </a:p>
          <a:p>
            <a:r>
              <a:rPr lang="en-IN" dirty="0"/>
              <a:t>}</a:t>
            </a:r>
          </a:p>
          <a:p>
            <a:r>
              <a:rPr lang="en-IN" dirty="0"/>
              <a:t>console.log(</a:t>
            </a:r>
            <a:r>
              <a:rPr lang="en-IN" dirty="0" err="1"/>
              <a:t>doubledNumbers</a:t>
            </a:r>
            <a:r>
              <a:rPr lang="en-IN" dirty="0"/>
              <a:t>);</a:t>
            </a:r>
          </a:p>
          <a:p>
            <a:endParaRPr lang="en-IN" dirty="0"/>
          </a:p>
          <a:p>
            <a:r>
              <a:rPr lang="en-IN" dirty="0" err="1"/>
              <a:t>const</a:t>
            </a:r>
            <a:r>
              <a:rPr lang="en-IN" dirty="0"/>
              <a:t> doubled = </a:t>
            </a:r>
            <a:r>
              <a:rPr lang="en-IN" dirty="0" err="1"/>
              <a:t>numbers.map</a:t>
            </a:r>
            <a:r>
              <a:rPr lang="en-IN" dirty="0"/>
              <a:t>( (</a:t>
            </a:r>
            <a:r>
              <a:rPr lang="en-IN" dirty="0" err="1"/>
              <a:t>number,index</a:t>
            </a:r>
            <a:r>
              <a:rPr lang="en-IN" dirty="0"/>
              <a:t>) =&gt; {console.log(index); return number*2})</a:t>
            </a:r>
          </a:p>
          <a:p>
            <a:r>
              <a:rPr lang="en-IN" dirty="0"/>
              <a:t>console.log(doubled);</a:t>
            </a:r>
          </a:p>
          <a:p>
            <a:endParaRPr lang="en-IN" dirty="0"/>
          </a:p>
          <a:p>
            <a:r>
              <a:rPr lang="en-IN" dirty="0"/>
              <a:t>&lt;/script&gt;</a:t>
            </a:r>
          </a:p>
        </p:txBody>
      </p:sp>
      <p:sp>
        <p:nvSpPr>
          <p:cNvPr id="4" name="Slide Number Placeholder 3"/>
          <p:cNvSpPr>
            <a:spLocks noGrp="1"/>
          </p:cNvSpPr>
          <p:nvPr>
            <p:ph type="sldNum" sz="quarter" idx="10"/>
          </p:nvPr>
        </p:nvSpPr>
        <p:spPr/>
        <p:txBody>
          <a:bodyPr/>
          <a:lstStyle/>
          <a:p>
            <a:fld id="{60DB4552-3D69-4E2D-A256-245DD04F23B6}" type="slidenum">
              <a:rPr lang="en-US" smtClean="0"/>
              <a:pPr/>
              <a:t>12</a:t>
            </a:fld>
            <a:endParaRPr lang="en-US" dirty="0"/>
          </a:p>
        </p:txBody>
      </p:sp>
    </p:spTree>
    <p:extLst>
      <p:ext uri="{BB962C8B-B14F-4D97-AF65-F5344CB8AC3E}">
        <p14:creationId xmlns:p14="http://schemas.microsoft.com/office/powerpoint/2010/main" val="2493514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13</a:t>
            </a:fld>
            <a:endParaRPr lang="en-US" dirty="0"/>
          </a:p>
        </p:txBody>
      </p:sp>
    </p:spTree>
    <p:extLst>
      <p:ext uri="{BB962C8B-B14F-4D97-AF65-F5344CB8AC3E}">
        <p14:creationId xmlns:p14="http://schemas.microsoft.com/office/powerpoint/2010/main" val="2493514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14</a:t>
            </a:fld>
            <a:endParaRPr lang="en-US" dirty="0"/>
          </a:p>
        </p:txBody>
      </p:sp>
    </p:spTree>
    <p:extLst>
      <p:ext uri="{BB962C8B-B14F-4D97-AF65-F5344CB8AC3E}">
        <p14:creationId xmlns:p14="http://schemas.microsoft.com/office/powerpoint/2010/main" val="2493514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&lt;script&gt;</a:t>
            </a:r>
          </a:p>
          <a:p>
            <a:endParaRPr lang="en-IN" dirty="0"/>
          </a:p>
          <a:p>
            <a:r>
              <a:rPr lang="en-IN" dirty="0"/>
              <a:t>promise = new Promise((</a:t>
            </a:r>
            <a:r>
              <a:rPr lang="en-IN" dirty="0" err="1"/>
              <a:t>resolve,reject</a:t>
            </a:r>
            <a:r>
              <a:rPr lang="en-IN" dirty="0"/>
              <a:t>) =&gt; {</a:t>
            </a:r>
          </a:p>
          <a:p>
            <a:r>
              <a:rPr lang="en-IN" dirty="0"/>
              <a:t>	</a:t>
            </a:r>
            <a:r>
              <a:rPr lang="en-IN" dirty="0" err="1"/>
              <a:t>setTimeout</a:t>
            </a:r>
            <a:r>
              <a:rPr lang="en-IN" dirty="0"/>
              <a:t>(() =&gt; { resolve() },3000);</a:t>
            </a:r>
          </a:p>
          <a:p>
            <a:r>
              <a:rPr lang="en-IN" dirty="0"/>
              <a:t>});</a:t>
            </a:r>
          </a:p>
          <a:p>
            <a:endParaRPr lang="en-IN" dirty="0"/>
          </a:p>
          <a:p>
            <a:r>
              <a:rPr lang="en-IN" dirty="0" err="1"/>
              <a:t>promise.then</a:t>
            </a:r>
            <a:r>
              <a:rPr lang="en-IN" dirty="0"/>
              <a:t>(() =&gt; console.log("finally finished"))</a:t>
            </a:r>
          </a:p>
          <a:p>
            <a:r>
              <a:rPr lang="en-IN" dirty="0"/>
              <a:t>.then(() =&gt; console.log("finally finished2 "))</a:t>
            </a:r>
          </a:p>
          <a:p>
            <a:r>
              <a:rPr lang="en-IN" dirty="0"/>
              <a:t>.catch(() =&gt; console.log("</a:t>
            </a:r>
            <a:r>
              <a:rPr lang="en-IN" dirty="0" err="1"/>
              <a:t>Catched</a:t>
            </a:r>
            <a:r>
              <a:rPr lang="en-IN" dirty="0"/>
              <a:t> !!"))</a:t>
            </a:r>
          </a:p>
          <a:p>
            <a:endParaRPr lang="en-IN" dirty="0"/>
          </a:p>
          <a:p>
            <a:r>
              <a:rPr lang="en-IN" dirty="0"/>
              <a:t>&lt;/script&gt;</a:t>
            </a:r>
          </a:p>
        </p:txBody>
      </p:sp>
      <p:sp>
        <p:nvSpPr>
          <p:cNvPr id="4" name="Slide Number Placeholder 3"/>
          <p:cNvSpPr>
            <a:spLocks noGrp="1"/>
          </p:cNvSpPr>
          <p:nvPr>
            <p:ph type="sldNum" sz="quarter" idx="10"/>
          </p:nvPr>
        </p:nvSpPr>
        <p:spPr/>
        <p:txBody>
          <a:bodyPr/>
          <a:lstStyle/>
          <a:p>
            <a:fld id="{60DB4552-3D69-4E2D-A256-245DD04F23B6}" type="slidenum">
              <a:rPr lang="en-US" smtClean="0"/>
              <a:pPr/>
              <a:t>15</a:t>
            </a:fld>
            <a:endParaRPr lang="en-US" dirty="0"/>
          </a:p>
        </p:txBody>
      </p:sp>
    </p:spTree>
    <p:extLst>
      <p:ext uri="{BB962C8B-B14F-4D97-AF65-F5344CB8AC3E}">
        <p14:creationId xmlns:p14="http://schemas.microsoft.com/office/powerpoint/2010/main" val="2493514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&lt;script&gt;</a:t>
            </a:r>
          </a:p>
          <a:p>
            <a:endParaRPr lang="en-IN" dirty="0"/>
          </a:p>
          <a:p>
            <a:r>
              <a:rPr lang="en-IN" dirty="0"/>
              <a:t>let handler = {</a:t>
            </a:r>
          </a:p>
          <a:p>
            <a:r>
              <a:rPr lang="en-IN" dirty="0"/>
              <a:t>	get(target, key) {</a:t>
            </a:r>
          </a:p>
          <a:p>
            <a:r>
              <a:rPr lang="en-IN" dirty="0"/>
              <a:t>		return key in target ? target[key] : 100;</a:t>
            </a:r>
          </a:p>
          <a:p>
            <a:r>
              <a:rPr lang="en-IN" dirty="0"/>
              <a:t>	}</a:t>
            </a:r>
          </a:p>
          <a:p>
            <a:r>
              <a:rPr lang="en-IN" dirty="0"/>
              <a:t>};</a:t>
            </a:r>
          </a:p>
          <a:p>
            <a:endParaRPr lang="en-IN" dirty="0"/>
          </a:p>
          <a:p>
            <a:r>
              <a:rPr lang="en-IN" dirty="0"/>
              <a:t>let p = new Proxy({}, handler);</a:t>
            </a:r>
          </a:p>
          <a:p>
            <a:r>
              <a:rPr lang="en-IN" dirty="0" err="1"/>
              <a:t>p.a</a:t>
            </a:r>
            <a:r>
              <a:rPr lang="en-IN" dirty="0"/>
              <a:t> = 1;</a:t>
            </a:r>
          </a:p>
          <a:p>
            <a:r>
              <a:rPr lang="en-IN" dirty="0" err="1"/>
              <a:t>p.b</a:t>
            </a:r>
            <a:r>
              <a:rPr lang="en-IN" dirty="0"/>
              <a:t> = undefined;</a:t>
            </a:r>
          </a:p>
          <a:p>
            <a:endParaRPr lang="en-IN" dirty="0"/>
          </a:p>
          <a:p>
            <a:r>
              <a:rPr lang="en-IN" dirty="0"/>
              <a:t>console.log(</a:t>
            </a:r>
            <a:r>
              <a:rPr lang="en-IN" dirty="0" err="1"/>
              <a:t>p.a</a:t>
            </a:r>
            <a:r>
              <a:rPr lang="en-IN" dirty="0"/>
              <a:t>, </a:t>
            </a:r>
            <a:r>
              <a:rPr lang="en-IN" dirty="0" err="1"/>
              <a:t>p.b</a:t>
            </a:r>
            <a:r>
              <a:rPr lang="en-IN" dirty="0"/>
              <a:t>);</a:t>
            </a:r>
          </a:p>
          <a:p>
            <a:r>
              <a:rPr lang="en-IN" dirty="0"/>
              <a:t>console.log('c' in p, </a:t>
            </a:r>
            <a:r>
              <a:rPr lang="en-IN" dirty="0" err="1"/>
              <a:t>p.c</a:t>
            </a:r>
            <a:r>
              <a:rPr lang="en-IN" dirty="0"/>
              <a:t>)</a:t>
            </a:r>
          </a:p>
          <a:p>
            <a:endParaRPr lang="en-IN" dirty="0"/>
          </a:p>
          <a:p>
            <a:r>
              <a:rPr lang="en-IN" dirty="0"/>
              <a:t>let validator = {</a:t>
            </a:r>
          </a:p>
          <a:p>
            <a:r>
              <a:rPr lang="en-IN" dirty="0"/>
              <a:t>	set: function(</a:t>
            </a:r>
            <a:r>
              <a:rPr lang="en-IN" dirty="0" err="1"/>
              <a:t>obj</a:t>
            </a:r>
            <a:r>
              <a:rPr lang="en-IN" dirty="0"/>
              <a:t>, prop, value) {</a:t>
            </a:r>
          </a:p>
          <a:p>
            <a:r>
              <a:rPr lang="en-IN" dirty="0"/>
              <a:t>		if(</a:t>
            </a:r>
            <a:r>
              <a:rPr lang="en-IN" dirty="0" err="1"/>
              <a:t>typeof</a:t>
            </a:r>
            <a:r>
              <a:rPr lang="en-IN" dirty="0"/>
              <a:t> value != 'number' || </a:t>
            </a:r>
            <a:r>
              <a:rPr lang="en-IN" dirty="0" err="1"/>
              <a:t>Number.isNaN</a:t>
            </a:r>
            <a:r>
              <a:rPr lang="en-IN" dirty="0"/>
              <a:t>(value)) {</a:t>
            </a:r>
          </a:p>
          <a:p>
            <a:r>
              <a:rPr lang="en-IN" dirty="0"/>
              <a:t>			console.log("Age must be a number");</a:t>
            </a:r>
          </a:p>
          <a:p>
            <a:r>
              <a:rPr lang="en-IN" dirty="0"/>
              <a:t>		} else if (value &lt;= 0) {</a:t>
            </a:r>
          </a:p>
          <a:p>
            <a:r>
              <a:rPr lang="en-IN" dirty="0"/>
              <a:t>			console.log("Age must </a:t>
            </a:r>
            <a:r>
              <a:rPr lang="en-IN" dirty="0" err="1"/>
              <a:t>eb</a:t>
            </a:r>
            <a:r>
              <a:rPr lang="en-IN" dirty="0"/>
              <a:t> a positive number");</a:t>
            </a:r>
          </a:p>
          <a:p>
            <a:r>
              <a:rPr lang="en-IN" dirty="0"/>
              <a:t>		}</a:t>
            </a:r>
          </a:p>
          <a:p>
            <a:r>
              <a:rPr lang="en-IN" dirty="0"/>
              <a:t>		</a:t>
            </a:r>
            <a:r>
              <a:rPr lang="en-IN" dirty="0" err="1"/>
              <a:t>obj</a:t>
            </a:r>
            <a:r>
              <a:rPr lang="en-IN" dirty="0"/>
              <a:t>[prop] = value;</a:t>
            </a:r>
          </a:p>
          <a:p>
            <a:r>
              <a:rPr lang="en-IN" dirty="0"/>
              <a:t>		return true;</a:t>
            </a:r>
          </a:p>
          <a:p>
            <a:r>
              <a:rPr lang="en-IN" dirty="0"/>
              <a:t>	}</a:t>
            </a:r>
          </a:p>
          <a:p>
            <a:r>
              <a:rPr lang="en-IN" dirty="0"/>
              <a:t>}</a:t>
            </a:r>
          </a:p>
          <a:p>
            <a:endParaRPr lang="en-IN" dirty="0"/>
          </a:p>
          <a:p>
            <a:r>
              <a:rPr lang="en-IN" dirty="0"/>
              <a:t>let person = new Proxy({}, validator);</a:t>
            </a:r>
          </a:p>
          <a:p>
            <a:r>
              <a:rPr lang="en-IN" dirty="0" err="1"/>
              <a:t>person.age</a:t>
            </a:r>
            <a:r>
              <a:rPr lang="en-IN" dirty="0"/>
              <a:t> = 'young';</a:t>
            </a:r>
          </a:p>
          <a:p>
            <a:r>
              <a:rPr lang="en-IN" dirty="0" err="1"/>
              <a:t>person.age</a:t>
            </a:r>
            <a:r>
              <a:rPr lang="en-IN" dirty="0"/>
              <a:t> = -70;</a:t>
            </a:r>
          </a:p>
          <a:p>
            <a:r>
              <a:rPr lang="en-IN" dirty="0" err="1"/>
              <a:t>person.age</a:t>
            </a:r>
            <a:r>
              <a:rPr lang="en-IN" dirty="0"/>
              <a:t> = 75;</a:t>
            </a:r>
          </a:p>
          <a:p>
            <a:endParaRPr lang="en-IN" dirty="0"/>
          </a:p>
          <a:p>
            <a:r>
              <a:rPr lang="en-IN" dirty="0"/>
              <a:t>console.log(</a:t>
            </a:r>
            <a:r>
              <a:rPr lang="en-IN" dirty="0" err="1"/>
              <a:t>person.age</a:t>
            </a:r>
            <a:r>
              <a:rPr lang="en-IN" dirty="0"/>
              <a:t>);</a:t>
            </a:r>
          </a:p>
          <a:p>
            <a:endParaRPr lang="en-IN" dirty="0"/>
          </a:p>
          <a:p>
            <a:endParaRPr lang="en-IN" dirty="0"/>
          </a:p>
          <a:p>
            <a:r>
              <a:rPr lang="en-IN" dirty="0"/>
              <a:t>&lt;/script&gt;</a:t>
            </a:r>
          </a:p>
        </p:txBody>
      </p:sp>
      <p:sp>
        <p:nvSpPr>
          <p:cNvPr id="4" name="Slide Number Placeholder 3"/>
          <p:cNvSpPr>
            <a:spLocks noGrp="1"/>
          </p:cNvSpPr>
          <p:nvPr>
            <p:ph type="sldNum" sz="quarter" idx="10"/>
          </p:nvPr>
        </p:nvSpPr>
        <p:spPr/>
        <p:txBody>
          <a:bodyPr/>
          <a:lstStyle/>
          <a:p>
            <a:fld id="{60DB4552-3D69-4E2D-A256-245DD04F23B6}" type="slidenum">
              <a:rPr lang="en-US" smtClean="0"/>
              <a:pPr/>
              <a:t>16</a:t>
            </a:fld>
            <a:endParaRPr lang="en-US" dirty="0"/>
          </a:p>
        </p:txBody>
      </p:sp>
    </p:spTree>
    <p:extLst>
      <p:ext uri="{BB962C8B-B14F-4D97-AF65-F5344CB8AC3E}">
        <p14:creationId xmlns:p14="http://schemas.microsoft.com/office/powerpoint/2010/main" val="2493514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17</a:t>
            </a:fld>
            <a:endParaRPr lang="en-US" dirty="0"/>
          </a:p>
        </p:txBody>
      </p:sp>
    </p:spTree>
    <p:extLst>
      <p:ext uri="{BB962C8B-B14F-4D97-AF65-F5344CB8AC3E}">
        <p14:creationId xmlns:p14="http://schemas.microsoft.com/office/powerpoint/2010/main" val="2493514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18</a:t>
            </a:fld>
            <a:endParaRPr lang="en-US" dirty="0"/>
          </a:p>
        </p:txBody>
      </p:sp>
    </p:spTree>
    <p:extLst>
      <p:ext uri="{BB962C8B-B14F-4D97-AF65-F5344CB8AC3E}">
        <p14:creationId xmlns:p14="http://schemas.microsoft.com/office/powerpoint/2010/main" val="2493514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19</a:t>
            </a:fld>
            <a:endParaRPr lang="en-US" dirty="0"/>
          </a:p>
        </p:txBody>
      </p:sp>
    </p:spTree>
    <p:extLst>
      <p:ext uri="{BB962C8B-B14F-4D97-AF65-F5344CB8AC3E}">
        <p14:creationId xmlns:p14="http://schemas.microsoft.com/office/powerpoint/2010/main" val="153513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3</a:t>
            </a:fld>
            <a:endParaRPr lang="en-US" dirty="0"/>
          </a:p>
        </p:txBody>
      </p:sp>
    </p:spTree>
    <p:extLst>
      <p:ext uri="{BB962C8B-B14F-4D97-AF65-F5344CB8AC3E}">
        <p14:creationId xmlns:p14="http://schemas.microsoft.com/office/powerpoint/2010/main" val="406887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Please run following</a:t>
            </a:r>
            <a:r>
              <a:rPr lang="en-IN" baseline="0" dirty="0"/>
              <a:t> Script for demo </a:t>
            </a:r>
          </a:p>
          <a:p>
            <a:r>
              <a:rPr lang="en-IN" dirty="0"/>
              <a:t>&lt;script&gt;</a:t>
            </a:r>
          </a:p>
          <a:p>
            <a:r>
              <a:rPr lang="en-IN" dirty="0"/>
              <a:t>function </a:t>
            </a:r>
            <a:r>
              <a:rPr lang="en-IN" dirty="0" err="1"/>
              <a:t>varExample</a:t>
            </a:r>
            <a:r>
              <a:rPr lang="en-IN" dirty="0"/>
              <a:t>() {</a:t>
            </a:r>
          </a:p>
          <a:p>
            <a:r>
              <a:rPr lang="en-IN" dirty="0"/>
              <a:t>	</a:t>
            </a:r>
            <a:r>
              <a:rPr lang="en-IN" dirty="0" err="1"/>
              <a:t>var</a:t>
            </a:r>
            <a:r>
              <a:rPr lang="en-IN" dirty="0"/>
              <a:t> e1 = 1;</a:t>
            </a:r>
          </a:p>
          <a:p>
            <a:r>
              <a:rPr lang="en-IN" dirty="0"/>
              <a:t>	{</a:t>
            </a:r>
          </a:p>
          <a:p>
            <a:r>
              <a:rPr lang="en-IN" dirty="0"/>
              <a:t>		</a:t>
            </a:r>
            <a:r>
              <a:rPr lang="en-IN" dirty="0" err="1"/>
              <a:t>var</a:t>
            </a:r>
            <a:r>
              <a:rPr lang="en-IN" dirty="0"/>
              <a:t> e2 = 2;</a:t>
            </a:r>
          </a:p>
          <a:p>
            <a:r>
              <a:rPr lang="en-IN" dirty="0"/>
              <a:t>	}</a:t>
            </a:r>
          </a:p>
          <a:p>
            <a:r>
              <a:rPr lang="en-IN" dirty="0"/>
              <a:t>	console.log(e1 +' '+ e2);</a:t>
            </a:r>
          </a:p>
          <a:p>
            <a:r>
              <a:rPr lang="en-IN" dirty="0"/>
              <a:t>}</a:t>
            </a:r>
          </a:p>
          <a:p>
            <a:r>
              <a:rPr lang="en-IN" dirty="0"/>
              <a:t>function </a:t>
            </a:r>
            <a:r>
              <a:rPr lang="en-IN" dirty="0" err="1"/>
              <a:t>letExample</a:t>
            </a:r>
            <a:r>
              <a:rPr lang="en-IN" dirty="0"/>
              <a:t>() {</a:t>
            </a:r>
          </a:p>
          <a:p>
            <a:r>
              <a:rPr lang="en-IN" dirty="0"/>
              <a:t>	let e1 = 1;</a:t>
            </a:r>
          </a:p>
          <a:p>
            <a:r>
              <a:rPr lang="en-IN" dirty="0"/>
              <a:t>	{</a:t>
            </a:r>
          </a:p>
          <a:p>
            <a:r>
              <a:rPr lang="en-IN" dirty="0"/>
              <a:t>		let e2=2;</a:t>
            </a:r>
          </a:p>
          <a:p>
            <a:r>
              <a:rPr lang="en-IN" dirty="0"/>
              <a:t>	}</a:t>
            </a:r>
          </a:p>
          <a:p>
            <a:r>
              <a:rPr lang="en-IN" dirty="0"/>
              <a:t>	console.log(e1 +' '+ e2);</a:t>
            </a:r>
          </a:p>
          <a:p>
            <a:r>
              <a:rPr lang="en-IN" dirty="0"/>
              <a:t>}</a:t>
            </a:r>
          </a:p>
          <a:p>
            <a:endParaRPr lang="en-IN" dirty="0"/>
          </a:p>
          <a:p>
            <a:r>
              <a:rPr lang="en-IN" dirty="0"/>
              <a:t>function varExample2() {</a:t>
            </a:r>
          </a:p>
          <a:p>
            <a:r>
              <a:rPr lang="en-IN" dirty="0"/>
              <a:t>	</a:t>
            </a:r>
            <a:r>
              <a:rPr lang="en-IN" dirty="0" err="1"/>
              <a:t>var</a:t>
            </a:r>
            <a:r>
              <a:rPr lang="en-IN" dirty="0"/>
              <a:t> e1 = 1;</a:t>
            </a:r>
          </a:p>
          <a:p>
            <a:r>
              <a:rPr lang="en-IN" dirty="0"/>
              <a:t>	</a:t>
            </a:r>
            <a:r>
              <a:rPr lang="en-IN" dirty="0" err="1"/>
              <a:t>var</a:t>
            </a:r>
            <a:r>
              <a:rPr lang="en-IN" dirty="0"/>
              <a:t> e1 = 45;</a:t>
            </a:r>
          </a:p>
          <a:p>
            <a:r>
              <a:rPr lang="en-IN" dirty="0"/>
              <a:t>	console.log(e1);</a:t>
            </a:r>
          </a:p>
          <a:p>
            <a:r>
              <a:rPr lang="en-IN" dirty="0"/>
              <a:t>}</a:t>
            </a:r>
          </a:p>
          <a:p>
            <a:r>
              <a:rPr lang="en-IN" dirty="0"/>
              <a:t>function letExample2() {</a:t>
            </a:r>
          </a:p>
          <a:p>
            <a:r>
              <a:rPr lang="en-IN" dirty="0"/>
              <a:t>	let e1 = 1;</a:t>
            </a:r>
          </a:p>
          <a:p>
            <a:r>
              <a:rPr lang="en-IN" dirty="0"/>
              <a:t>	let e1 = 45;</a:t>
            </a:r>
          </a:p>
          <a:p>
            <a:r>
              <a:rPr lang="en-IN" dirty="0"/>
              <a:t>	console.log(e1);</a:t>
            </a:r>
          </a:p>
          <a:p>
            <a:r>
              <a:rPr lang="en-IN" dirty="0"/>
              <a:t>}</a:t>
            </a:r>
          </a:p>
          <a:p>
            <a:endParaRPr lang="en-IN" dirty="0"/>
          </a:p>
          <a:p>
            <a:r>
              <a:rPr lang="en-IN" dirty="0"/>
              <a:t>function varExample3() {</a:t>
            </a:r>
          </a:p>
          <a:p>
            <a:r>
              <a:rPr lang="en-IN" dirty="0"/>
              <a:t>	console.log(e1);</a:t>
            </a:r>
          </a:p>
          <a:p>
            <a:r>
              <a:rPr lang="en-IN" dirty="0"/>
              <a:t>	</a:t>
            </a:r>
            <a:r>
              <a:rPr lang="en-IN" dirty="0" err="1"/>
              <a:t>var</a:t>
            </a:r>
            <a:r>
              <a:rPr lang="en-IN" dirty="0"/>
              <a:t> e1 = 45;</a:t>
            </a:r>
          </a:p>
          <a:p>
            <a:r>
              <a:rPr lang="en-IN" dirty="0"/>
              <a:t>	console.log(e1);</a:t>
            </a:r>
          </a:p>
          <a:p>
            <a:r>
              <a:rPr lang="en-IN" dirty="0"/>
              <a:t>}</a:t>
            </a:r>
          </a:p>
          <a:p>
            <a:r>
              <a:rPr lang="en-IN" dirty="0"/>
              <a:t>function letExample3() {</a:t>
            </a:r>
          </a:p>
          <a:p>
            <a:r>
              <a:rPr lang="en-IN" dirty="0"/>
              <a:t>	console.log(e1);</a:t>
            </a:r>
          </a:p>
          <a:p>
            <a:r>
              <a:rPr lang="en-IN" dirty="0"/>
              <a:t>	let e1 = 45;</a:t>
            </a:r>
          </a:p>
          <a:p>
            <a:r>
              <a:rPr lang="en-IN" dirty="0"/>
              <a:t>	console.log(e1);</a:t>
            </a:r>
          </a:p>
          <a:p>
            <a:r>
              <a:rPr lang="en-IN" dirty="0"/>
              <a:t>}</a:t>
            </a:r>
          </a:p>
          <a:p>
            <a:endParaRPr lang="en-IN" dirty="0"/>
          </a:p>
          <a:p>
            <a:r>
              <a:rPr lang="en-IN" dirty="0"/>
              <a:t>letExample3();</a:t>
            </a:r>
          </a:p>
          <a:p>
            <a:r>
              <a:rPr lang="en-IN" dirty="0"/>
              <a:t>&lt;/script&gt;</a:t>
            </a:r>
          </a:p>
        </p:txBody>
      </p:sp>
      <p:sp>
        <p:nvSpPr>
          <p:cNvPr id="4" name="Slide Number Placeholder 3"/>
          <p:cNvSpPr>
            <a:spLocks noGrp="1"/>
          </p:cNvSpPr>
          <p:nvPr>
            <p:ph type="sldNum" sz="quarter" idx="10"/>
          </p:nvPr>
        </p:nvSpPr>
        <p:spPr/>
        <p:txBody>
          <a:bodyPr/>
          <a:lstStyle/>
          <a:p>
            <a:fld id="{60DB4552-3D69-4E2D-A256-245DD04F23B6}" type="slidenum">
              <a:rPr lang="en-US" smtClean="0"/>
              <a:pPr/>
              <a:t>4</a:t>
            </a:fld>
            <a:endParaRPr lang="en-US" dirty="0"/>
          </a:p>
        </p:txBody>
      </p:sp>
    </p:spTree>
    <p:extLst>
      <p:ext uri="{BB962C8B-B14F-4D97-AF65-F5344CB8AC3E}">
        <p14:creationId xmlns:p14="http://schemas.microsoft.com/office/powerpoint/2010/main" val="1317524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&lt;script&gt;</a:t>
            </a:r>
          </a:p>
          <a:p>
            <a:endParaRPr lang="en-IN" dirty="0"/>
          </a:p>
          <a:p>
            <a:r>
              <a:rPr lang="en-IN" dirty="0" err="1"/>
              <a:t>const</a:t>
            </a:r>
            <a:r>
              <a:rPr lang="en-IN" dirty="0"/>
              <a:t> </a:t>
            </a:r>
            <a:r>
              <a:rPr lang="en-IN" dirty="0" err="1"/>
              <a:t>addNumbers</a:t>
            </a:r>
            <a:r>
              <a:rPr lang="en-IN" dirty="0"/>
              <a:t> = (...numbers) =&gt; </a:t>
            </a:r>
            <a:r>
              <a:rPr lang="en-IN" dirty="0" err="1"/>
              <a:t>numbers.reduce</a:t>
            </a:r>
            <a:r>
              <a:rPr lang="en-IN" dirty="0"/>
              <a:t>((</a:t>
            </a:r>
            <a:r>
              <a:rPr lang="en-IN" dirty="0" err="1"/>
              <a:t>sum,number</a:t>
            </a:r>
            <a:r>
              <a:rPr lang="en-IN" dirty="0"/>
              <a:t>) =&gt; {</a:t>
            </a:r>
          </a:p>
          <a:p>
            <a:r>
              <a:rPr lang="en-IN" dirty="0"/>
              <a:t>	return sum + number;</a:t>
            </a:r>
          </a:p>
          <a:p>
            <a:r>
              <a:rPr lang="en-IN" dirty="0"/>
              <a:t>}, 0);</a:t>
            </a:r>
          </a:p>
          <a:p>
            <a:r>
              <a:rPr lang="en-IN" dirty="0"/>
              <a:t>console.log(</a:t>
            </a:r>
            <a:r>
              <a:rPr lang="en-IN" dirty="0" err="1"/>
              <a:t>addNumbers</a:t>
            </a:r>
            <a:r>
              <a:rPr lang="en-IN" dirty="0"/>
              <a:t>(3,4,5,6,7,8,9));</a:t>
            </a:r>
          </a:p>
          <a:p>
            <a:endParaRPr lang="en-IN" dirty="0"/>
          </a:p>
          <a:p>
            <a:r>
              <a:rPr lang="en-IN" dirty="0"/>
              <a:t>let obj1 = { a: 1, b: 2, c: 3};</a:t>
            </a:r>
          </a:p>
          <a:p>
            <a:r>
              <a:rPr lang="en-IN" dirty="0"/>
              <a:t>let obj2 = { p: 4, q: 5, r: 6};</a:t>
            </a:r>
          </a:p>
          <a:p>
            <a:endParaRPr lang="en-IN" dirty="0"/>
          </a:p>
          <a:p>
            <a:r>
              <a:rPr lang="en-IN" dirty="0"/>
              <a:t>let obj3 = {</a:t>
            </a:r>
          </a:p>
          <a:p>
            <a:r>
              <a:rPr lang="en-IN" dirty="0"/>
              <a:t>  ...obj1, </a:t>
            </a:r>
          </a:p>
          <a:p>
            <a:r>
              <a:rPr lang="en-IN" dirty="0"/>
              <a:t>  ...obj2</a:t>
            </a:r>
          </a:p>
          <a:p>
            <a:r>
              <a:rPr lang="en-IN" dirty="0"/>
              <a:t>};</a:t>
            </a:r>
          </a:p>
          <a:p>
            <a:r>
              <a:rPr lang="en-IN" dirty="0"/>
              <a:t>console.log(obj3);</a:t>
            </a:r>
          </a:p>
          <a:p>
            <a:endParaRPr lang="en-IN" dirty="0"/>
          </a:p>
          <a:p>
            <a:r>
              <a:rPr lang="en-IN" dirty="0" err="1"/>
              <a:t>const</a:t>
            </a:r>
            <a:r>
              <a:rPr lang="en-IN" dirty="0"/>
              <a:t> colors1 = ['</a:t>
            </a:r>
            <a:r>
              <a:rPr lang="en-IN" dirty="0" err="1"/>
              <a:t>red','green</a:t>
            </a:r>
            <a:r>
              <a:rPr lang="en-IN" dirty="0"/>
              <a:t>'];</a:t>
            </a:r>
          </a:p>
          <a:p>
            <a:r>
              <a:rPr lang="en-IN" dirty="0" err="1"/>
              <a:t>const</a:t>
            </a:r>
            <a:r>
              <a:rPr lang="en-IN" dirty="0"/>
              <a:t> colors2 = ['</a:t>
            </a:r>
            <a:r>
              <a:rPr lang="en-IN" dirty="0" err="1"/>
              <a:t>orange','yellow</a:t>
            </a:r>
            <a:r>
              <a:rPr lang="en-IN" dirty="0"/>
              <a:t>'];</a:t>
            </a:r>
          </a:p>
          <a:p>
            <a:r>
              <a:rPr lang="en-IN" dirty="0" err="1"/>
              <a:t>const</a:t>
            </a:r>
            <a:r>
              <a:rPr lang="en-IN" dirty="0"/>
              <a:t> colors3 = ['</a:t>
            </a:r>
            <a:r>
              <a:rPr lang="en-IN" dirty="0" err="1"/>
              <a:t>white','black</a:t>
            </a:r>
            <a:r>
              <a:rPr lang="en-IN" dirty="0"/>
              <a:t>'];</a:t>
            </a:r>
          </a:p>
          <a:p>
            <a:r>
              <a:rPr lang="en-IN" dirty="0" err="1"/>
              <a:t>const</a:t>
            </a:r>
            <a:r>
              <a:rPr lang="en-IN" dirty="0"/>
              <a:t> </a:t>
            </a:r>
            <a:r>
              <a:rPr lang="en-IN" dirty="0" err="1"/>
              <a:t>concatColors</a:t>
            </a:r>
            <a:r>
              <a:rPr lang="en-IN" dirty="0"/>
              <a:t> = ['</a:t>
            </a:r>
            <a:r>
              <a:rPr lang="en-IN" dirty="0" err="1"/>
              <a:t>newColor</a:t>
            </a:r>
            <a:r>
              <a:rPr lang="en-IN" dirty="0"/>
              <a:t>',...colors1,...colors2,...colors3];</a:t>
            </a:r>
          </a:p>
          <a:p>
            <a:r>
              <a:rPr lang="en-IN" dirty="0"/>
              <a:t>console.log(</a:t>
            </a:r>
            <a:r>
              <a:rPr lang="en-IN" dirty="0" err="1"/>
              <a:t>concatColors</a:t>
            </a:r>
            <a:r>
              <a:rPr lang="en-IN" dirty="0"/>
              <a:t>);</a:t>
            </a:r>
          </a:p>
          <a:p>
            <a:endParaRPr lang="en-IN" dirty="0"/>
          </a:p>
          <a:p>
            <a:r>
              <a:rPr lang="en-IN" dirty="0"/>
              <a:t>&lt;/script&gt;</a:t>
            </a:r>
          </a:p>
          <a:p>
            <a:endParaRPr lang="en-IN"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6</a:t>
            </a:fld>
            <a:endParaRPr lang="en-US" dirty="0"/>
          </a:p>
        </p:txBody>
      </p:sp>
    </p:spTree>
    <p:extLst>
      <p:ext uri="{BB962C8B-B14F-4D97-AF65-F5344CB8AC3E}">
        <p14:creationId xmlns:p14="http://schemas.microsoft.com/office/powerpoint/2010/main" val="1264450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7</a:t>
            </a:fld>
            <a:endParaRPr lang="en-US" dirty="0"/>
          </a:p>
        </p:txBody>
      </p:sp>
    </p:spTree>
    <p:extLst>
      <p:ext uri="{BB962C8B-B14F-4D97-AF65-F5344CB8AC3E}">
        <p14:creationId xmlns:p14="http://schemas.microsoft.com/office/powerpoint/2010/main" val="249351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&lt;script&gt;</a:t>
            </a:r>
          </a:p>
          <a:p>
            <a:endParaRPr lang="en-IN" dirty="0"/>
          </a:p>
          <a:p>
            <a:endParaRPr lang="en-IN" dirty="0"/>
          </a:p>
          <a:p>
            <a:r>
              <a:rPr lang="en-IN" dirty="0"/>
              <a:t>let something = 'ES6';</a:t>
            </a:r>
          </a:p>
          <a:p>
            <a:r>
              <a:rPr lang="en-IN" dirty="0"/>
              <a:t>let </a:t>
            </a:r>
            <a:r>
              <a:rPr lang="en-IN" dirty="0" err="1"/>
              <a:t>str</a:t>
            </a:r>
            <a:r>
              <a:rPr lang="en-IN" dirty="0"/>
              <a:t> = `This is a good time to learn ${something} this summer`;</a:t>
            </a:r>
          </a:p>
          <a:p>
            <a:endParaRPr lang="en-IN" dirty="0"/>
          </a:p>
          <a:p>
            <a:r>
              <a:rPr lang="en-IN" dirty="0"/>
              <a:t>console.log(</a:t>
            </a:r>
            <a:r>
              <a:rPr lang="en-IN" dirty="0" err="1"/>
              <a:t>str</a:t>
            </a:r>
            <a:r>
              <a:rPr lang="en-IN" dirty="0"/>
              <a:t>);</a:t>
            </a:r>
          </a:p>
          <a:p>
            <a:endParaRPr lang="en-IN" dirty="0"/>
          </a:p>
          <a:p>
            <a:r>
              <a:rPr lang="en-IN" dirty="0"/>
              <a:t>console.log('Line 1 \n' +</a:t>
            </a:r>
          </a:p>
          <a:p>
            <a:r>
              <a:rPr lang="en-IN" dirty="0"/>
              <a:t>'Line 2 \n' +</a:t>
            </a:r>
          </a:p>
          <a:p>
            <a:r>
              <a:rPr lang="en-IN" dirty="0"/>
              <a:t>'Line 3' );</a:t>
            </a:r>
          </a:p>
          <a:p>
            <a:endParaRPr lang="en-IN" dirty="0"/>
          </a:p>
          <a:p>
            <a:r>
              <a:rPr lang="en-IN" dirty="0"/>
              <a:t>console.log(`Line 1</a:t>
            </a:r>
          </a:p>
          <a:p>
            <a:r>
              <a:rPr lang="en-IN" dirty="0"/>
              <a:t>Line 2 </a:t>
            </a:r>
          </a:p>
          <a:p>
            <a:r>
              <a:rPr lang="en-IN" dirty="0"/>
              <a:t>Line 3`);</a:t>
            </a:r>
          </a:p>
          <a:p>
            <a:endParaRPr lang="en-IN" dirty="0"/>
          </a:p>
          <a:p>
            <a:r>
              <a:rPr lang="en-IN" dirty="0"/>
              <a:t>&lt;/script&gt;</a:t>
            </a:r>
          </a:p>
        </p:txBody>
      </p:sp>
      <p:sp>
        <p:nvSpPr>
          <p:cNvPr id="4" name="Slide Number Placeholder 3"/>
          <p:cNvSpPr>
            <a:spLocks noGrp="1"/>
          </p:cNvSpPr>
          <p:nvPr>
            <p:ph type="sldNum" sz="quarter" idx="10"/>
          </p:nvPr>
        </p:nvSpPr>
        <p:spPr/>
        <p:txBody>
          <a:bodyPr/>
          <a:lstStyle/>
          <a:p>
            <a:fld id="{60DB4552-3D69-4E2D-A256-245DD04F23B6}" type="slidenum">
              <a:rPr lang="en-US" smtClean="0"/>
              <a:pPr/>
              <a:t>8</a:t>
            </a:fld>
            <a:endParaRPr lang="en-US" dirty="0"/>
          </a:p>
        </p:txBody>
      </p:sp>
    </p:spTree>
    <p:extLst>
      <p:ext uri="{BB962C8B-B14F-4D97-AF65-F5344CB8AC3E}">
        <p14:creationId xmlns:p14="http://schemas.microsoft.com/office/powerpoint/2010/main" val="2493514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&lt;script&gt;</a:t>
            </a:r>
          </a:p>
          <a:p>
            <a:endParaRPr lang="en-IN" dirty="0"/>
          </a:p>
          <a:p>
            <a:r>
              <a:rPr lang="en-IN" dirty="0"/>
              <a:t>function </a:t>
            </a:r>
            <a:r>
              <a:rPr lang="en-IN" dirty="0" err="1"/>
              <a:t>createObject</a:t>
            </a:r>
            <a:r>
              <a:rPr lang="en-IN" dirty="0"/>
              <a:t>(type, name, year, model, price) { return {</a:t>
            </a:r>
          </a:p>
          <a:p>
            <a:r>
              <a:rPr lang="en-IN" dirty="0"/>
              <a:t>	type: type,</a:t>
            </a:r>
          </a:p>
          <a:p>
            <a:r>
              <a:rPr lang="en-IN" dirty="0"/>
              <a:t>	name: name,</a:t>
            </a:r>
          </a:p>
          <a:p>
            <a:r>
              <a:rPr lang="en-IN" dirty="0"/>
              <a:t>	year: year,</a:t>
            </a:r>
          </a:p>
          <a:p>
            <a:r>
              <a:rPr lang="en-IN" dirty="0"/>
              <a:t>	model: model,</a:t>
            </a:r>
          </a:p>
          <a:p>
            <a:r>
              <a:rPr lang="en-IN" dirty="0"/>
              <a:t>	price: price</a:t>
            </a:r>
          </a:p>
          <a:p>
            <a:r>
              <a:rPr lang="en-IN" dirty="0"/>
              <a:t>};}</a:t>
            </a:r>
          </a:p>
          <a:p>
            <a:endParaRPr lang="en-IN" dirty="0"/>
          </a:p>
          <a:p>
            <a:r>
              <a:rPr lang="en-IN" dirty="0" err="1"/>
              <a:t>const</a:t>
            </a:r>
            <a:r>
              <a:rPr lang="en-IN" dirty="0"/>
              <a:t> </a:t>
            </a:r>
            <a:r>
              <a:rPr lang="en-IN" dirty="0" err="1"/>
              <a:t>createObject</a:t>
            </a:r>
            <a:r>
              <a:rPr lang="en-IN" dirty="0"/>
              <a:t> = (type, name, year, model, price) =&gt; { return {</a:t>
            </a:r>
          </a:p>
          <a:p>
            <a:r>
              <a:rPr lang="en-IN" dirty="0"/>
              <a:t>	type,</a:t>
            </a:r>
          </a:p>
          <a:p>
            <a:r>
              <a:rPr lang="en-IN" dirty="0"/>
              <a:t>	name,</a:t>
            </a:r>
          </a:p>
          <a:p>
            <a:r>
              <a:rPr lang="en-IN" dirty="0"/>
              <a:t>	year,</a:t>
            </a:r>
          </a:p>
          <a:p>
            <a:r>
              <a:rPr lang="en-IN" dirty="0"/>
              <a:t>	model,</a:t>
            </a:r>
          </a:p>
          <a:p>
            <a:r>
              <a:rPr lang="en-IN" dirty="0"/>
              <a:t>	price</a:t>
            </a:r>
          </a:p>
          <a:p>
            <a:r>
              <a:rPr lang="en-IN" dirty="0"/>
              <a:t>	}</a:t>
            </a:r>
          </a:p>
          <a:p>
            <a:r>
              <a:rPr lang="en-IN" dirty="0"/>
              <a:t>}</a:t>
            </a:r>
          </a:p>
          <a:p>
            <a:endParaRPr lang="en-IN" dirty="0"/>
          </a:p>
          <a:p>
            <a:r>
              <a:rPr lang="en-IN" dirty="0"/>
              <a:t>console.log(</a:t>
            </a:r>
            <a:r>
              <a:rPr lang="en-IN" dirty="0" err="1"/>
              <a:t>createObject</a:t>
            </a:r>
            <a:r>
              <a:rPr lang="en-IN" dirty="0"/>
              <a:t>('Car','BMW','2018','X1','3000000'));</a:t>
            </a:r>
          </a:p>
          <a:p>
            <a:r>
              <a:rPr lang="en-IN" dirty="0"/>
              <a:t>&lt;/script&gt;</a:t>
            </a:r>
          </a:p>
        </p:txBody>
      </p:sp>
      <p:sp>
        <p:nvSpPr>
          <p:cNvPr id="4" name="Slide Number Placeholder 3"/>
          <p:cNvSpPr>
            <a:spLocks noGrp="1"/>
          </p:cNvSpPr>
          <p:nvPr>
            <p:ph type="sldNum" sz="quarter" idx="10"/>
          </p:nvPr>
        </p:nvSpPr>
        <p:spPr/>
        <p:txBody>
          <a:bodyPr/>
          <a:lstStyle/>
          <a:p>
            <a:fld id="{60DB4552-3D69-4E2D-A256-245DD04F23B6}" type="slidenum">
              <a:rPr lang="en-US" smtClean="0"/>
              <a:pPr/>
              <a:t>9</a:t>
            </a:fld>
            <a:endParaRPr lang="en-US" dirty="0"/>
          </a:p>
        </p:txBody>
      </p:sp>
    </p:spTree>
    <p:extLst>
      <p:ext uri="{BB962C8B-B14F-4D97-AF65-F5344CB8AC3E}">
        <p14:creationId xmlns:p14="http://schemas.microsoft.com/office/powerpoint/2010/main" val="2493514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&lt;script&gt;</a:t>
            </a:r>
          </a:p>
          <a:p>
            <a:endParaRPr lang="en-IN" dirty="0"/>
          </a:p>
          <a:p>
            <a:r>
              <a:rPr lang="en-IN" dirty="0"/>
              <a:t>function Car(options) {</a:t>
            </a:r>
          </a:p>
          <a:p>
            <a:r>
              <a:rPr lang="en-IN" dirty="0" err="1"/>
              <a:t>this.car</a:t>
            </a:r>
            <a:r>
              <a:rPr lang="en-IN" dirty="0"/>
              <a:t> = </a:t>
            </a:r>
            <a:r>
              <a:rPr lang="en-IN" dirty="0" err="1"/>
              <a:t>options.title</a:t>
            </a:r>
            <a:r>
              <a:rPr lang="en-IN" dirty="0"/>
              <a:t>; </a:t>
            </a:r>
          </a:p>
          <a:p>
            <a:r>
              <a:rPr lang="en-IN" dirty="0"/>
              <a:t>}</a:t>
            </a:r>
          </a:p>
          <a:p>
            <a:endParaRPr lang="en-IN" dirty="0"/>
          </a:p>
          <a:p>
            <a:r>
              <a:rPr lang="en-IN" dirty="0" err="1"/>
              <a:t>Car.prototype.drive</a:t>
            </a:r>
            <a:r>
              <a:rPr lang="en-IN" dirty="0"/>
              <a:t> = function () {</a:t>
            </a:r>
          </a:p>
          <a:p>
            <a:r>
              <a:rPr lang="en-IN" dirty="0"/>
              <a:t>	return 'drive';</a:t>
            </a:r>
          </a:p>
          <a:p>
            <a:r>
              <a:rPr lang="en-IN" dirty="0"/>
              <a:t>}</a:t>
            </a:r>
          </a:p>
          <a:p>
            <a:endParaRPr lang="en-IN" dirty="0"/>
          </a:p>
          <a:p>
            <a:r>
              <a:rPr lang="en-IN" dirty="0" err="1"/>
              <a:t>var</a:t>
            </a:r>
            <a:r>
              <a:rPr lang="en-IN" dirty="0"/>
              <a:t> car = new Car({title : 'General Car'});</a:t>
            </a:r>
          </a:p>
          <a:p>
            <a:r>
              <a:rPr lang="en-IN" dirty="0"/>
              <a:t>console.log(</a:t>
            </a:r>
            <a:r>
              <a:rPr lang="en-IN" dirty="0" err="1"/>
              <a:t>car.drive</a:t>
            </a:r>
            <a:r>
              <a:rPr lang="en-IN" dirty="0"/>
              <a:t>());</a:t>
            </a:r>
          </a:p>
          <a:p>
            <a:r>
              <a:rPr lang="en-IN" dirty="0"/>
              <a:t>console.log(car);</a:t>
            </a:r>
          </a:p>
          <a:p>
            <a:endParaRPr lang="en-IN" dirty="0"/>
          </a:p>
          <a:p>
            <a:r>
              <a:rPr lang="en-IN" dirty="0"/>
              <a:t>function Toyota(options) {</a:t>
            </a:r>
          </a:p>
          <a:p>
            <a:r>
              <a:rPr lang="en-IN" dirty="0"/>
              <a:t>	</a:t>
            </a:r>
            <a:r>
              <a:rPr lang="en-IN" dirty="0" err="1"/>
              <a:t>Car.call</a:t>
            </a:r>
            <a:r>
              <a:rPr lang="en-IN" dirty="0"/>
              <a:t>(</a:t>
            </a:r>
            <a:r>
              <a:rPr lang="en-IN" dirty="0" err="1"/>
              <a:t>this,options</a:t>
            </a:r>
            <a:r>
              <a:rPr lang="en-IN" dirty="0"/>
              <a:t>)</a:t>
            </a:r>
          </a:p>
          <a:p>
            <a:r>
              <a:rPr lang="en-IN" dirty="0"/>
              <a:t>	</a:t>
            </a:r>
            <a:r>
              <a:rPr lang="en-IN" dirty="0" err="1"/>
              <a:t>this.color</a:t>
            </a:r>
            <a:r>
              <a:rPr lang="en-IN" dirty="0"/>
              <a:t> = </a:t>
            </a:r>
            <a:r>
              <a:rPr lang="en-IN" dirty="0" err="1"/>
              <a:t>options.color</a:t>
            </a:r>
            <a:r>
              <a:rPr lang="en-IN" dirty="0"/>
              <a:t>;</a:t>
            </a:r>
          </a:p>
          <a:p>
            <a:r>
              <a:rPr lang="en-IN" dirty="0"/>
              <a:t>}</a:t>
            </a:r>
          </a:p>
          <a:p>
            <a:endParaRPr lang="en-IN" dirty="0"/>
          </a:p>
          <a:p>
            <a:r>
              <a:rPr lang="en-IN" dirty="0" err="1"/>
              <a:t>Toyota.prototype</a:t>
            </a:r>
            <a:r>
              <a:rPr lang="en-IN" dirty="0"/>
              <a:t> = </a:t>
            </a:r>
            <a:r>
              <a:rPr lang="en-IN" dirty="0" err="1"/>
              <a:t>Object.create</a:t>
            </a:r>
            <a:r>
              <a:rPr lang="en-IN" dirty="0"/>
              <a:t>(</a:t>
            </a:r>
            <a:r>
              <a:rPr lang="en-IN" dirty="0" err="1"/>
              <a:t>Car.prototype</a:t>
            </a:r>
            <a:r>
              <a:rPr lang="en-IN" dirty="0"/>
              <a:t>);</a:t>
            </a:r>
          </a:p>
          <a:p>
            <a:r>
              <a:rPr lang="en-IN" dirty="0" err="1"/>
              <a:t>Toyota.prototype.constructor</a:t>
            </a:r>
            <a:r>
              <a:rPr lang="en-IN" dirty="0"/>
              <a:t> = Toyota;</a:t>
            </a:r>
          </a:p>
          <a:p>
            <a:r>
              <a:rPr lang="en-IN" dirty="0" err="1"/>
              <a:t>Toyota.prototype.honk</a:t>
            </a:r>
            <a:r>
              <a:rPr lang="en-IN" dirty="0"/>
              <a:t> = function() {</a:t>
            </a:r>
          </a:p>
          <a:p>
            <a:r>
              <a:rPr lang="en-IN" dirty="0"/>
              <a:t>	return 'beep';</a:t>
            </a:r>
          </a:p>
          <a:p>
            <a:r>
              <a:rPr lang="en-IN" dirty="0"/>
              <a:t>}</a:t>
            </a:r>
          </a:p>
          <a:p>
            <a:r>
              <a:rPr lang="en-IN" dirty="0"/>
              <a:t> </a:t>
            </a:r>
          </a:p>
          <a:p>
            <a:r>
              <a:rPr lang="en-IN" dirty="0" err="1"/>
              <a:t>var</a:t>
            </a:r>
            <a:r>
              <a:rPr lang="en-IN" dirty="0"/>
              <a:t> </a:t>
            </a:r>
            <a:r>
              <a:rPr lang="en-IN" dirty="0" err="1"/>
              <a:t>toyota</a:t>
            </a:r>
            <a:r>
              <a:rPr lang="en-IN" dirty="0"/>
              <a:t> = new Toyota({</a:t>
            </a:r>
            <a:r>
              <a:rPr lang="en-IN" dirty="0" err="1"/>
              <a:t>color</a:t>
            </a:r>
            <a:r>
              <a:rPr lang="en-IN" dirty="0"/>
              <a:t>: 'red', title : '</a:t>
            </a:r>
            <a:r>
              <a:rPr lang="en-IN" dirty="0" err="1"/>
              <a:t>Totoya</a:t>
            </a:r>
            <a:r>
              <a:rPr lang="en-IN" dirty="0"/>
              <a:t> </a:t>
            </a:r>
            <a:r>
              <a:rPr lang="en-IN" dirty="0" err="1"/>
              <a:t>Ennova</a:t>
            </a:r>
            <a:r>
              <a:rPr lang="en-IN" dirty="0"/>
              <a:t>'})</a:t>
            </a:r>
          </a:p>
          <a:p>
            <a:r>
              <a:rPr lang="en-IN" dirty="0"/>
              <a:t>console.log(</a:t>
            </a:r>
            <a:r>
              <a:rPr lang="en-IN" dirty="0" err="1"/>
              <a:t>toyota</a:t>
            </a:r>
            <a:r>
              <a:rPr lang="en-IN" dirty="0"/>
              <a:t>);</a:t>
            </a:r>
          </a:p>
          <a:p>
            <a:r>
              <a:rPr lang="en-IN" dirty="0"/>
              <a:t>console.log(</a:t>
            </a:r>
            <a:r>
              <a:rPr lang="en-IN" dirty="0" err="1"/>
              <a:t>toyota.drive</a:t>
            </a:r>
            <a:r>
              <a:rPr lang="en-IN" dirty="0"/>
              <a:t>());console.log(</a:t>
            </a:r>
            <a:r>
              <a:rPr lang="en-IN" dirty="0" err="1"/>
              <a:t>toyota.honk</a:t>
            </a:r>
            <a:r>
              <a:rPr lang="en-IN" dirty="0"/>
              <a:t>());</a:t>
            </a:r>
          </a:p>
          <a:p>
            <a:endParaRPr lang="en-IN" dirty="0"/>
          </a:p>
          <a:p>
            <a:r>
              <a:rPr lang="en-IN" dirty="0"/>
              <a:t>&lt;/script&gt;</a:t>
            </a:r>
          </a:p>
          <a:p>
            <a:endParaRPr lang="en-IN" dirty="0"/>
          </a:p>
          <a:p>
            <a:r>
              <a:rPr lang="en-IN" dirty="0"/>
              <a:t>&lt;script&gt;</a:t>
            </a:r>
          </a:p>
          <a:p>
            <a:r>
              <a:rPr lang="en-IN" dirty="0"/>
              <a:t>class Car {</a:t>
            </a:r>
          </a:p>
          <a:p>
            <a:r>
              <a:rPr lang="en-IN" dirty="0"/>
              <a:t>	constructor({title}) {</a:t>
            </a:r>
          </a:p>
          <a:p>
            <a:r>
              <a:rPr lang="en-IN" dirty="0"/>
              <a:t>		</a:t>
            </a:r>
            <a:r>
              <a:rPr lang="en-IN" dirty="0" err="1"/>
              <a:t>this.title</a:t>
            </a:r>
            <a:r>
              <a:rPr lang="en-IN" dirty="0"/>
              <a:t> = title</a:t>
            </a:r>
          </a:p>
          <a:p>
            <a:r>
              <a:rPr lang="en-IN" dirty="0"/>
              <a:t>	}</a:t>
            </a:r>
          </a:p>
          <a:p>
            <a:r>
              <a:rPr lang="en-IN" dirty="0"/>
              <a:t>	</a:t>
            </a:r>
          </a:p>
          <a:p>
            <a:r>
              <a:rPr lang="en-IN" dirty="0"/>
              <a:t>	drive() {</a:t>
            </a:r>
          </a:p>
          <a:p>
            <a:r>
              <a:rPr lang="en-IN" dirty="0"/>
              <a:t>		return 'General Car Drive';</a:t>
            </a:r>
          </a:p>
          <a:p>
            <a:r>
              <a:rPr lang="en-IN" dirty="0"/>
              <a:t>	}</a:t>
            </a:r>
          </a:p>
          <a:p>
            <a:r>
              <a:rPr lang="en-IN" dirty="0"/>
              <a:t>}</a:t>
            </a:r>
          </a:p>
          <a:p>
            <a:endParaRPr lang="en-IN" dirty="0"/>
          </a:p>
          <a:p>
            <a:r>
              <a:rPr lang="en-IN" dirty="0" err="1"/>
              <a:t>const</a:t>
            </a:r>
            <a:r>
              <a:rPr lang="en-IN" dirty="0"/>
              <a:t> car = new Car({ title : 'General Car'});</a:t>
            </a:r>
          </a:p>
          <a:p>
            <a:r>
              <a:rPr lang="en-IN" dirty="0"/>
              <a:t>console.log(car);</a:t>
            </a:r>
          </a:p>
          <a:p>
            <a:r>
              <a:rPr lang="en-IN" dirty="0"/>
              <a:t>console.log(</a:t>
            </a:r>
            <a:r>
              <a:rPr lang="en-IN" dirty="0" err="1"/>
              <a:t>car.drive</a:t>
            </a:r>
            <a:r>
              <a:rPr lang="en-IN" dirty="0"/>
              <a:t>());</a:t>
            </a:r>
          </a:p>
          <a:p>
            <a:endParaRPr lang="en-IN" dirty="0"/>
          </a:p>
          <a:p>
            <a:r>
              <a:rPr lang="en-IN" dirty="0"/>
              <a:t>class Toyota extends Car{</a:t>
            </a:r>
          </a:p>
          <a:p>
            <a:r>
              <a:rPr lang="en-IN" dirty="0"/>
              <a:t>	constructor(options) {</a:t>
            </a:r>
          </a:p>
          <a:p>
            <a:r>
              <a:rPr lang="en-IN" dirty="0"/>
              <a:t>		super(options);</a:t>
            </a:r>
          </a:p>
          <a:p>
            <a:r>
              <a:rPr lang="en-IN" dirty="0"/>
              <a:t>		</a:t>
            </a:r>
            <a:r>
              <a:rPr lang="en-IN" dirty="0" err="1"/>
              <a:t>this.color</a:t>
            </a:r>
            <a:r>
              <a:rPr lang="en-IN" dirty="0"/>
              <a:t> = </a:t>
            </a:r>
            <a:r>
              <a:rPr lang="en-IN" dirty="0" err="1"/>
              <a:t>options.color</a:t>
            </a:r>
            <a:endParaRPr lang="en-IN" dirty="0"/>
          </a:p>
          <a:p>
            <a:r>
              <a:rPr lang="en-IN" dirty="0"/>
              <a:t>		}</a:t>
            </a:r>
          </a:p>
          <a:p>
            <a:endParaRPr lang="en-IN" dirty="0"/>
          </a:p>
          <a:p>
            <a:r>
              <a:rPr lang="en-IN" dirty="0"/>
              <a:t>	honk() {</a:t>
            </a:r>
          </a:p>
          <a:p>
            <a:r>
              <a:rPr lang="en-IN" dirty="0"/>
              <a:t>	return 'beep';</a:t>
            </a:r>
          </a:p>
          <a:p>
            <a:r>
              <a:rPr lang="en-IN" dirty="0"/>
              <a:t>	}</a:t>
            </a:r>
          </a:p>
          <a:p>
            <a:r>
              <a:rPr lang="en-IN" dirty="0"/>
              <a:t>}</a:t>
            </a:r>
          </a:p>
          <a:p>
            <a:endParaRPr lang="en-IN" dirty="0"/>
          </a:p>
          <a:p>
            <a:r>
              <a:rPr lang="en-IN" dirty="0" err="1"/>
              <a:t>const</a:t>
            </a:r>
            <a:r>
              <a:rPr lang="en-IN" dirty="0"/>
              <a:t> </a:t>
            </a:r>
            <a:r>
              <a:rPr lang="en-IN" dirty="0" err="1"/>
              <a:t>toyota</a:t>
            </a:r>
            <a:r>
              <a:rPr lang="en-IN" dirty="0"/>
              <a:t> = new Toyota({</a:t>
            </a:r>
            <a:r>
              <a:rPr lang="en-IN" dirty="0" err="1"/>
              <a:t>color</a:t>
            </a:r>
            <a:r>
              <a:rPr lang="en-IN" dirty="0"/>
              <a:t>: 'red', title: 'Toyota'});</a:t>
            </a:r>
          </a:p>
          <a:p>
            <a:r>
              <a:rPr lang="en-IN" dirty="0"/>
              <a:t>console.log(</a:t>
            </a:r>
            <a:r>
              <a:rPr lang="en-IN" dirty="0" err="1"/>
              <a:t>toyota</a:t>
            </a:r>
            <a:r>
              <a:rPr lang="en-IN" dirty="0"/>
              <a:t>);</a:t>
            </a:r>
          </a:p>
          <a:p>
            <a:r>
              <a:rPr lang="en-IN" dirty="0"/>
              <a:t>console.log(</a:t>
            </a:r>
            <a:r>
              <a:rPr lang="en-IN" dirty="0" err="1"/>
              <a:t>toyota.honk</a:t>
            </a:r>
            <a:r>
              <a:rPr lang="en-IN" dirty="0"/>
              <a:t>());</a:t>
            </a:r>
          </a:p>
          <a:p>
            <a:r>
              <a:rPr lang="en-IN" dirty="0"/>
              <a:t>console.log(</a:t>
            </a:r>
            <a:r>
              <a:rPr lang="en-IN" dirty="0" err="1"/>
              <a:t>toyota.drive</a:t>
            </a:r>
            <a:r>
              <a:rPr lang="en-IN" dirty="0"/>
              <a:t>());</a:t>
            </a:r>
          </a:p>
          <a:p>
            <a:endParaRPr lang="en-IN" dirty="0"/>
          </a:p>
          <a:p>
            <a:r>
              <a:rPr lang="en-IN" dirty="0"/>
              <a:t>&lt;/script&gt;</a:t>
            </a:r>
          </a:p>
        </p:txBody>
      </p:sp>
      <p:sp>
        <p:nvSpPr>
          <p:cNvPr id="4" name="Slide Number Placeholder 3"/>
          <p:cNvSpPr>
            <a:spLocks noGrp="1"/>
          </p:cNvSpPr>
          <p:nvPr>
            <p:ph type="sldNum" sz="quarter" idx="10"/>
          </p:nvPr>
        </p:nvSpPr>
        <p:spPr/>
        <p:txBody>
          <a:bodyPr/>
          <a:lstStyle/>
          <a:p>
            <a:fld id="{60DB4552-3D69-4E2D-A256-245DD04F23B6}" type="slidenum">
              <a:rPr lang="en-US" smtClean="0"/>
              <a:pPr/>
              <a:t>10</a:t>
            </a:fld>
            <a:endParaRPr lang="en-US" dirty="0"/>
          </a:p>
        </p:txBody>
      </p:sp>
    </p:spTree>
    <p:extLst>
      <p:ext uri="{BB962C8B-B14F-4D97-AF65-F5344CB8AC3E}">
        <p14:creationId xmlns:p14="http://schemas.microsoft.com/office/powerpoint/2010/main" val="2493514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11</a:t>
            </a:fld>
            <a:endParaRPr lang="en-US" dirty="0"/>
          </a:p>
        </p:txBody>
      </p:sp>
    </p:spTree>
    <p:extLst>
      <p:ext uri="{BB962C8B-B14F-4D97-AF65-F5344CB8AC3E}">
        <p14:creationId xmlns:p14="http://schemas.microsoft.com/office/powerpoint/2010/main" val="249351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5" name="Guidance"/>
          <p:cNvGrpSpPr/>
          <p:nvPr userDrawn="1"/>
        </p:nvGrpSpPr>
        <p:grpSpPr>
          <a:xfrm>
            <a:off x="13489648" y="6501757"/>
            <a:ext cx="1550317" cy="820036"/>
            <a:chOff x="10730546" y="6501757"/>
            <a:chExt cx="1233223" cy="820036"/>
          </a:xfrm>
        </p:grpSpPr>
        <p:cxnSp>
          <p:nvCxnSpPr>
            <p:cNvPr id="26" name="Guidance Arrow 3"/>
            <p:cNvCxnSpPr>
              <a:stCxn id="29" idx="1"/>
            </p:cNvCxnSpPr>
            <p:nvPr userDrawn="1"/>
          </p:nvCxnSpPr>
          <p:spPr>
            <a:xfrm rot="10800000" flipV="1">
              <a:off x="10730547" y="6873675"/>
              <a:ext cx="290259" cy="448118"/>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uidance Arrow 2"/>
            <p:cNvCxnSpPr>
              <a:stCxn id="29" idx="1"/>
            </p:cNvCxnSpPr>
            <p:nvPr userDrawn="1"/>
          </p:nvCxnSpPr>
          <p:spPr>
            <a:xfrm flipH="1">
              <a:off x="10730546" y="6873675"/>
              <a:ext cx="290259" cy="24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uidance Arrow 1"/>
            <p:cNvCxnSpPr>
              <a:stCxn id="29" idx="1"/>
            </p:cNvCxnSpPr>
            <p:nvPr userDrawn="1"/>
          </p:nvCxnSpPr>
          <p:spPr>
            <a:xfrm rot="10800000">
              <a:off x="10730547" y="6501757"/>
              <a:ext cx="290259" cy="371918"/>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Guidance Text"/>
            <p:cNvSpPr txBox="1"/>
            <p:nvPr userDrawn="1"/>
          </p:nvSpPr>
          <p:spPr>
            <a:xfrm>
              <a:off x="11020805" y="6704398"/>
              <a:ext cx="942964" cy="338554"/>
            </a:xfrm>
            <a:prstGeom prst="rect">
              <a:avLst/>
            </a:prstGeom>
            <a:noFill/>
            <a:ln>
              <a:noFill/>
            </a:ln>
          </p:spPr>
          <p:txBody>
            <a:bodyPr wrap="square" lIns="36000" tIns="0" rIns="36000" bIns="0" rtlCol="0" anchor="ctr">
              <a:spAutoFit/>
            </a:bodyPr>
            <a:lstStyle/>
            <a:p>
              <a:pPr algn="l">
                <a:spcBef>
                  <a:spcPts val="600"/>
                </a:spcBef>
              </a:pPr>
              <a:r>
                <a:rPr lang="en-US" sz="1100" b="0" i="1" dirty="0">
                  <a:solidFill>
                    <a:schemeClr val="tx2"/>
                  </a:solidFill>
                  <a:latin typeface="Source Sans Pro Light" panose="020B0403030403020204" pitchFamily="34" charset="0"/>
                </a:rPr>
                <a:t>Leave blank</a:t>
              </a:r>
              <a:br>
                <a:rPr lang="en-US" sz="1100" b="0" i="1" dirty="0">
                  <a:solidFill>
                    <a:schemeClr val="tx2"/>
                  </a:solidFill>
                  <a:latin typeface="Source Sans Pro Light" panose="020B0403030403020204" pitchFamily="34" charset="0"/>
                </a:rPr>
              </a:br>
              <a:r>
                <a:rPr lang="en-US" sz="1100" b="0" i="1" dirty="0">
                  <a:solidFill>
                    <a:schemeClr val="tx2"/>
                  </a:solidFill>
                  <a:latin typeface="Source Sans Pro Light" panose="020B0403030403020204" pitchFamily="34" charset="0"/>
                </a:rPr>
                <a:t>if not required</a:t>
              </a:r>
            </a:p>
          </p:txBody>
        </p:sp>
      </p:grpSp>
      <p:sp>
        <p:nvSpPr>
          <p:cNvPr id="135" name="Title 1"/>
          <p:cNvSpPr>
            <a:spLocks noGrp="1"/>
          </p:cNvSpPr>
          <p:nvPr>
            <p:ph type="body" sz="quarter" idx="10" hasCustomPrompt="1"/>
          </p:nvPr>
        </p:nvSpPr>
        <p:spPr>
          <a:xfrm>
            <a:off x="2465055" y="5868864"/>
            <a:ext cx="10257895" cy="444603"/>
          </a:xfrm>
          <a:prstGeom prst="rect">
            <a:avLst/>
          </a:prstGeom>
        </p:spPr>
        <p:txBody>
          <a:bodyPr anchor="b"/>
          <a:lstStyle>
            <a:lvl1pPr algn="r">
              <a:defRPr sz="2400">
                <a:solidFill>
                  <a:schemeClr val="tx2"/>
                </a:solidFill>
              </a:defRPr>
            </a:lvl1pPr>
          </a:lstStyle>
          <a:p>
            <a:pPr lvl="0"/>
            <a:r>
              <a:rPr lang="en-US" dirty="0"/>
              <a:t>Click to add Presentation title</a:t>
            </a:r>
          </a:p>
        </p:txBody>
      </p:sp>
      <p:sp>
        <p:nvSpPr>
          <p:cNvPr id="136" name="Subtitle 2"/>
          <p:cNvSpPr>
            <a:spLocks noGrp="1"/>
          </p:cNvSpPr>
          <p:nvPr>
            <p:ph type="body" sz="quarter" idx="11" hasCustomPrompt="1"/>
          </p:nvPr>
        </p:nvSpPr>
        <p:spPr>
          <a:xfrm>
            <a:off x="2465055" y="6326684"/>
            <a:ext cx="10257895" cy="350146"/>
          </a:xfrm>
          <a:prstGeom prst="rect">
            <a:avLst/>
          </a:prstGeom>
        </p:spPr>
        <p:txBody>
          <a:bodyPr anchor="b"/>
          <a:lstStyle>
            <a:lvl1pPr algn="r">
              <a:defRPr sz="2000">
                <a:solidFill>
                  <a:schemeClr val="accent2"/>
                </a:solidFill>
                <a:latin typeface="+mj-lt"/>
              </a:defRPr>
            </a:lvl1pPr>
          </a:lstStyle>
          <a:p>
            <a:pPr lvl="0"/>
            <a:r>
              <a:rPr lang="en-US" dirty="0"/>
              <a:t>Click to add Presentation sub-title</a:t>
            </a:r>
          </a:p>
        </p:txBody>
      </p:sp>
      <p:sp>
        <p:nvSpPr>
          <p:cNvPr id="17" name="Date"/>
          <p:cNvSpPr>
            <a:spLocks noGrp="1"/>
          </p:cNvSpPr>
          <p:nvPr>
            <p:ph type="body" sz="quarter" idx="13" hasCustomPrompt="1"/>
          </p:nvPr>
        </p:nvSpPr>
        <p:spPr>
          <a:xfrm>
            <a:off x="2465055" y="7213620"/>
            <a:ext cx="10257895" cy="216346"/>
          </a:xfrm>
          <a:prstGeom prst="rect">
            <a:avLst/>
          </a:prstGeom>
        </p:spPr>
        <p:txBody>
          <a:bodyPr anchor="ctr"/>
          <a:lstStyle>
            <a:lvl1pPr algn="r">
              <a:defRPr sz="1000">
                <a:solidFill>
                  <a:schemeClr val="tx2"/>
                </a:solidFill>
                <a:latin typeface="+mj-lt"/>
              </a:defRPr>
            </a:lvl1pPr>
          </a:lstStyle>
          <a:p>
            <a:pPr lvl="0"/>
            <a:r>
              <a:rPr lang="en-US" dirty="0"/>
              <a:t>Click to add Presentation date (mmm </a:t>
            </a:r>
            <a:r>
              <a:rPr lang="en-US" dirty="0" err="1"/>
              <a:t>yyyy</a:t>
            </a:r>
            <a:r>
              <a:rPr lang="en-US" dirty="0"/>
              <a:t>  or d mmm </a:t>
            </a:r>
            <a:r>
              <a:rPr lang="en-US" dirty="0" err="1"/>
              <a:t>yyyy</a:t>
            </a:r>
            <a:r>
              <a:rPr lang="en-US" dirty="0"/>
              <a:t>)</a:t>
            </a:r>
          </a:p>
        </p:txBody>
      </p:sp>
      <p:sp>
        <p:nvSpPr>
          <p:cNvPr id="137" name="ClientName"/>
          <p:cNvSpPr>
            <a:spLocks noGrp="1"/>
          </p:cNvSpPr>
          <p:nvPr>
            <p:ph type="body" sz="quarter" idx="12" hasCustomPrompt="1"/>
          </p:nvPr>
        </p:nvSpPr>
        <p:spPr>
          <a:xfrm>
            <a:off x="2465055" y="6690049"/>
            <a:ext cx="10257895" cy="367750"/>
          </a:xfrm>
          <a:prstGeom prst="rect">
            <a:avLst/>
          </a:prstGeom>
        </p:spPr>
        <p:txBody>
          <a:bodyPr anchor="b"/>
          <a:lstStyle>
            <a:lvl1pPr algn="r">
              <a:defRPr sz="2000" i="1" baseline="0">
                <a:solidFill>
                  <a:schemeClr val="accent2"/>
                </a:solidFill>
                <a:latin typeface="Georgia" panose="02040502050405020303" pitchFamily="18" charset="0"/>
              </a:defRPr>
            </a:lvl1pPr>
          </a:lstStyle>
          <a:p>
            <a:pPr lvl="0"/>
            <a:r>
              <a:rPr lang="en-US" dirty="0"/>
              <a:t>Click to add Client or Presenter name</a:t>
            </a:r>
          </a:p>
        </p:txBody>
      </p:sp>
      <p:sp>
        <p:nvSpPr>
          <p:cNvPr id="30" name="TxtWatermark" hidden="1"/>
          <p:cNvSpPr txBox="1"/>
          <p:nvPr userDrawn="1"/>
        </p:nvSpPr>
        <p:spPr>
          <a:xfrm>
            <a:off x="8468635" y="419362"/>
            <a:ext cx="4437194" cy="169277"/>
          </a:xfrm>
          <a:prstGeom prst="rect">
            <a:avLst/>
          </a:prstGeom>
          <a:noFill/>
        </p:spPr>
        <p:txBody>
          <a:bodyPr wrap="square" lIns="0" tIns="0" rIns="0" bIns="0" rtlCol="0" anchor="ctr">
            <a:spAutoFit/>
          </a:bodyPr>
          <a:lstStyle/>
          <a:p>
            <a:pPr marL="0" lvl="0" indent="0" algn="r" defTabSz="1008044" rtl="0" eaLnBrk="1" latinLnBrk="0" hangingPunct="1">
              <a:lnSpc>
                <a:spcPct val="110000"/>
              </a:lnSpc>
              <a:spcBef>
                <a:spcPts val="1400"/>
              </a:spcBef>
              <a:spcAft>
                <a:spcPts val="600"/>
              </a:spcAft>
              <a:buFont typeface="Arial" panose="020B0604020202020204" pitchFamily="34" charset="0"/>
              <a:buNone/>
            </a:pPr>
            <a:r>
              <a:rPr lang="en-US" sz="1000" i="0" kern="1200" dirty="0">
                <a:solidFill>
                  <a:schemeClr val="accent3"/>
                </a:solidFill>
                <a:latin typeface="+mj-lt"/>
                <a:ea typeface="+mn-ea"/>
                <a:cs typeface="+mn-cs"/>
              </a:rPr>
              <a:t>x</a:t>
            </a:r>
          </a:p>
        </p:txBody>
      </p:sp>
      <p:grpSp>
        <p:nvGrpSpPr>
          <p:cNvPr id="23" name="ION logo"/>
          <p:cNvGrpSpPr>
            <a:grpSpLocks noChangeAspect="1"/>
          </p:cNvGrpSpPr>
          <p:nvPr userDrawn="1"/>
        </p:nvGrpSpPr>
        <p:grpSpPr>
          <a:xfrm>
            <a:off x="10917068" y="3160602"/>
            <a:ext cx="2114550" cy="1241425"/>
            <a:chOff x="8270875" y="3065463"/>
            <a:chExt cx="2114550" cy="1241425"/>
          </a:xfrm>
        </p:grpSpPr>
        <p:sp>
          <p:nvSpPr>
            <p:cNvPr id="31" name="Protons"/>
            <p:cNvSpPr>
              <a:spLocks noEditPoints="1"/>
            </p:cNvSpPr>
            <p:nvPr userDrawn="1"/>
          </p:nvSpPr>
          <p:spPr bwMode="auto">
            <a:xfrm>
              <a:off x="8270875" y="3065463"/>
              <a:ext cx="1804988" cy="900113"/>
            </a:xfrm>
            <a:custGeom>
              <a:avLst/>
              <a:gdLst>
                <a:gd name="T0" fmla="*/ 360 w 2400"/>
                <a:gd name="T1" fmla="*/ 960 h 1200"/>
                <a:gd name="T2" fmla="*/ 256 w 2400"/>
                <a:gd name="T3" fmla="*/ 1020 h 1200"/>
                <a:gd name="T4" fmla="*/ 240 w 2400"/>
                <a:gd name="T5" fmla="*/ 960 h 1200"/>
                <a:gd name="T6" fmla="*/ 256 w 2400"/>
                <a:gd name="T7" fmla="*/ 900 h 1200"/>
                <a:gd name="T8" fmla="*/ 360 w 2400"/>
                <a:gd name="T9" fmla="*/ 960 h 1200"/>
                <a:gd name="T10" fmla="*/ 464 w 2400"/>
                <a:gd name="T11" fmla="*/ 900 h 1200"/>
                <a:gd name="T12" fmla="*/ 360 w 2400"/>
                <a:gd name="T13" fmla="*/ 960 h 1200"/>
                <a:gd name="T14" fmla="*/ 464 w 2400"/>
                <a:gd name="T15" fmla="*/ 1020 h 1200"/>
                <a:gd name="T16" fmla="*/ 480 w 2400"/>
                <a:gd name="T17" fmla="*/ 960 h 1200"/>
                <a:gd name="T18" fmla="*/ 464 w 2400"/>
                <a:gd name="T19" fmla="*/ 900 h 1200"/>
                <a:gd name="T20" fmla="*/ 2040 w 2400"/>
                <a:gd name="T21" fmla="*/ 720 h 1200"/>
                <a:gd name="T22" fmla="*/ 1920 w 2400"/>
                <a:gd name="T23" fmla="*/ 840 h 1200"/>
                <a:gd name="T24" fmla="*/ 2040 w 2400"/>
                <a:gd name="T25" fmla="*/ 960 h 1200"/>
                <a:gd name="T26" fmla="*/ 2160 w 2400"/>
                <a:gd name="T27" fmla="*/ 840 h 1200"/>
                <a:gd name="T28" fmla="*/ 2040 w 2400"/>
                <a:gd name="T29" fmla="*/ 720 h 1200"/>
                <a:gd name="T30" fmla="*/ 120 w 2400"/>
                <a:gd name="T31" fmla="*/ 0 h 1200"/>
                <a:gd name="T32" fmla="*/ 0 w 2400"/>
                <a:gd name="T33" fmla="*/ 120 h 1200"/>
                <a:gd name="T34" fmla="*/ 120 w 2400"/>
                <a:gd name="T35" fmla="*/ 240 h 1200"/>
                <a:gd name="T36" fmla="*/ 240 w 2400"/>
                <a:gd name="T37" fmla="*/ 120 h 1200"/>
                <a:gd name="T38" fmla="*/ 120 w 2400"/>
                <a:gd name="T39" fmla="*/ 0 h 1200"/>
                <a:gd name="T40" fmla="*/ 2280 w 2400"/>
                <a:gd name="T41" fmla="*/ 960 h 1200"/>
                <a:gd name="T42" fmla="*/ 2160 w 2400"/>
                <a:gd name="T43" fmla="*/ 1080 h 1200"/>
                <a:gd name="T44" fmla="*/ 2280 w 2400"/>
                <a:gd name="T45" fmla="*/ 1200 h 1200"/>
                <a:gd name="T46" fmla="*/ 2400 w 2400"/>
                <a:gd name="T47" fmla="*/ 1080 h 1200"/>
                <a:gd name="T48" fmla="*/ 2280 w 2400"/>
                <a:gd name="T49" fmla="*/ 96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00" h="1200">
                  <a:moveTo>
                    <a:pt x="360" y="960"/>
                  </a:moveTo>
                  <a:cubicBezTo>
                    <a:pt x="316" y="960"/>
                    <a:pt x="277" y="984"/>
                    <a:pt x="256" y="1020"/>
                  </a:cubicBezTo>
                  <a:cubicBezTo>
                    <a:pt x="246" y="1003"/>
                    <a:pt x="240" y="982"/>
                    <a:pt x="240" y="960"/>
                  </a:cubicBezTo>
                  <a:cubicBezTo>
                    <a:pt x="240" y="938"/>
                    <a:pt x="246" y="918"/>
                    <a:pt x="256" y="900"/>
                  </a:cubicBezTo>
                  <a:cubicBezTo>
                    <a:pt x="277" y="936"/>
                    <a:pt x="316" y="960"/>
                    <a:pt x="360" y="960"/>
                  </a:cubicBezTo>
                  <a:moveTo>
                    <a:pt x="464" y="900"/>
                  </a:moveTo>
                  <a:cubicBezTo>
                    <a:pt x="443" y="936"/>
                    <a:pt x="404" y="960"/>
                    <a:pt x="360" y="960"/>
                  </a:cubicBezTo>
                  <a:cubicBezTo>
                    <a:pt x="404" y="960"/>
                    <a:pt x="443" y="984"/>
                    <a:pt x="464" y="1020"/>
                  </a:cubicBezTo>
                  <a:cubicBezTo>
                    <a:pt x="474" y="1003"/>
                    <a:pt x="480" y="982"/>
                    <a:pt x="480" y="960"/>
                  </a:cubicBezTo>
                  <a:cubicBezTo>
                    <a:pt x="480" y="938"/>
                    <a:pt x="474" y="918"/>
                    <a:pt x="464" y="900"/>
                  </a:cubicBezTo>
                  <a:moveTo>
                    <a:pt x="2040" y="720"/>
                  </a:moveTo>
                  <a:cubicBezTo>
                    <a:pt x="1974" y="720"/>
                    <a:pt x="1920" y="774"/>
                    <a:pt x="1920" y="840"/>
                  </a:cubicBezTo>
                  <a:cubicBezTo>
                    <a:pt x="1920" y="906"/>
                    <a:pt x="1974" y="960"/>
                    <a:pt x="2040" y="960"/>
                  </a:cubicBezTo>
                  <a:cubicBezTo>
                    <a:pt x="2106" y="960"/>
                    <a:pt x="2160" y="906"/>
                    <a:pt x="2160" y="840"/>
                  </a:cubicBezTo>
                  <a:cubicBezTo>
                    <a:pt x="2160" y="774"/>
                    <a:pt x="2106" y="720"/>
                    <a:pt x="2040" y="720"/>
                  </a:cubicBezTo>
                  <a:moveTo>
                    <a:pt x="120" y="0"/>
                  </a:moveTo>
                  <a:cubicBezTo>
                    <a:pt x="54" y="0"/>
                    <a:pt x="0" y="54"/>
                    <a:pt x="0" y="120"/>
                  </a:cubicBezTo>
                  <a:cubicBezTo>
                    <a:pt x="0" y="186"/>
                    <a:pt x="54" y="240"/>
                    <a:pt x="120" y="240"/>
                  </a:cubicBezTo>
                  <a:cubicBezTo>
                    <a:pt x="186" y="240"/>
                    <a:pt x="240" y="186"/>
                    <a:pt x="240" y="120"/>
                  </a:cubicBezTo>
                  <a:cubicBezTo>
                    <a:pt x="240" y="54"/>
                    <a:pt x="186" y="0"/>
                    <a:pt x="120" y="0"/>
                  </a:cubicBezTo>
                  <a:moveTo>
                    <a:pt x="2280" y="960"/>
                  </a:moveTo>
                  <a:cubicBezTo>
                    <a:pt x="2214" y="960"/>
                    <a:pt x="2160" y="1014"/>
                    <a:pt x="2160" y="1080"/>
                  </a:cubicBezTo>
                  <a:cubicBezTo>
                    <a:pt x="2160" y="1146"/>
                    <a:pt x="2214" y="1200"/>
                    <a:pt x="2280" y="1200"/>
                  </a:cubicBezTo>
                  <a:cubicBezTo>
                    <a:pt x="2346" y="1200"/>
                    <a:pt x="2400" y="1146"/>
                    <a:pt x="2400" y="1080"/>
                  </a:cubicBezTo>
                  <a:cubicBezTo>
                    <a:pt x="2400" y="1014"/>
                    <a:pt x="2346" y="960"/>
                    <a:pt x="2280" y="96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Electrons"/>
            <p:cNvSpPr>
              <a:spLocks noEditPoints="1"/>
            </p:cNvSpPr>
            <p:nvPr userDrawn="1"/>
          </p:nvSpPr>
          <p:spPr bwMode="auto">
            <a:xfrm>
              <a:off x="8451850" y="3244850"/>
              <a:ext cx="1933575" cy="720725"/>
            </a:xfrm>
            <a:custGeom>
              <a:avLst/>
              <a:gdLst>
                <a:gd name="T0" fmla="*/ 1936 w 2572"/>
                <a:gd name="T1" fmla="*/ 420 h 960"/>
                <a:gd name="T2" fmla="*/ 1920 w 2572"/>
                <a:gd name="T3" fmla="*/ 480 h 960"/>
                <a:gd name="T4" fmla="*/ 1936 w 2572"/>
                <a:gd name="T5" fmla="*/ 540 h 960"/>
                <a:gd name="T6" fmla="*/ 2040 w 2572"/>
                <a:gd name="T7" fmla="*/ 480 h 960"/>
                <a:gd name="T8" fmla="*/ 1936 w 2572"/>
                <a:gd name="T9" fmla="*/ 420 h 960"/>
                <a:gd name="T10" fmla="*/ 2160 w 2572"/>
                <a:gd name="T11" fmla="*/ 480 h 960"/>
                <a:gd name="T12" fmla="*/ 2144 w 2572"/>
                <a:gd name="T13" fmla="*/ 540 h 960"/>
                <a:gd name="T14" fmla="*/ 2040 w 2572"/>
                <a:gd name="T15" fmla="*/ 480 h 960"/>
                <a:gd name="T16" fmla="*/ 2144 w 2572"/>
                <a:gd name="T17" fmla="*/ 420 h 960"/>
                <a:gd name="T18" fmla="*/ 2160 w 2572"/>
                <a:gd name="T19" fmla="*/ 480 h 960"/>
                <a:gd name="T20" fmla="*/ 240 w 2572"/>
                <a:gd name="T21" fmla="*/ 600 h 960"/>
                <a:gd name="T22" fmla="*/ 120 w 2572"/>
                <a:gd name="T23" fmla="*/ 720 h 960"/>
                <a:gd name="T24" fmla="*/ 0 w 2572"/>
                <a:gd name="T25" fmla="*/ 600 h 960"/>
                <a:gd name="T26" fmla="*/ 120 w 2572"/>
                <a:gd name="T27" fmla="*/ 480 h 960"/>
                <a:gd name="T28" fmla="*/ 240 w 2572"/>
                <a:gd name="T29" fmla="*/ 600 h 960"/>
                <a:gd name="T30" fmla="*/ 2572 w 2572"/>
                <a:gd name="T31" fmla="*/ 120 h 960"/>
                <a:gd name="T32" fmla="*/ 2452 w 2572"/>
                <a:gd name="T33" fmla="*/ 240 h 960"/>
                <a:gd name="T34" fmla="*/ 2332 w 2572"/>
                <a:gd name="T35" fmla="*/ 120 h 960"/>
                <a:gd name="T36" fmla="*/ 2452 w 2572"/>
                <a:gd name="T37" fmla="*/ 0 h 960"/>
                <a:gd name="T38" fmla="*/ 2572 w 2572"/>
                <a:gd name="T39" fmla="*/ 120 h 960"/>
                <a:gd name="T40" fmla="*/ 1680 w 2572"/>
                <a:gd name="T41" fmla="*/ 720 h 960"/>
                <a:gd name="T42" fmla="*/ 1664 w 2572"/>
                <a:gd name="T43" fmla="*/ 780 h 960"/>
                <a:gd name="T44" fmla="*/ 1680 w 2572"/>
                <a:gd name="T45" fmla="*/ 840 h 960"/>
                <a:gd name="T46" fmla="*/ 1560 w 2572"/>
                <a:gd name="T47" fmla="*/ 960 h 960"/>
                <a:gd name="T48" fmla="*/ 1440 w 2572"/>
                <a:gd name="T49" fmla="*/ 840 h 960"/>
                <a:gd name="T50" fmla="*/ 1456 w 2572"/>
                <a:gd name="T51" fmla="*/ 780 h 960"/>
                <a:gd name="T52" fmla="*/ 1440 w 2572"/>
                <a:gd name="T53" fmla="*/ 720 h 960"/>
                <a:gd name="T54" fmla="*/ 1456 w 2572"/>
                <a:gd name="T55" fmla="*/ 660 h 960"/>
                <a:gd name="T56" fmla="*/ 1440 w 2572"/>
                <a:gd name="T57" fmla="*/ 600 h 960"/>
                <a:gd name="T58" fmla="*/ 1560 w 2572"/>
                <a:gd name="T59" fmla="*/ 480 h 960"/>
                <a:gd name="T60" fmla="*/ 1680 w 2572"/>
                <a:gd name="T61" fmla="*/ 600 h 960"/>
                <a:gd name="T62" fmla="*/ 1664 w 2572"/>
                <a:gd name="T63" fmla="*/ 660 h 960"/>
                <a:gd name="T64" fmla="*/ 1680 w 2572"/>
                <a:gd name="T65" fmla="*/ 720 h 960"/>
                <a:gd name="T66" fmla="*/ 2160 w 2572"/>
                <a:gd name="T67" fmla="*/ 720 h 960"/>
                <a:gd name="T68" fmla="*/ 2144 w 2572"/>
                <a:gd name="T69" fmla="*/ 780 h 960"/>
                <a:gd name="T70" fmla="*/ 2040 w 2572"/>
                <a:gd name="T71" fmla="*/ 720 h 960"/>
                <a:gd name="T72" fmla="*/ 2144 w 2572"/>
                <a:gd name="T73" fmla="*/ 660 h 960"/>
                <a:gd name="T74" fmla="*/ 2160 w 2572"/>
                <a:gd name="T75" fmla="*/ 72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72" h="960">
                  <a:moveTo>
                    <a:pt x="1936" y="420"/>
                  </a:moveTo>
                  <a:cubicBezTo>
                    <a:pt x="1926" y="438"/>
                    <a:pt x="1920" y="458"/>
                    <a:pt x="1920" y="480"/>
                  </a:cubicBezTo>
                  <a:cubicBezTo>
                    <a:pt x="1920" y="502"/>
                    <a:pt x="1926" y="522"/>
                    <a:pt x="1936" y="540"/>
                  </a:cubicBezTo>
                  <a:cubicBezTo>
                    <a:pt x="1957" y="504"/>
                    <a:pt x="1996" y="480"/>
                    <a:pt x="2040" y="480"/>
                  </a:cubicBezTo>
                  <a:cubicBezTo>
                    <a:pt x="1996" y="480"/>
                    <a:pt x="1957" y="456"/>
                    <a:pt x="1936" y="420"/>
                  </a:cubicBezTo>
                  <a:moveTo>
                    <a:pt x="2160" y="480"/>
                  </a:moveTo>
                  <a:cubicBezTo>
                    <a:pt x="2160" y="502"/>
                    <a:pt x="2154" y="522"/>
                    <a:pt x="2144" y="540"/>
                  </a:cubicBezTo>
                  <a:cubicBezTo>
                    <a:pt x="2123" y="504"/>
                    <a:pt x="2084" y="480"/>
                    <a:pt x="2040" y="480"/>
                  </a:cubicBezTo>
                  <a:cubicBezTo>
                    <a:pt x="2084" y="480"/>
                    <a:pt x="2123" y="456"/>
                    <a:pt x="2144" y="420"/>
                  </a:cubicBezTo>
                  <a:cubicBezTo>
                    <a:pt x="2154" y="438"/>
                    <a:pt x="2160" y="458"/>
                    <a:pt x="2160" y="480"/>
                  </a:cubicBezTo>
                  <a:moveTo>
                    <a:pt x="240" y="600"/>
                  </a:moveTo>
                  <a:cubicBezTo>
                    <a:pt x="240" y="666"/>
                    <a:pt x="186" y="720"/>
                    <a:pt x="120" y="720"/>
                  </a:cubicBezTo>
                  <a:cubicBezTo>
                    <a:pt x="54" y="720"/>
                    <a:pt x="0" y="666"/>
                    <a:pt x="0" y="600"/>
                  </a:cubicBezTo>
                  <a:cubicBezTo>
                    <a:pt x="0" y="534"/>
                    <a:pt x="54" y="480"/>
                    <a:pt x="120" y="480"/>
                  </a:cubicBezTo>
                  <a:cubicBezTo>
                    <a:pt x="186" y="480"/>
                    <a:pt x="240" y="534"/>
                    <a:pt x="240" y="600"/>
                  </a:cubicBezTo>
                  <a:moveTo>
                    <a:pt x="2572" y="120"/>
                  </a:moveTo>
                  <a:cubicBezTo>
                    <a:pt x="2572" y="186"/>
                    <a:pt x="2518" y="240"/>
                    <a:pt x="2452" y="240"/>
                  </a:cubicBezTo>
                  <a:cubicBezTo>
                    <a:pt x="2386" y="240"/>
                    <a:pt x="2332" y="186"/>
                    <a:pt x="2332" y="120"/>
                  </a:cubicBezTo>
                  <a:cubicBezTo>
                    <a:pt x="2332" y="54"/>
                    <a:pt x="2386" y="0"/>
                    <a:pt x="2452" y="0"/>
                  </a:cubicBezTo>
                  <a:cubicBezTo>
                    <a:pt x="2518" y="0"/>
                    <a:pt x="2572" y="54"/>
                    <a:pt x="2572" y="120"/>
                  </a:cubicBezTo>
                  <a:moveTo>
                    <a:pt x="1680" y="720"/>
                  </a:moveTo>
                  <a:cubicBezTo>
                    <a:pt x="1680" y="742"/>
                    <a:pt x="1674" y="762"/>
                    <a:pt x="1664" y="780"/>
                  </a:cubicBezTo>
                  <a:cubicBezTo>
                    <a:pt x="1674" y="798"/>
                    <a:pt x="1680" y="818"/>
                    <a:pt x="1680" y="840"/>
                  </a:cubicBezTo>
                  <a:cubicBezTo>
                    <a:pt x="1680" y="906"/>
                    <a:pt x="1626" y="960"/>
                    <a:pt x="1560" y="960"/>
                  </a:cubicBezTo>
                  <a:cubicBezTo>
                    <a:pt x="1494" y="960"/>
                    <a:pt x="1440" y="906"/>
                    <a:pt x="1440" y="840"/>
                  </a:cubicBezTo>
                  <a:cubicBezTo>
                    <a:pt x="1440" y="818"/>
                    <a:pt x="1446" y="798"/>
                    <a:pt x="1456" y="780"/>
                  </a:cubicBezTo>
                  <a:cubicBezTo>
                    <a:pt x="1446" y="762"/>
                    <a:pt x="1440" y="742"/>
                    <a:pt x="1440" y="720"/>
                  </a:cubicBezTo>
                  <a:cubicBezTo>
                    <a:pt x="1440" y="698"/>
                    <a:pt x="1446" y="678"/>
                    <a:pt x="1456" y="660"/>
                  </a:cubicBezTo>
                  <a:cubicBezTo>
                    <a:pt x="1446" y="642"/>
                    <a:pt x="1440" y="622"/>
                    <a:pt x="1440" y="600"/>
                  </a:cubicBezTo>
                  <a:cubicBezTo>
                    <a:pt x="1440" y="534"/>
                    <a:pt x="1494" y="480"/>
                    <a:pt x="1560" y="480"/>
                  </a:cubicBezTo>
                  <a:cubicBezTo>
                    <a:pt x="1626" y="480"/>
                    <a:pt x="1680" y="534"/>
                    <a:pt x="1680" y="600"/>
                  </a:cubicBezTo>
                  <a:cubicBezTo>
                    <a:pt x="1680" y="622"/>
                    <a:pt x="1674" y="642"/>
                    <a:pt x="1664" y="660"/>
                  </a:cubicBezTo>
                  <a:cubicBezTo>
                    <a:pt x="1674" y="678"/>
                    <a:pt x="1680" y="698"/>
                    <a:pt x="1680" y="720"/>
                  </a:cubicBezTo>
                  <a:moveTo>
                    <a:pt x="2160" y="720"/>
                  </a:moveTo>
                  <a:cubicBezTo>
                    <a:pt x="2160" y="742"/>
                    <a:pt x="2154" y="762"/>
                    <a:pt x="2144" y="780"/>
                  </a:cubicBezTo>
                  <a:cubicBezTo>
                    <a:pt x="2123" y="744"/>
                    <a:pt x="2084" y="720"/>
                    <a:pt x="2040" y="720"/>
                  </a:cubicBezTo>
                  <a:cubicBezTo>
                    <a:pt x="2084" y="720"/>
                    <a:pt x="2123" y="696"/>
                    <a:pt x="2144" y="660"/>
                  </a:cubicBezTo>
                  <a:cubicBezTo>
                    <a:pt x="2154" y="678"/>
                    <a:pt x="2160" y="698"/>
                    <a:pt x="2160" y="72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Nucleus and Neutrons"/>
            <p:cNvSpPr>
              <a:spLocks noEditPoints="1"/>
            </p:cNvSpPr>
            <p:nvPr userDrawn="1"/>
          </p:nvSpPr>
          <p:spPr bwMode="auto">
            <a:xfrm>
              <a:off x="8451850" y="3424238"/>
              <a:ext cx="1624013" cy="882650"/>
            </a:xfrm>
            <a:custGeom>
              <a:avLst/>
              <a:gdLst>
                <a:gd name="T0" fmla="*/ 840 w 2160"/>
                <a:gd name="T1" fmla="*/ 0 h 1176"/>
                <a:gd name="T2" fmla="*/ 480 w 2160"/>
                <a:gd name="T3" fmla="*/ 360 h 1176"/>
                <a:gd name="T4" fmla="*/ 840 w 2160"/>
                <a:gd name="T5" fmla="*/ 720 h 1176"/>
                <a:gd name="T6" fmla="*/ 1200 w 2160"/>
                <a:gd name="T7" fmla="*/ 360 h 1176"/>
                <a:gd name="T8" fmla="*/ 840 w 2160"/>
                <a:gd name="T9" fmla="*/ 0 h 1176"/>
                <a:gd name="T10" fmla="*/ 840 w 2160"/>
                <a:gd name="T11" fmla="*/ 480 h 1176"/>
                <a:gd name="T12" fmla="*/ 720 w 2160"/>
                <a:gd name="T13" fmla="*/ 360 h 1176"/>
                <a:gd name="T14" fmla="*/ 840 w 2160"/>
                <a:gd name="T15" fmla="*/ 240 h 1176"/>
                <a:gd name="T16" fmla="*/ 960 w 2160"/>
                <a:gd name="T17" fmla="*/ 360 h 1176"/>
                <a:gd name="T18" fmla="*/ 840 w 2160"/>
                <a:gd name="T19" fmla="*/ 480 h 1176"/>
                <a:gd name="T20" fmla="*/ 240 w 2160"/>
                <a:gd name="T21" fmla="*/ 120 h 1176"/>
                <a:gd name="T22" fmla="*/ 120 w 2160"/>
                <a:gd name="T23" fmla="*/ 240 h 1176"/>
                <a:gd name="T24" fmla="*/ 0 w 2160"/>
                <a:gd name="T25" fmla="*/ 120 h 1176"/>
                <a:gd name="T26" fmla="*/ 120 w 2160"/>
                <a:gd name="T27" fmla="*/ 0 h 1176"/>
                <a:gd name="T28" fmla="*/ 240 w 2160"/>
                <a:gd name="T29" fmla="*/ 120 h 1176"/>
                <a:gd name="T30" fmla="*/ 240 w 2160"/>
                <a:gd name="T31" fmla="*/ 600 h 1176"/>
                <a:gd name="T32" fmla="*/ 120 w 2160"/>
                <a:gd name="T33" fmla="*/ 720 h 1176"/>
                <a:gd name="T34" fmla="*/ 0 w 2160"/>
                <a:gd name="T35" fmla="*/ 600 h 1176"/>
                <a:gd name="T36" fmla="*/ 120 w 2160"/>
                <a:gd name="T37" fmla="*/ 480 h 1176"/>
                <a:gd name="T38" fmla="*/ 240 w 2160"/>
                <a:gd name="T39" fmla="*/ 600 h 1176"/>
                <a:gd name="T40" fmla="*/ 1200 w 2160"/>
                <a:gd name="T41" fmla="*/ 1056 h 1176"/>
                <a:gd name="T42" fmla="*/ 1080 w 2160"/>
                <a:gd name="T43" fmla="*/ 1176 h 1176"/>
                <a:gd name="T44" fmla="*/ 960 w 2160"/>
                <a:gd name="T45" fmla="*/ 1056 h 1176"/>
                <a:gd name="T46" fmla="*/ 1080 w 2160"/>
                <a:gd name="T47" fmla="*/ 936 h 1176"/>
                <a:gd name="T48" fmla="*/ 1200 w 2160"/>
                <a:gd name="T49" fmla="*/ 1056 h 1176"/>
                <a:gd name="T50" fmla="*/ 2160 w 2160"/>
                <a:gd name="T51" fmla="*/ 120 h 1176"/>
                <a:gd name="T52" fmla="*/ 2040 w 2160"/>
                <a:gd name="T53" fmla="*/ 240 h 1176"/>
                <a:gd name="T54" fmla="*/ 1920 w 2160"/>
                <a:gd name="T55" fmla="*/ 120 h 1176"/>
                <a:gd name="T56" fmla="*/ 2040 w 2160"/>
                <a:gd name="T57" fmla="*/ 0 h 1176"/>
                <a:gd name="T58" fmla="*/ 2160 w 2160"/>
                <a:gd name="T59" fmla="*/ 120 h 1176"/>
                <a:gd name="T60" fmla="*/ 2160 w 2160"/>
                <a:gd name="T61" fmla="*/ 360 h 1176"/>
                <a:gd name="T62" fmla="*/ 2040 w 2160"/>
                <a:gd name="T63" fmla="*/ 480 h 1176"/>
                <a:gd name="T64" fmla="*/ 1920 w 2160"/>
                <a:gd name="T65" fmla="*/ 600 h 1176"/>
                <a:gd name="T66" fmla="*/ 1800 w 2160"/>
                <a:gd name="T67" fmla="*/ 480 h 1176"/>
                <a:gd name="T68" fmla="*/ 1920 w 2160"/>
                <a:gd name="T69" fmla="*/ 360 h 1176"/>
                <a:gd name="T70" fmla="*/ 2040 w 2160"/>
                <a:gd name="T71" fmla="*/ 240 h 1176"/>
                <a:gd name="T72" fmla="*/ 2160 w 2160"/>
                <a:gd name="T73" fmla="*/ 360 h 1176"/>
                <a:gd name="T74" fmla="*/ 1800 w 2160"/>
                <a:gd name="T75" fmla="*/ 240 h 1176"/>
                <a:gd name="T76" fmla="*/ 1680 w 2160"/>
                <a:gd name="T77" fmla="*/ 360 h 1176"/>
                <a:gd name="T78" fmla="*/ 1560 w 2160"/>
                <a:gd name="T79" fmla="*/ 240 h 1176"/>
                <a:gd name="T80" fmla="*/ 1440 w 2160"/>
                <a:gd name="T81" fmla="*/ 120 h 1176"/>
                <a:gd name="T82" fmla="*/ 1560 w 2160"/>
                <a:gd name="T83" fmla="*/ 0 h 1176"/>
                <a:gd name="T84" fmla="*/ 1680 w 2160"/>
                <a:gd name="T85" fmla="*/ 120 h 1176"/>
                <a:gd name="T86" fmla="*/ 1800 w 2160"/>
                <a:gd name="T87" fmla="*/ 240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1176">
                  <a:moveTo>
                    <a:pt x="840" y="0"/>
                  </a:moveTo>
                  <a:cubicBezTo>
                    <a:pt x="641" y="0"/>
                    <a:pt x="480" y="161"/>
                    <a:pt x="480" y="360"/>
                  </a:cubicBezTo>
                  <a:cubicBezTo>
                    <a:pt x="480" y="559"/>
                    <a:pt x="641" y="720"/>
                    <a:pt x="840" y="720"/>
                  </a:cubicBezTo>
                  <a:cubicBezTo>
                    <a:pt x="1039" y="720"/>
                    <a:pt x="1200" y="559"/>
                    <a:pt x="1200" y="360"/>
                  </a:cubicBezTo>
                  <a:cubicBezTo>
                    <a:pt x="1200" y="161"/>
                    <a:pt x="1039" y="0"/>
                    <a:pt x="840" y="0"/>
                  </a:cubicBezTo>
                  <a:moveTo>
                    <a:pt x="840" y="480"/>
                  </a:moveTo>
                  <a:cubicBezTo>
                    <a:pt x="774" y="480"/>
                    <a:pt x="720" y="426"/>
                    <a:pt x="720" y="360"/>
                  </a:cubicBezTo>
                  <a:cubicBezTo>
                    <a:pt x="720" y="294"/>
                    <a:pt x="774" y="240"/>
                    <a:pt x="840" y="240"/>
                  </a:cubicBezTo>
                  <a:cubicBezTo>
                    <a:pt x="906" y="240"/>
                    <a:pt x="960" y="294"/>
                    <a:pt x="960" y="360"/>
                  </a:cubicBezTo>
                  <a:cubicBezTo>
                    <a:pt x="960" y="426"/>
                    <a:pt x="906" y="480"/>
                    <a:pt x="840" y="480"/>
                  </a:cubicBezTo>
                  <a:moveTo>
                    <a:pt x="240" y="120"/>
                  </a:moveTo>
                  <a:cubicBezTo>
                    <a:pt x="240" y="186"/>
                    <a:pt x="186" y="240"/>
                    <a:pt x="120" y="240"/>
                  </a:cubicBezTo>
                  <a:cubicBezTo>
                    <a:pt x="54" y="240"/>
                    <a:pt x="0" y="186"/>
                    <a:pt x="0" y="120"/>
                  </a:cubicBezTo>
                  <a:cubicBezTo>
                    <a:pt x="0" y="54"/>
                    <a:pt x="54" y="0"/>
                    <a:pt x="120" y="0"/>
                  </a:cubicBezTo>
                  <a:cubicBezTo>
                    <a:pt x="186" y="0"/>
                    <a:pt x="240" y="54"/>
                    <a:pt x="240" y="120"/>
                  </a:cubicBezTo>
                  <a:moveTo>
                    <a:pt x="240" y="600"/>
                  </a:moveTo>
                  <a:cubicBezTo>
                    <a:pt x="240" y="666"/>
                    <a:pt x="186" y="720"/>
                    <a:pt x="120" y="720"/>
                  </a:cubicBezTo>
                  <a:cubicBezTo>
                    <a:pt x="54" y="720"/>
                    <a:pt x="0" y="666"/>
                    <a:pt x="0" y="600"/>
                  </a:cubicBezTo>
                  <a:cubicBezTo>
                    <a:pt x="0" y="534"/>
                    <a:pt x="54" y="480"/>
                    <a:pt x="120" y="480"/>
                  </a:cubicBezTo>
                  <a:cubicBezTo>
                    <a:pt x="186" y="480"/>
                    <a:pt x="240" y="534"/>
                    <a:pt x="240" y="600"/>
                  </a:cubicBezTo>
                  <a:moveTo>
                    <a:pt x="1200" y="1056"/>
                  </a:moveTo>
                  <a:cubicBezTo>
                    <a:pt x="1200" y="1122"/>
                    <a:pt x="1146" y="1176"/>
                    <a:pt x="1080" y="1176"/>
                  </a:cubicBezTo>
                  <a:cubicBezTo>
                    <a:pt x="1014" y="1176"/>
                    <a:pt x="960" y="1122"/>
                    <a:pt x="960" y="1056"/>
                  </a:cubicBezTo>
                  <a:cubicBezTo>
                    <a:pt x="960" y="990"/>
                    <a:pt x="1014" y="936"/>
                    <a:pt x="1080" y="936"/>
                  </a:cubicBezTo>
                  <a:cubicBezTo>
                    <a:pt x="1146" y="936"/>
                    <a:pt x="1200" y="990"/>
                    <a:pt x="1200" y="1056"/>
                  </a:cubicBezTo>
                  <a:moveTo>
                    <a:pt x="2160" y="120"/>
                  </a:moveTo>
                  <a:cubicBezTo>
                    <a:pt x="2160" y="186"/>
                    <a:pt x="2106" y="240"/>
                    <a:pt x="2040" y="240"/>
                  </a:cubicBezTo>
                  <a:cubicBezTo>
                    <a:pt x="1974" y="240"/>
                    <a:pt x="1920" y="186"/>
                    <a:pt x="1920" y="120"/>
                  </a:cubicBezTo>
                  <a:cubicBezTo>
                    <a:pt x="1920" y="54"/>
                    <a:pt x="1974" y="0"/>
                    <a:pt x="2040" y="0"/>
                  </a:cubicBezTo>
                  <a:cubicBezTo>
                    <a:pt x="2106" y="0"/>
                    <a:pt x="2160" y="54"/>
                    <a:pt x="2160" y="120"/>
                  </a:cubicBezTo>
                  <a:moveTo>
                    <a:pt x="2160" y="360"/>
                  </a:moveTo>
                  <a:cubicBezTo>
                    <a:pt x="2160" y="426"/>
                    <a:pt x="2106" y="480"/>
                    <a:pt x="2040" y="480"/>
                  </a:cubicBezTo>
                  <a:cubicBezTo>
                    <a:pt x="1974" y="480"/>
                    <a:pt x="1920" y="534"/>
                    <a:pt x="1920" y="600"/>
                  </a:cubicBezTo>
                  <a:cubicBezTo>
                    <a:pt x="1854" y="600"/>
                    <a:pt x="1800" y="546"/>
                    <a:pt x="1800" y="480"/>
                  </a:cubicBezTo>
                  <a:cubicBezTo>
                    <a:pt x="1866" y="480"/>
                    <a:pt x="1920" y="426"/>
                    <a:pt x="1920" y="360"/>
                  </a:cubicBezTo>
                  <a:cubicBezTo>
                    <a:pt x="1920" y="294"/>
                    <a:pt x="1974" y="240"/>
                    <a:pt x="2040" y="240"/>
                  </a:cubicBezTo>
                  <a:cubicBezTo>
                    <a:pt x="2106" y="240"/>
                    <a:pt x="2160" y="294"/>
                    <a:pt x="2160" y="360"/>
                  </a:cubicBezTo>
                  <a:moveTo>
                    <a:pt x="1800" y="240"/>
                  </a:moveTo>
                  <a:cubicBezTo>
                    <a:pt x="1734" y="240"/>
                    <a:pt x="1680" y="294"/>
                    <a:pt x="1680" y="360"/>
                  </a:cubicBezTo>
                  <a:cubicBezTo>
                    <a:pt x="1680" y="294"/>
                    <a:pt x="1626" y="240"/>
                    <a:pt x="1560" y="240"/>
                  </a:cubicBezTo>
                  <a:cubicBezTo>
                    <a:pt x="1494" y="240"/>
                    <a:pt x="1440" y="186"/>
                    <a:pt x="1440" y="120"/>
                  </a:cubicBezTo>
                  <a:cubicBezTo>
                    <a:pt x="1440" y="54"/>
                    <a:pt x="1494" y="0"/>
                    <a:pt x="1560" y="0"/>
                  </a:cubicBezTo>
                  <a:cubicBezTo>
                    <a:pt x="1626" y="0"/>
                    <a:pt x="1680" y="54"/>
                    <a:pt x="1680" y="120"/>
                  </a:cubicBezTo>
                  <a:cubicBezTo>
                    <a:pt x="1746" y="120"/>
                    <a:pt x="1800" y="174"/>
                    <a:pt x="1800" y="24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2" name="Spacers"/>
          <p:cNvGrpSpPr/>
          <p:nvPr userDrawn="1"/>
        </p:nvGrpSpPr>
        <p:grpSpPr>
          <a:xfrm>
            <a:off x="-2350525" y="0"/>
            <a:ext cx="18144256" cy="0"/>
            <a:chOff x="-2350525" y="0"/>
            <a:chExt cx="18144256" cy="0"/>
          </a:xfrm>
        </p:grpSpPr>
        <p:cxnSp>
          <p:nvCxnSpPr>
            <p:cNvPr id="43" name="Left"/>
            <p:cNvCxnSpPr/>
            <p:nvPr userDrawn="1"/>
          </p:nvCxnSpPr>
          <p:spPr>
            <a:xfrm>
              <a:off x="-2350525" y="0"/>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4" name="Right"/>
            <p:cNvCxnSpPr/>
            <p:nvPr userDrawn="1"/>
          </p:nvCxnSpPr>
          <p:spPr>
            <a:xfrm>
              <a:off x="13489475" y="0"/>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332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Object Top, One Object Bottom">
    <p:spTree>
      <p:nvGrpSpPr>
        <p:cNvPr id="1" name=""/>
        <p:cNvGrpSpPr/>
        <p:nvPr/>
      </p:nvGrpSpPr>
      <p:grpSpPr>
        <a:xfrm>
          <a:off x="0" y="0"/>
          <a:ext cx="0" cy="0"/>
          <a:chOff x="0" y="0"/>
          <a:chExt cx="0" cy="0"/>
        </a:xfrm>
      </p:grpSpPr>
      <p:sp>
        <p:nvSpPr>
          <p:cNvPr id="4" name="Content Placeholder 7"/>
          <p:cNvSpPr>
            <a:spLocks noGrp="1"/>
          </p:cNvSpPr>
          <p:nvPr>
            <p:ph sz="quarter" idx="10"/>
          </p:nvPr>
        </p:nvSpPr>
        <p:spPr>
          <a:xfrm>
            <a:off x="433400" y="1343934"/>
            <a:ext cx="12578400" cy="277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7"/>
          <p:cNvSpPr>
            <a:spLocks noGrp="1"/>
          </p:cNvSpPr>
          <p:nvPr>
            <p:ph sz="quarter" idx="12"/>
          </p:nvPr>
        </p:nvSpPr>
        <p:spPr>
          <a:xfrm>
            <a:off x="433400" y="4321263"/>
            <a:ext cx="12578400" cy="277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33400" y="518400"/>
            <a:ext cx="10800000" cy="288000"/>
          </a:xfrm>
        </p:spPr>
        <p:txBody>
          <a:bodyPr/>
          <a:lstStyle>
            <a:lvl1pPr>
              <a:defRPr/>
            </a:lvl1pPr>
          </a:lstStyle>
          <a:p>
            <a:r>
              <a:rPr lang="en-US" dirty="0"/>
              <a:t>Click to add Page title</a:t>
            </a:r>
          </a:p>
        </p:txBody>
      </p:sp>
      <p:sp>
        <p:nvSpPr>
          <p:cNvPr id="6" name="Text Placeholder 5"/>
          <p:cNvSpPr>
            <a:spLocks noGrp="1"/>
          </p:cNvSpPr>
          <p:nvPr>
            <p:ph type="body" sz="quarter" idx="13" hasCustomPrompt="1"/>
          </p:nvPr>
        </p:nvSpPr>
        <p:spPr>
          <a:xfrm>
            <a:off x="432000" y="255600"/>
            <a:ext cx="10800000" cy="190800"/>
          </a:xfrm>
        </p:spPr>
        <p:txBody>
          <a:bodyPr/>
          <a:lstStyle>
            <a:lvl1pPr marL="0" indent="0" algn="l" defTabSz="1008044" rtl="0" eaLnBrk="1" latinLnBrk="0" hangingPunct="1">
              <a:lnSpc>
                <a:spcPct val="110000"/>
              </a:lnSpc>
              <a:spcBef>
                <a:spcPts val="0"/>
              </a:spcBef>
              <a:spcAft>
                <a:spcPts val="600"/>
              </a:spcAft>
              <a:buFont typeface="Arial" panose="020B0604020202020204" pitchFamily="34" charset="0"/>
              <a:buNone/>
              <a:defRPr lang="en-US" sz="1600" i="0" kern="1200" baseline="0" dirty="0" smtClean="0">
                <a:solidFill>
                  <a:schemeClr val="accent2"/>
                </a:solidFill>
                <a:latin typeface="+mj-lt"/>
                <a:ea typeface="+mn-ea"/>
                <a:cs typeface="+mn-cs"/>
              </a:defRPr>
            </a:lvl1pPr>
          </a:lstStyle>
          <a:p>
            <a:pPr lvl="0"/>
            <a:r>
              <a:rPr lang="en-US" dirty="0"/>
              <a:t>Click to add Section or Document title</a:t>
            </a:r>
          </a:p>
        </p:txBody>
      </p:sp>
    </p:spTree>
    <p:extLst>
      <p:ext uri="{BB962C8B-B14F-4D97-AF65-F5344CB8AC3E}">
        <p14:creationId xmlns:p14="http://schemas.microsoft.com/office/powerpoint/2010/main" val="296317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Objects Top, One Object Bottom">
    <p:spTree>
      <p:nvGrpSpPr>
        <p:cNvPr id="1" name=""/>
        <p:cNvGrpSpPr/>
        <p:nvPr/>
      </p:nvGrpSpPr>
      <p:grpSpPr>
        <a:xfrm>
          <a:off x="0" y="0"/>
          <a:ext cx="0" cy="0"/>
          <a:chOff x="0" y="0"/>
          <a:chExt cx="0" cy="0"/>
        </a:xfrm>
      </p:grpSpPr>
      <p:sp>
        <p:nvSpPr>
          <p:cNvPr id="4" name="Content Placeholder 7"/>
          <p:cNvSpPr>
            <a:spLocks noGrp="1"/>
          </p:cNvSpPr>
          <p:nvPr>
            <p:ph sz="quarter" idx="10"/>
          </p:nvPr>
        </p:nvSpPr>
        <p:spPr>
          <a:xfrm>
            <a:off x="433400" y="4321263"/>
            <a:ext cx="12578400" cy="277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7"/>
          <p:cNvSpPr>
            <a:spLocks noGrp="1"/>
          </p:cNvSpPr>
          <p:nvPr>
            <p:ph sz="quarter" idx="12"/>
          </p:nvPr>
        </p:nvSpPr>
        <p:spPr>
          <a:xfrm>
            <a:off x="433400" y="1343934"/>
            <a:ext cx="6181200" cy="277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7"/>
          <p:cNvSpPr>
            <a:spLocks noGrp="1"/>
          </p:cNvSpPr>
          <p:nvPr>
            <p:ph sz="quarter" idx="13"/>
          </p:nvPr>
        </p:nvSpPr>
        <p:spPr>
          <a:xfrm>
            <a:off x="6828350" y="1343934"/>
            <a:ext cx="6181200" cy="277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33400" y="518400"/>
            <a:ext cx="10800000" cy="288000"/>
          </a:xfrm>
        </p:spPr>
        <p:txBody>
          <a:bodyPr/>
          <a:lstStyle>
            <a:lvl1pPr>
              <a:defRPr/>
            </a:lvl1pPr>
          </a:lstStyle>
          <a:p>
            <a:r>
              <a:rPr lang="en-US" dirty="0"/>
              <a:t>Click to add Page title</a:t>
            </a:r>
          </a:p>
        </p:txBody>
      </p:sp>
      <p:sp>
        <p:nvSpPr>
          <p:cNvPr id="5" name="Text Placeholder 4"/>
          <p:cNvSpPr>
            <a:spLocks noGrp="1"/>
          </p:cNvSpPr>
          <p:nvPr>
            <p:ph type="body" sz="quarter" idx="14" hasCustomPrompt="1"/>
          </p:nvPr>
        </p:nvSpPr>
        <p:spPr>
          <a:xfrm>
            <a:off x="432000" y="255600"/>
            <a:ext cx="10800000" cy="190800"/>
          </a:xfrm>
        </p:spPr>
        <p:txBody>
          <a:bodyPr/>
          <a:lstStyle>
            <a:lvl1pPr marL="0" indent="0" algn="l" defTabSz="1008044" rtl="0" eaLnBrk="1" latinLnBrk="0" hangingPunct="1">
              <a:lnSpc>
                <a:spcPct val="110000"/>
              </a:lnSpc>
              <a:spcBef>
                <a:spcPts val="0"/>
              </a:spcBef>
              <a:spcAft>
                <a:spcPts val="600"/>
              </a:spcAft>
              <a:buFont typeface="Arial" panose="020B0604020202020204" pitchFamily="34" charset="0"/>
              <a:buNone/>
              <a:defRPr lang="en-US" sz="1600" i="0" kern="1200" baseline="0" dirty="0" smtClean="0">
                <a:solidFill>
                  <a:schemeClr val="accent2"/>
                </a:solidFill>
                <a:latin typeface="+mj-lt"/>
                <a:ea typeface="+mn-ea"/>
                <a:cs typeface="+mn-cs"/>
              </a:defRPr>
            </a:lvl1pPr>
          </a:lstStyle>
          <a:p>
            <a:pPr lvl="0"/>
            <a:r>
              <a:rPr lang="en-US" dirty="0"/>
              <a:t>Click to add Section or Document title</a:t>
            </a:r>
          </a:p>
        </p:txBody>
      </p:sp>
    </p:spTree>
    <p:extLst>
      <p:ext uri="{BB962C8B-B14F-4D97-AF65-F5344CB8AC3E}">
        <p14:creationId xmlns:p14="http://schemas.microsoft.com/office/powerpoint/2010/main" val="995204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Object Top, Two Objects Bottom">
    <p:spTree>
      <p:nvGrpSpPr>
        <p:cNvPr id="1" name=""/>
        <p:cNvGrpSpPr/>
        <p:nvPr/>
      </p:nvGrpSpPr>
      <p:grpSpPr>
        <a:xfrm>
          <a:off x="0" y="0"/>
          <a:ext cx="0" cy="0"/>
          <a:chOff x="0" y="0"/>
          <a:chExt cx="0" cy="0"/>
        </a:xfrm>
      </p:grpSpPr>
      <p:sp>
        <p:nvSpPr>
          <p:cNvPr id="4" name="Content Placeholder 7"/>
          <p:cNvSpPr>
            <a:spLocks noGrp="1"/>
          </p:cNvSpPr>
          <p:nvPr>
            <p:ph sz="quarter" idx="10"/>
          </p:nvPr>
        </p:nvSpPr>
        <p:spPr>
          <a:xfrm>
            <a:off x="433399" y="1343934"/>
            <a:ext cx="12578400" cy="277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7"/>
          <p:cNvSpPr>
            <a:spLocks noGrp="1"/>
          </p:cNvSpPr>
          <p:nvPr>
            <p:ph sz="quarter" idx="12"/>
          </p:nvPr>
        </p:nvSpPr>
        <p:spPr>
          <a:xfrm>
            <a:off x="433399" y="4321263"/>
            <a:ext cx="6181200" cy="277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33400" y="518400"/>
            <a:ext cx="10800000" cy="288000"/>
          </a:xfrm>
        </p:spPr>
        <p:txBody>
          <a:bodyPr/>
          <a:lstStyle>
            <a:lvl1pPr>
              <a:defRPr/>
            </a:lvl1pPr>
          </a:lstStyle>
          <a:p>
            <a:r>
              <a:rPr lang="en-US" dirty="0"/>
              <a:t>Click to add Page title</a:t>
            </a:r>
          </a:p>
        </p:txBody>
      </p:sp>
      <p:sp>
        <p:nvSpPr>
          <p:cNvPr id="22" name="Content Placeholder 7"/>
          <p:cNvSpPr>
            <a:spLocks noGrp="1"/>
          </p:cNvSpPr>
          <p:nvPr>
            <p:ph sz="quarter" idx="13"/>
          </p:nvPr>
        </p:nvSpPr>
        <p:spPr>
          <a:xfrm>
            <a:off x="6830599" y="4321263"/>
            <a:ext cx="6181200" cy="277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4" hasCustomPrompt="1"/>
          </p:nvPr>
        </p:nvSpPr>
        <p:spPr>
          <a:xfrm>
            <a:off x="432000" y="255600"/>
            <a:ext cx="10800000" cy="190800"/>
          </a:xfrm>
        </p:spPr>
        <p:txBody>
          <a:bodyPr/>
          <a:lstStyle>
            <a:lvl1pPr marL="0" indent="0" algn="l" defTabSz="1008044" rtl="0" eaLnBrk="1" latinLnBrk="0" hangingPunct="1">
              <a:lnSpc>
                <a:spcPct val="110000"/>
              </a:lnSpc>
              <a:spcBef>
                <a:spcPts val="0"/>
              </a:spcBef>
              <a:spcAft>
                <a:spcPts val="600"/>
              </a:spcAft>
              <a:buFont typeface="Arial" panose="020B0604020202020204" pitchFamily="34" charset="0"/>
              <a:buNone/>
              <a:defRPr lang="en-US" sz="1600" i="0" kern="1200" baseline="0" smtClean="0">
                <a:solidFill>
                  <a:schemeClr val="accent2"/>
                </a:solidFill>
                <a:latin typeface="+mj-lt"/>
                <a:ea typeface="+mn-ea"/>
                <a:cs typeface="+mn-cs"/>
              </a:defRPr>
            </a:lvl1pPr>
          </a:lstStyle>
          <a:p>
            <a:pPr lvl="0"/>
            <a:r>
              <a:rPr lang="en-US" dirty="0"/>
              <a:t>Click to add Section or Document title</a:t>
            </a:r>
          </a:p>
        </p:txBody>
      </p:sp>
    </p:spTree>
    <p:extLst>
      <p:ext uri="{BB962C8B-B14F-4D97-AF65-F5344CB8AC3E}">
        <p14:creationId xmlns:p14="http://schemas.microsoft.com/office/powerpoint/2010/main" val="3749998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and Subheading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400" y="518400"/>
            <a:ext cx="10800000" cy="288000"/>
          </a:xfrm>
        </p:spPr>
        <p:txBody>
          <a:bodyPr/>
          <a:lstStyle>
            <a:lvl1pPr>
              <a:defRPr/>
            </a:lvl1pPr>
          </a:lstStyle>
          <a:p>
            <a:r>
              <a:rPr lang="en-US" dirty="0"/>
              <a:t>Click to add Page title</a:t>
            </a:r>
          </a:p>
        </p:txBody>
      </p:sp>
      <p:sp>
        <p:nvSpPr>
          <p:cNvPr id="5" name="Text Placeholder 4"/>
          <p:cNvSpPr>
            <a:spLocks noGrp="1"/>
          </p:cNvSpPr>
          <p:nvPr>
            <p:ph type="body" sz="quarter" idx="10" hasCustomPrompt="1"/>
          </p:nvPr>
        </p:nvSpPr>
        <p:spPr>
          <a:xfrm>
            <a:off x="432000" y="255600"/>
            <a:ext cx="10800000" cy="190800"/>
          </a:xfrm>
        </p:spPr>
        <p:txBody>
          <a:bodyPr/>
          <a:lstStyle>
            <a:lvl1pPr marL="0" indent="0" algn="l" defTabSz="1008044" rtl="0" eaLnBrk="1" latinLnBrk="0" hangingPunct="1">
              <a:lnSpc>
                <a:spcPct val="110000"/>
              </a:lnSpc>
              <a:spcBef>
                <a:spcPts val="0"/>
              </a:spcBef>
              <a:spcAft>
                <a:spcPts val="600"/>
              </a:spcAft>
              <a:buFont typeface="Arial" panose="020B0604020202020204" pitchFamily="34" charset="0"/>
              <a:buNone/>
              <a:defRPr lang="en-US" sz="1600" i="0" kern="1200" baseline="0" dirty="0" smtClean="0">
                <a:solidFill>
                  <a:schemeClr val="accent2"/>
                </a:solidFill>
                <a:latin typeface="+mj-lt"/>
                <a:ea typeface="+mn-ea"/>
                <a:cs typeface="+mn-cs"/>
              </a:defRPr>
            </a:lvl1pPr>
          </a:lstStyle>
          <a:p>
            <a:pPr lvl="0"/>
            <a:r>
              <a:rPr lang="en-US" dirty="0"/>
              <a:t>Click to add Section or Document title</a:t>
            </a:r>
          </a:p>
        </p:txBody>
      </p:sp>
    </p:spTree>
    <p:extLst>
      <p:ext uri="{BB962C8B-B14F-4D97-AF65-F5344CB8AC3E}">
        <p14:creationId xmlns:p14="http://schemas.microsoft.com/office/powerpoint/2010/main" val="3740834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roposal Title Slide">
    <p:spTree>
      <p:nvGrpSpPr>
        <p:cNvPr id="1" name=""/>
        <p:cNvGrpSpPr/>
        <p:nvPr/>
      </p:nvGrpSpPr>
      <p:grpSpPr>
        <a:xfrm>
          <a:off x="0" y="0"/>
          <a:ext cx="0" cy="0"/>
          <a:chOff x="0" y="0"/>
          <a:chExt cx="0" cy="0"/>
        </a:xfrm>
      </p:grpSpPr>
      <p:grpSp>
        <p:nvGrpSpPr>
          <p:cNvPr id="25" name="Guidance"/>
          <p:cNvGrpSpPr/>
          <p:nvPr userDrawn="1"/>
        </p:nvGrpSpPr>
        <p:grpSpPr>
          <a:xfrm>
            <a:off x="13489648" y="6501757"/>
            <a:ext cx="1550317" cy="820036"/>
            <a:chOff x="10730546" y="6501757"/>
            <a:chExt cx="1233223" cy="820036"/>
          </a:xfrm>
        </p:grpSpPr>
        <p:cxnSp>
          <p:nvCxnSpPr>
            <p:cNvPr id="26" name="Guidance Arrow 3"/>
            <p:cNvCxnSpPr>
              <a:stCxn id="29" idx="1"/>
            </p:cNvCxnSpPr>
            <p:nvPr userDrawn="1"/>
          </p:nvCxnSpPr>
          <p:spPr>
            <a:xfrm rot="10800000" flipV="1">
              <a:off x="10730547" y="6873675"/>
              <a:ext cx="290259" cy="448118"/>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uidance Arrow 2"/>
            <p:cNvCxnSpPr>
              <a:stCxn id="29" idx="1"/>
            </p:cNvCxnSpPr>
            <p:nvPr userDrawn="1"/>
          </p:nvCxnSpPr>
          <p:spPr>
            <a:xfrm flipH="1">
              <a:off x="10730546" y="6873675"/>
              <a:ext cx="290259" cy="24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uidance Arrow 1"/>
            <p:cNvCxnSpPr>
              <a:stCxn id="29" idx="1"/>
            </p:cNvCxnSpPr>
            <p:nvPr userDrawn="1"/>
          </p:nvCxnSpPr>
          <p:spPr>
            <a:xfrm rot="10800000">
              <a:off x="10730547" y="6501757"/>
              <a:ext cx="290259" cy="371918"/>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Guidance Text"/>
            <p:cNvSpPr txBox="1"/>
            <p:nvPr userDrawn="1"/>
          </p:nvSpPr>
          <p:spPr>
            <a:xfrm>
              <a:off x="11020805" y="6704398"/>
              <a:ext cx="942964" cy="338554"/>
            </a:xfrm>
            <a:prstGeom prst="rect">
              <a:avLst/>
            </a:prstGeom>
            <a:noFill/>
            <a:ln>
              <a:noFill/>
            </a:ln>
          </p:spPr>
          <p:txBody>
            <a:bodyPr wrap="square" lIns="36000" tIns="0" rIns="36000" bIns="0" rtlCol="0" anchor="ctr">
              <a:spAutoFit/>
            </a:bodyPr>
            <a:lstStyle/>
            <a:p>
              <a:pPr algn="l">
                <a:spcBef>
                  <a:spcPts val="600"/>
                </a:spcBef>
              </a:pPr>
              <a:r>
                <a:rPr lang="en-US" sz="1100" b="0" i="1" dirty="0">
                  <a:solidFill>
                    <a:schemeClr val="tx2"/>
                  </a:solidFill>
                  <a:latin typeface="Source Sans Pro Light" panose="020B0403030403020204" pitchFamily="34" charset="0"/>
                </a:rPr>
                <a:t>Leave blank</a:t>
              </a:r>
              <a:br>
                <a:rPr lang="en-US" sz="1100" b="0" i="1" dirty="0">
                  <a:solidFill>
                    <a:schemeClr val="tx2"/>
                  </a:solidFill>
                  <a:latin typeface="Source Sans Pro Light" panose="020B0403030403020204" pitchFamily="34" charset="0"/>
                </a:rPr>
              </a:br>
              <a:r>
                <a:rPr lang="en-US" sz="1100" b="0" i="1" dirty="0">
                  <a:solidFill>
                    <a:schemeClr val="tx2"/>
                  </a:solidFill>
                  <a:latin typeface="Source Sans Pro Light" panose="020B0403030403020204" pitchFamily="34" charset="0"/>
                </a:rPr>
                <a:t>if not required</a:t>
              </a:r>
            </a:p>
          </p:txBody>
        </p:sp>
      </p:grpSp>
      <p:sp>
        <p:nvSpPr>
          <p:cNvPr id="135" name="Title 1"/>
          <p:cNvSpPr>
            <a:spLocks noGrp="1"/>
          </p:cNvSpPr>
          <p:nvPr>
            <p:ph type="body" sz="quarter" idx="10" hasCustomPrompt="1"/>
          </p:nvPr>
        </p:nvSpPr>
        <p:spPr>
          <a:xfrm>
            <a:off x="2465055" y="5868864"/>
            <a:ext cx="10257895" cy="444603"/>
          </a:xfrm>
          <a:prstGeom prst="rect">
            <a:avLst/>
          </a:prstGeom>
        </p:spPr>
        <p:txBody>
          <a:bodyPr anchor="b"/>
          <a:lstStyle>
            <a:lvl1pPr algn="r">
              <a:defRPr sz="2400">
                <a:solidFill>
                  <a:schemeClr val="tx2"/>
                </a:solidFill>
              </a:defRPr>
            </a:lvl1pPr>
          </a:lstStyle>
          <a:p>
            <a:pPr lvl="0"/>
            <a:r>
              <a:rPr lang="en-US" dirty="0"/>
              <a:t>Click to add Presentation title</a:t>
            </a:r>
          </a:p>
        </p:txBody>
      </p:sp>
      <p:sp>
        <p:nvSpPr>
          <p:cNvPr id="136" name="Subtitle 2"/>
          <p:cNvSpPr>
            <a:spLocks noGrp="1"/>
          </p:cNvSpPr>
          <p:nvPr>
            <p:ph type="body" sz="quarter" idx="11" hasCustomPrompt="1"/>
          </p:nvPr>
        </p:nvSpPr>
        <p:spPr>
          <a:xfrm>
            <a:off x="2465055" y="6326684"/>
            <a:ext cx="10257895" cy="350146"/>
          </a:xfrm>
          <a:prstGeom prst="rect">
            <a:avLst/>
          </a:prstGeom>
        </p:spPr>
        <p:txBody>
          <a:bodyPr anchor="b"/>
          <a:lstStyle>
            <a:lvl1pPr algn="r">
              <a:defRPr sz="2000">
                <a:solidFill>
                  <a:schemeClr val="accent2"/>
                </a:solidFill>
                <a:latin typeface="+mj-lt"/>
              </a:defRPr>
            </a:lvl1pPr>
          </a:lstStyle>
          <a:p>
            <a:pPr lvl="0"/>
            <a:r>
              <a:rPr lang="en-US" dirty="0"/>
              <a:t>Click to add Presentation sub-title</a:t>
            </a:r>
          </a:p>
        </p:txBody>
      </p:sp>
      <p:sp>
        <p:nvSpPr>
          <p:cNvPr id="17" name="Date"/>
          <p:cNvSpPr>
            <a:spLocks noGrp="1"/>
          </p:cNvSpPr>
          <p:nvPr>
            <p:ph type="body" sz="quarter" idx="13" hasCustomPrompt="1"/>
          </p:nvPr>
        </p:nvSpPr>
        <p:spPr>
          <a:xfrm>
            <a:off x="2465055" y="7213620"/>
            <a:ext cx="10257895" cy="216346"/>
          </a:xfrm>
          <a:prstGeom prst="rect">
            <a:avLst/>
          </a:prstGeom>
        </p:spPr>
        <p:txBody>
          <a:bodyPr anchor="ctr"/>
          <a:lstStyle>
            <a:lvl1pPr algn="r">
              <a:defRPr sz="1000">
                <a:solidFill>
                  <a:schemeClr val="tx2"/>
                </a:solidFill>
                <a:latin typeface="+mj-lt"/>
              </a:defRPr>
            </a:lvl1pPr>
          </a:lstStyle>
          <a:p>
            <a:pPr lvl="0"/>
            <a:r>
              <a:rPr lang="en-US" dirty="0"/>
              <a:t>Click to add Presentation date (mmm </a:t>
            </a:r>
            <a:r>
              <a:rPr lang="en-US" dirty="0" err="1"/>
              <a:t>yyyy</a:t>
            </a:r>
            <a:r>
              <a:rPr lang="en-US" dirty="0"/>
              <a:t>  or d mmm </a:t>
            </a:r>
            <a:r>
              <a:rPr lang="en-US" dirty="0" err="1"/>
              <a:t>yyyy</a:t>
            </a:r>
            <a:r>
              <a:rPr lang="en-US" dirty="0"/>
              <a:t>)</a:t>
            </a:r>
          </a:p>
        </p:txBody>
      </p:sp>
      <p:sp>
        <p:nvSpPr>
          <p:cNvPr id="137" name="ClientName"/>
          <p:cNvSpPr>
            <a:spLocks noGrp="1"/>
          </p:cNvSpPr>
          <p:nvPr>
            <p:ph type="body" sz="quarter" idx="12" hasCustomPrompt="1"/>
          </p:nvPr>
        </p:nvSpPr>
        <p:spPr>
          <a:xfrm>
            <a:off x="2465055" y="6690049"/>
            <a:ext cx="10257895" cy="367750"/>
          </a:xfrm>
          <a:prstGeom prst="rect">
            <a:avLst/>
          </a:prstGeom>
        </p:spPr>
        <p:txBody>
          <a:bodyPr anchor="b"/>
          <a:lstStyle>
            <a:lvl1pPr algn="r">
              <a:defRPr sz="2000" i="1" baseline="0">
                <a:solidFill>
                  <a:schemeClr val="accent2"/>
                </a:solidFill>
                <a:latin typeface="Georgia" panose="02040502050405020303" pitchFamily="18" charset="0"/>
              </a:defRPr>
            </a:lvl1pPr>
          </a:lstStyle>
          <a:p>
            <a:pPr lvl="0"/>
            <a:r>
              <a:rPr lang="en-US" dirty="0"/>
              <a:t>Click to add Client or Presenter name</a:t>
            </a:r>
          </a:p>
        </p:txBody>
      </p:sp>
      <p:sp>
        <p:nvSpPr>
          <p:cNvPr id="30" name="TxtWatermark"/>
          <p:cNvSpPr txBox="1"/>
          <p:nvPr userDrawn="1"/>
        </p:nvSpPr>
        <p:spPr>
          <a:xfrm>
            <a:off x="8468635" y="419362"/>
            <a:ext cx="4437194" cy="169277"/>
          </a:xfrm>
          <a:prstGeom prst="rect">
            <a:avLst/>
          </a:prstGeom>
          <a:noFill/>
        </p:spPr>
        <p:txBody>
          <a:bodyPr wrap="square" lIns="0" tIns="0" rIns="0" bIns="0" rtlCol="0" anchor="ctr">
            <a:spAutoFit/>
          </a:bodyPr>
          <a:lstStyle/>
          <a:p>
            <a:pPr marL="0" lvl="0" indent="0" algn="r" defTabSz="1008044" rtl="0" eaLnBrk="1" latinLnBrk="0" hangingPunct="1">
              <a:lnSpc>
                <a:spcPct val="110000"/>
              </a:lnSpc>
              <a:spcBef>
                <a:spcPts val="1400"/>
              </a:spcBef>
              <a:spcAft>
                <a:spcPts val="600"/>
              </a:spcAft>
              <a:buFont typeface="Arial" panose="020B0604020202020204" pitchFamily="34" charset="0"/>
              <a:buNone/>
            </a:pPr>
            <a:r>
              <a:rPr lang="en-US" sz="1000" i="0" kern="1200" dirty="0">
                <a:solidFill>
                  <a:schemeClr val="accent3"/>
                </a:solidFill>
                <a:latin typeface="+mj-lt"/>
                <a:ea typeface="+mn-ea"/>
                <a:cs typeface="+mn-cs"/>
              </a:rPr>
              <a:t>x</a:t>
            </a:r>
          </a:p>
        </p:txBody>
      </p:sp>
      <p:sp>
        <p:nvSpPr>
          <p:cNvPr id="23" name="TextBox 3"/>
          <p:cNvSpPr txBox="1"/>
          <p:nvPr userDrawn="1"/>
        </p:nvSpPr>
        <p:spPr>
          <a:xfrm>
            <a:off x="666355" y="7198683"/>
            <a:ext cx="1601721" cy="246221"/>
          </a:xfrm>
          <a:prstGeom prst="rect">
            <a:avLst/>
          </a:prstGeom>
          <a:noFill/>
        </p:spPr>
        <p:txBody>
          <a:bodyPr wrap="none" lIns="0" tIns="0" rIns="0" bIns="0" rtlCol="0">
            <a:spAutoFit/>
          </a:bodyPr>
          <a:lstStyle/>
          <a:p>
            <a:r>
              <a:rPr lang="en-US" sz="1600" noProof="0" dirty="0">
                <a:latin typeface="Source Sans Pro Semibold" panose="020B0603030403020204" pitchFamily="34" charset="0"/>
              </a:rPr>
              <a:t>Proposal Number:</a:t>
            </a:r>
          </a:p>
        </p:txBody>
      </p:sp>
      <p:sp>
        <p:nvSpPr>
          <p:cNvPr id="31" name="PropNum"/>
          <p:cNvSpPr txBox="1"/>
          <p:nvPr userDrawn="1"/>
        </p:nvSpPr>
        <p:spPr>
          <a:xfrm>
            <a:off x="8649862" y="7198682"/>
            <a:ext cx="4073088" cy="252000"/>
          </a:xfrm>
          <a:prstGeom prst="rect">
            <a:avLst/>
          </a:prstGeom>
          <a:noFill/>
        </p:spPr>
        <p:txBody>
          <a:bodyPr wrap="square" lIns="0" tIns="0" rIns="0" bIns="0" rtlCol="0" anchor="t" anchorCtr="0">
            <a:noAutofit/>
          </a:bodyPr>
          <a:lstStyle/>
          <a:p>
            <a:pPr algn="l">
              <a:lnSpc>
                <a:spcPct val="100000"/>
              </a:lnSpc>
            </a:pPr>
            <a:endParaRPr lang="en-US" sz="1600" b="0" noProof="0" dirty="0">
              <a:solidFill>
                <a:schemeClr val="tx1"/>
              </a:solidFill>
              <a:latin typeface="Source Sans Pro Light" panose="020B0403030403020204" pitchFamily="34" charset="0"/>
            </a:endParaRPr>
          </a:p>
        </p:txBody>
      </p:sp>
      <p:grpSp>
        <p:nvGrpSpPr>
          <p:cNvPr id="37" name="ION logo"/>
          <p:cNvGrpSpPr>
            <a:grpSpLocks noChangeAspect="1"/>
          </p:cNvGrpSpPr>
          <p:nvPr userDrawn="1"/>
        </p:nvGrpSpPr>
        <p:grpSpPr>
          <a:xfrm>
            <a:off x="10917068" y="3160602"/>
            <a:ext cx="2114550" cy="1241425"/>
            <a:chOff x="8270875" y="3065463"/>
            <a:chExt cx="2114550" cy="1241425"/>
          </a:xfrm>
        </p:grpSpPr>
        <p:sp>
          <p:nvSpPr>
            <p:cNvPr id="43" name="Protons"/>
            <p:cNvSpPr>
              <a:spLocks noEditPoints="1"/>
            </p:cNvSpPr>
            <p:nvPr userDrawn="1"/>
          </p:nvSpPr>
          <p:spPr bwMode="auto">
            <a:xfrm>
              <a:off x="8270875" y="3065463"/>
              <a:ext cx="1804988" cy="900113"/>
            </a:xfrm>
            <a:custGeom>
              <a:avLst/>
              <a:gdLst>
                <a:gd name="T0" fmla="*/ 360 w 2400"/>
                <a:gd name="T1" fmla="*/ 960 h 1200"/>
                <a:gd name="T2" fmla="*/ 256 w 2400"/>
                <a:gd name="T3" fmla="*/ 1020 h 1200"/>
                <a:gd name="T4" fmla="*/ 240 w 2400"/>
                <a:gd name="T5" fmla="*/ 960 h 1200"/>
                <a:gd name="T6" fmla="*/ 256 w 2400"/>
                <a:gd name="T7" fmla="*/ 900 h 1200"/>
                <a:gd name="T8" fmla="*/ 360 w 2400"/>
                <a:gd name="T9" fmla="*/ 960 h 1200"/>
                <a:gd name="T10" fmla="*/ 464 w 2400"/>
                <a:gd name="T11" fmla="*/ 900 h 1200"/>
                <a:gd name="T12" fmla="*/ 360 w 2400"/>
                <a:gd name="T13" fmla="*/ 960 h 1200"/>
                <a:gd name="T14" fmla="*/ 464 w 2400"/>
                <a:gd name="T15" fmla="*/ 1020 h 1200"/>
                <a:gd name="T16" fmla="*/ 480 w 2400"/>
                <a:gd name="T17" fmla="*/ 960 h 1200"/>
                <a:gd name="T18" fmla="*/ 464 w 2400"/>
                <a:gd name="T19" fmla="*/ 900 h 1200"/>
                <a:gd name="T20" fmla="*/ 2040 w 2400"/>
                <a:gd name="T21" fmla="*/ 720 h 1200"/>
                <a:gd name="T22" fmla="*/ 1920 w 2400"/>
                <a:gd name="T23" fmla="*/ 840 h 1200"/>
                <a:gd name="T24" fmla="*/ 2040 w 2400"/>
                <a:gd name="T25" fmla="*/ 960 h 1200"/>
                <a:gd name="T26" fmla="*/ 2160 w 2400"/>
                <a:gd name="T27" fmla="*/ 840 h 1200"/>
                <a:gd name="T28" fmla="*/ 2040 w 2400"/>
                <a:gd name="T29" fmla="*/ 720 h 1200"/>
                <a:gd name="T30" fmla="*/ 120 w 2400"/>
                <a:gd name="T31" fmla="*/ 0 h 1200"/>
                <a:gd name="T32" fmla="*/ 0 w 2400"/>
                <a:gd name="T33" fmla="*/ 120 h 1200"/>
                <a:gd name="T34" fmla="*/ 120 w 2400"/>
                <a:gd name="T35" fmla="*/ 240 h 1200"/>
                <a:gd name="T36" fmla="*/ 240 w 2400"/>
                <a:gd name="T37" fmla="*/ 120 h 1200"/>
                <a:gd name="T38" fmla="*/ 120 w 2400"/>
                <a:gd name="T39" fmla="*/ 0 h 1200"/>
                <a:gd name="T40" fmla="*/ 2280 w 2400"/>
                <a:gd name="T41" fmla="*/ 960 h 1200"/>
                <a:gd name="T42" fmla="*/ 2160 w 2400"/>
                <a:gd name="T43" fmla="*/ 1080 h 1200"/>
                <a:gd name="T44" fmla="*/ 2280 w 2400"/>
                <a:gd name="T45" fmla="*/ 1200 h 1200"/>
                <a:gd name="T46" fmla="*/ 2400 w 2400"/>
                <a:gd name="T47" fmla="*/ 1080 h 1200"/>
                <a:gd name="T48" fmla="*/ 2280 w 2400"/>
                <a:gd name="T49" fmla="*/ 96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00" h="1200">
                  <a:moveTo>
                    <a:pt x="360" y="960"/>
                  </a:moveTo>
                  <a:cubicBezTo>
                    <a:pt x="316" y="960"/>
                    <a:pt x="277" y="984"/>
                    <a:pt x="256" y="1020"/>
                  </a:cubicBezTo>
                  <a:cubicBezTo>
                    <a:pt x="246" y="1003"/>
                    <a:pt x="240" y="982"/>
                    <a:pt x="240" y="960"/>
                  </a:cubicBezTo>
                  <a:cubicBezTo>
                    <a:pt x="240" y="938"/>
                    <a:pt x="246" y="918"/>
                    <a:pt x="256" y="900"/>
                  </a:cubicBezTo>
                  <a:cubicBezTo>
                    <a:pt x="277" y="936"/>
                    <a:pt x="316" y="960"/>
                    <a:pt x="360" y="960"/>
                  </a:cubicBezTo>
                  <a:moveTo>
                    <a:pt x="464" y="900"/>
                  </a:moveTo>
                  <a:cubicBezTo>
                    <a:pt x="443" y="936"/>
                    <a:pt x="404" y="960"/>
                    <a:pt x="360" y="960"/>
                  </a:cubicBezTo>
                  <a:cubicBezTo>
                    <a:pt x="404" y="960"/>
                    <a:pt x="443" y="984"/>
                    <a:pt x="464" y="1020"/>
                  </a:cubicBezTo>
                  <a:cubicBezTo>
                    <a:pt x="474" y="1003"/>
                    <a:pt x="480" y="982"/>
                    <a:pt x="480" y="960"/>
                  </a:cubicBezTo>
                  <a:cubicBezTo>
                    <a:pt x="480" y="938"/>
                    <a:pt x="474" y="918"/>
                    <a:pt x="464" y="900"/>
                  </a:cubicBezTo>
                  <a:moveTo>
                    <a:pt x="2040" y="720"/>
                  </a:moveTo>
                  <a:cubicBezTo>
                    <a:pt x="1974" y="720"/>
                    <a:pt x="1920" y="774"/>
                    <a:pt x="1920" y="840"/>
                  </a:cubicBezTo>
                  <a:cubicBezTo>
                    <a:pt x="1920" y="906"/>
                    <a:pt x="1974" y="960"/>
                    <a:pt x="2040" y="960"/>
                  </a:cubicBezTo>
                  <a:cubicBezTo>
                    <a:pt x="2106" y="960"/>
                    <a:pt x="2160" y="906"/>
                    <a:pt x="2160" y="840"/>
                  </a:cubicBezTo>
                  <a:cubicBezTo>
                    <a:pt x="2160" y="774"/>
                    <a:pt x="2106" y="720"/>
                    <a:pt x="2040" y="720"/>
                  </a:cubicBezTo>
                  <a:moveTo>
                    <a:pt x="120" y="0"/>
                  </a:moveTo>
                  <a:cubicBezTo>
                    <a:pt x="54" y="0"/>
                    <a:pt x="0" y="54"/>
                    <a:pt x="0" y="120"/>
                  </a:cubicBezTo>
                  <a:cubicBezTo>
                    <a:pt x="0" y="186"/>
                    <a:pt x="54" y="240"/>
                    <a:pt x="120" y="240"/>
                  </a:cubicBezTo>
                  <a:cubicBezTo>
                    <a:pt x="186" y="240"/>
                    <a:pt x="240" y="186"/>
                    <a:pt x="240" y="120"/>
                  </a:cubicBezTo>
                  <a:cubicBezTo>
                    <a:pt x="240" y="54"/>
                    <a:pt x="186" y="0"/>
                    <a:pt x="120" y="0"/>
                  </a:cubicBezTo>
                  <a:moveTo>
                    <a:pt x="2280" y="960"/>
                  </a:moveTo>
                  <a:cubicBezTo>
                    <a:pt x="2214" y="960"/>
                    <a:pt x="2160" y="1014"/>
                    <a:pt x="2160" y="1080"/>
                  </a:cubicBezTo>
                  <a:cubicBezTo>
                    <a:pt x="2160" y="1146"/>
                    <a:pt x="2214" y="1200"/>
                    <a:pt x="2280" y="1200"/>
                  </a:cubicBezTo>
                  <a:cubicBezTo>
                    <a:pt x="2346" y="1200"/>
                    <a:pt x="2400" y="1146"/>
                    <a:pt x="2400" y="1080"/>
                  </a:cubicBezTo>
                  <a:cubicBezTo>
                    <a:pt x="2400" y="1014"/>
                    <a:pt x="2346" y="960"/>
                    <a:pt x="2280" y="96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Electrons"/>
            <p:cNvSpPr>
              <a:spLocks noEditPoints="1"/>
            </p:cNvSpPr>
            <p:nvPr userDrawn="1"/>
          </p:nvSpPr>
          <p:spPr bwMode="auto">
            <a:xfrm>
              <a:off x="8451850" y="3244850"/>
              <a:ext cx="1933575" cy="720725"/>
            </a:xfrm>
            <a:custGeom>
              <a:avLst/>
              <a:gdLst>
                <a:gd name="T0" fmla="*/ 1936 w 2572"/>
                <a:gd name="T1" fmla="*/ 420 h 960"/>
                <a:gd name="T2" fmla="*/ 1920 w 2572"/>
                <a:gd name="T3" fmla="*/ 480 h 960"/>
                <a:gd name="T4" fmla="*/ 1936 w 2572"/>
                <a:gd name="T5" fmla="*/ 540 h 960"/>
                <a:gd name="T6" fmla="*/ 2040 w 2572"/>
                <a:gd name="T7" fmla="*/ 480 h 960"/>
                <a:gd name="T8" fmla="*/ 1936 w 2572"/>
                <a:gd name="T9" fmla="*/ 420 h 960"/>
                <a:gd name="T10" fmla="*/ 2160 w 2572"/>
                <a:gd name="T11" fmla="*/ 480 h 960"/>
                <a:gd name="T12" fmla="*/ 2144 w 2572"/>
                <a:gd name="T13" fmla="*/ 540 h 960"/>
                <a:gd name="T14" fmla="*/ 2040 w 2572"/>
                <a:gd name="T15" fmla="*/ 480 h 960"/>
                <a:gd name="T16" fmla="*/ 2144 w 2572"/>
                <a:gd name="T17" fmla="*/ 420 h 960"/>
                <a:gd name="T18" fmla="*/ 2160 w 2572"/>
                <a:gd name="T19" fmla="*/ 480 h 960"/>
                <a:gd name="T20" fmla="*/ 240 w 2572"/>
                <a:gd name="T21" fmla="*/ 600 h 960"/>
                <a:gd name="T22" fmla="*/ 120 w 2572"/>
                <a:gd name="T23" fmla="*/ 720 h 960"/>
                <a:gd name="T24" fmla="*/ 0 w 2572"/>
                <a:gd name="T25" fmla="*/ 600 h 960"/>
                <a:gd name="T26" fmla="*/ 120 w 2572"/>
                <a:gd name="T27" fmla="*/ 480 h 960"/>
                <a:gd name="T28" fmla="*/ 240 w 2572"/>
                <a:gd name="T29" fmla="*/ 600 h 960"/>
                <a:gd name="T30" fmla="*/ 2572 w 2572"/>
                <a:gd name="T31" fmla="*/ 120 h 960"/>
                <a:gd name="T32" fmla="*/ 2452 w 2572"/>
                <a:gd name="T33" fmla="*/ 240 h 960"/>
                <a:gd name="T34" fmla="*/ 2332 w 2572"/>
                <a:gd name="T35" fmla="*/ 120 h 960"/>
                <a:gd name="T36" fmla="*/ 2452 w 2572"/>
                <a:gd name="T37" fmla="*/ 0 h 960"/>
                <a:gd name="T38" fmla="*/ 2572 w 2572"/>
                <a:gd name="T39" fmla="*/ 120 h 960"/>
                <a:gd name="T40" fmla="*/ 1680 w 2572"/>
                <a:gd name="T41" fmla="*/ 720 h 960"/>
                <a:gd name="T42" fmla="*/ 1664 w 2572"/>
                <a:gd name="T43" fmla="*/ 780 h 960"/>
                <a:gd name="T44" fmla="*/ 1680 w 2572"/>
                <a:gd name="T45" fmla="*/ 840 h 960"/>
                <a:gd name="T46" fmla="*/ 1560 w 2572"/>
                <a:gd name="T47" fmla="*/ 960 h 960"/>
                <a:gd name="T48" fmla="*/ 1440 w 2572"/>
                <a:gd name="T49" fmla="*/ 840 h 960"/>
                <a:gd name="T50" fmla="*/ 1456 w 2572"/>
                <a:gd name="T51" fmla="*/ 780 h 960"/>
                <a:gd name="T52" fmla="*/ 1440 w 2572"/>
                <a:gd name="T53" fmla="*/ 720 h 960"/>
                <a:gd name="T54" fmla="*/ 1456 w 2572"/>
                <a:gd name="T55" fmla="*/ 660 h 960"/>
                <a:gd name="T56" fmla="*/ 1440 w 2572"/>
                <a:gd name="T57" fmla="*/ 600 h 960"/>
                <a:gd name="T58" fmla="*/ 1560 w 2572"/>
                <a:gd name="T59" fmla="*/ 480 h 960"/>
                <a:gd name="T60" fmla="*/ 1680 w 2572"/>
                <a:gd name="T61" fmla="*/ 600 h 960"/>
                <a:gd name="T62" fmla="*/ 1664 w 2572"/>
                <a:gd name="T63" fmla="*/ 660 h 960"/>
                <a:gd name="T64" fmla="*/ 1680 w 2572"/>
                <a:gd name="T65" fmla="*/ 720 h 960"/>
                <a:gd name="T66" fmla="*/ 2160 w 2572"/>
                <a:gd name="T67" fmla="*/ 720 h 960"/>
                <a:gd name="T68" fmla="*/ 2144 w 2572"/>
                <a:gd name="T69" fmla="*/ 780 h 960"/>
                <a:gd name="T70" fmla="*/ 2040 w 2572"/>
                <a:gd name="T71" fmla="*/ 720 h 960"/>
                <a:gd name="T72" fmla="*/ 2144 w 2572"/>
                <a:gd name="T73" fmla="*/ 660 h 960"/>
                <a:gd name="T74" fmla="*/ 2160 w 2572"/>
                <a:gd name="T75" fmla="*/ 72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72" h="960">
                  <a:moveTo>
                    <a:pt x="1936" y="420"/>
                  </a:moveTo>
                  <a:cubicBezTo>
                    <a:pt x="1926" y="438"/>
                    <a:pt x="1920" y="458"/>
                    <a:pt x="1920" y="480"/>
                  </a:cubicBezTo>
                  <a:cubicBezTo>
                    <a:pt x="1920" y="502"/>
                    <a:pt x="1926" y="522"/>
                    <a:pt x="1936" y="540"/>
                  </a:cubicBezTo>
                  <a:cubicBezTo>
                    <a:pt x="1957" y="504"/>
                    <a:pt x="1996" y="480"/>
                    <a:pt x="2040" y="480"/>
                  </a:cubicBezTo>
                  <a:cubicBezTo>
                    <a:pt x="1996" y="480"/>
                    <a:pt x="1957" y="456"/>
                    <a:pt x="1936" y="420"/>
                  </a:cubicBezTo>
                  <a:moveTo>
                    <a:pt x="2160" y="480"/>
                  </a:moveTo>
                  <a:cubicBezTo>
                    <a:pt x="2160" y="502"/>
                    <a:pt x="2154" y="522"/>
                    <a:pt x="2144" y="540"/>
                  </a:cubicBezTo>
                  <a:cubicBezTo>
                    <a:pt x="2123" y="504"/>
                    <a:pt x="2084" y="480"/>
                    <a:pt x="2040" y="480"/>
                  </a:cubicBezTo>
                  <a:cubicBezTo>
                    <a:pt x="2084" y="480"/>
                    <a:pt x="2123" y="456"/>
                    <a:pt x="2144" y="420"/>
                  </a:cubicBezTo>
                  <a:cubicBezTo>
                    <a:pt x="2154" y="438"/>
                    <a:pt x="2160" y="458"/>
                    <a:pt x="2160" y="480"/>
                  </a:cubicBezTo>
                  <a:moveTo>
                    <a:pt x="240" y="600"/>
                  </a:moveTo>
                  <a:cubicBezTo>
                    <a:pt x="240" y="666"/>
                    <a:pt x="186" y="720"/>
                    <a:pt x="120" y="720"/>
                  </a:cubicBezTo>
                  <a:cubicBezTo>
                    <a:pt x="54" y="720"/>
                    <a:pt x="0" y="666"/>
                    <a:pt x="0" y="600"/>
                  </a:cubicBezTo>
                  <a:cubicBezTo>
                    <a:pt x="0" y="534"/>
                    <a:pt x="54" y="480"/>
                    <a:pt x="120" y="480"/>
                  </a:cubicBezTo>
                  <a:cubicBezTo>
                    <a:pt x="186" y="480"/>
                    <a:pt x="240" y="534"/>
                    <a:pt x="240" y="600"/>
                  </a:cubicBezTo>
                  <a:moveTo>
                    <a:pt x="2572" y="120"/>
                  </a:moveTo>
                  <a:cubicBezTo>
                    <a:pt x="2572" y="186"/>
                    <a:pt x="2518" y="240"/>
                    <a:pt x="2452" y="240"/>
                  </a:cubicBezTo>
                  <a:cubicBezTo>
                    <a:pt x="2386" y="240"/>
                    <a:pt x="2332" y="186"/>
                    <a:pt x="2332" y="120"/>
                  </a:cubicBezTo>
                  <a:cubicBezTo>
                    <a:pt x="2332" y="54"/>
                    <a:pt x="2386" y="0"/>
                    <a:pt x="2452" y="0"/>
                  </a:cubicBezTo>
                  <a:cubicBezTo>
                    <a:pt x="2518" y="0"/>
                    <a:pt x="2572" y="54"/>
                    <a:pt x="2572" y="120"/>
                  </a:cubicBezTo>
                  <a:moveTo>
                    <a:pt x="1680" y="720"/>
                  </a:moveTo>
                  <a:cubicBezTo>
                    <a:pt x="1680" y="742"/>
                    <a:pt x="1674" y="762"/>
                    <a:pt x="1664" y="780"/>
                  </a:cubicBezTo>
                  <a:cubicBezTo>
                    <a:pt x="1674" y="798"/>
                    <a:pt x="1680" y="818"/>
                    <a:pt x="1680" y="840"/>
                  </a:cubicBezTo>
                  <a:cubicBezTo>
                    <a:pt x="1680" y="906"/>
                    <a:pt x="1626" y="960"/>
                    <a:pt x="1560" y="960"/>
                  </a:cubicBezTo>
                  <a:cubicBezTo>
                    <a:pt x="1494" y="960"/>
                    <a:pt x="1440" y="906"/>
                    <a:pt x="1440" y="840"/>
                  </a:cubicBezTo>
                  <a:cubicBezTo>
                    <a:pt x="1440" y="818"/>
                    <a:pt x="1446" y="798"/>
                    <a:pt x="1456" y="780"/>
                  </a:cubicBezTo>
                  <a:cubicBezTo>
                    <a:pt x="1446" y="762"/>
                    <a:pt x="1440" y="742"/>
                    <a:pt x="1440" y="720"/>
                  </a:cubicBezTo>
                  <a:cubicBezTo>
                    <a:pt x="1440" y="698"/>
                    <a:pt x="1446" y="678"/>
                    <a:pt x="1456" y="660"/>
                  </a:cubicBezTo>
                  <a:cubicBezTo>
                    <a:pt x="1446" y="642"/>
                    <a:pt x="1440" y="622"/>
                    <a:pt x="1440" y="600"/>
                  </a:cubicBezTo>
                  <a:cubicBezTo>
                    <a:pt x="1440" y="534"/>
                    <a:pt x="1494" y="480"/>
                    <a:pt x="1560" y="480"/>
                  </a:cubicBezTo>
                  <a:cubicBezTo>
                    <a:pt x="1626" y="480"/>
                    <a:pt x="1680" y="534"/>
                    <a:pt x="1680" y="600"/>
                  </a:cubicBezTo>
                  <a:cubicBezTo>
                    <a:pt x="1680" y="622"/>
                    <a:pt x="1674" y="642"/>
                    <a:pt x="1664" y="660"/>
                  </a:cubicBezTo>
                  <a:cubicBezTo>
                    <a:pt x="1674" y="678"/>
                    <a:pt x="1680" y="698"/>
                    <a:pt x="1680" y="720"/>
                  </a:cubicBezTo>
                  <a:moveTo>
                    <a:pt x="2160" y="720"/>
                  </a:moveTo>
                  <a:cubicBezTo>
                    <a:pt x="2160" y="742"/>
                    <a:pt x="2154" y="762"/>
                    <a:pt x="2144" y="780"/>
                  </a:cubicBezTo>
                  <a:cubicBezTo>
                    <a:pt x="2123" y="744"/>
                    <a:pt x="2084" y="720"/>
                    <a:pt x="2040" y="720"/>
                  </a:cubicBezTo>
                  <a:cubicBezTo>
                    <a:pt x="2084" y="720"/>
                    <a:pt x="2123" y="696"/>
                    <a:pt x="2144" y="660"/>
                  </a:cubicBezTo>
                  <a:cubicBezTo>
                    <a:pt x="2154" y="678"/>
                    <a:pt x="2160" y="698"/>
                    <a:pt x="2160" y="72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Nucleus and Neutrons"/>
            <p:cNvSpPr>
              <a:spLocks noEditPoints="1"/>
            </p:cNvSpPr>
            <p:nvPr userDrawn="1"/>
          </p:nvSpPr>
          <p:spPr bwMode="auto">
            <a:xfrm>
              <a:off x="8451850" y="3424238"/>
              <a:ext cx="1624013" cy="882650"/>
            </a:xfrm>
            <a:custGeom>
              <a:avLst/>
              <a:gdLst>
                <a:gd name="T0" fmla="*/ 840 w 2160"/>
                <a:gd name="T1" fmla="*/ 0 h 1176"/>
                <a:gd name="T2" fmla="*/ 480 w 2160"/>
                <a:gd name="T3" fmla="*/ 360 h 1176"/>
                <a:gd name="T4" fmla="*/ 840 w 2160"/>
                <a:gd name="T5" fmla="*/ 720 h 1176"/>
                <a:gd name="T6" fmla="*/ 1200 w 2160"/>
                <a:gd name="T7" fmla="*/ 360 h 1176"/>
                <a:gd name="T8" fmla="*/ 840 w 2160"/>
                <a:gd name="T9" fmla="*/ 0 h 1176"/>
                <a:gd name="T10" fmla="*/ 840 w 2160"/>
                <a:gd name="T11" fmla="*/ 480 h 1176"/>
                <a:gd name="T12" fmla="*/ 720 w 2160"/>
                <a:gd name="T13" fmla="*/ 360 h 1176"/>
                <a:gd name="T14" fmla="*/ 840 w 2160"/>
                <a:gd name="T15" fmla="*/ 240 h 1176"/>
                <a:gd name="T16" fmla="*/ 960 w 2160"/>
                <a:gd name="T17" fmla="*/ 360 h 1176"/>
                <a:gd name="T18" fmla="*/ 840 w 2160"/>
                <a:gd name="T19" fmla="*/ 480 h 1176"/>
                <a:gd name="T20" fmla="*/ 240 w 2160"/>
                <a:gd name="T21" fmla="*/ 120 h 1176"/>
                <a:gd name="T22" fmla="*/ 120 w 2160"/>
                <a:gd name="T23" fmla="*/ 240 h 1176"/>
                <a:gd name="T24" fmla="*/ 0 w 2160"/>
                <a:gd name="T25" fmla="*/ 120 h 1176"/>
                <a:gd name="T26" fmla="*/ 120 w 2160"/>
                <a:gd name="T27" fmla="*/ 0 h 1176"/>
                <a:gd name="T28" fmla="*/ 240 w 2160"/>
                <a:gd name="T29" fmla="*/ 120 h 1176"/>
                <a:gd name="T30" fmla="*/ 240 w 2160"/>
                <a:gd name="T31" fmla="*/ 600 h 1176"/>
                <a:gd name="T32" fmla="*/ 120 w 2160"/>
                <a:gd name="T33" fmla="*/ 720 h 1176"/>
                <a:gd name="T34" fmla="*/ 0 w 2160"/>
                <a:gd name="T35" fmla="*/ 600 h 1176"/>
                <a:gd name="T36" fmla="*/ 120 w 2160"/>
                <a:gd name="T37" fmla="*/ 480 h 1176"/>
                <a:gd name="T38" fmla="*/ 240 w 2160"/>
                <a:gd name="T39" fmla="*/ 600 h 1176"/>
                <a:gd name="T40" fmla="*/ 1200 w 2160"/>
                <a:gd name="T41" fmla="*/ 1056 h 1176"/>
                <a:gd name="T42" fmla="*/ 1080 w 2160"/>
                <a:gd name="T43" fmla="*/ 1176 h 1176"/>
                <a:gd name="T44" fmla="*/ 960 w 2160"/>
                <a:gd name="T45" fmla="*/ 1056 h 1176"/>
                <a:gd name="T46" fmla="*/ 1080 w 2160"/>
                <a:gd name="T47" fmla="*/ 936 h 1176"/>
                <a:gd name="T48" fmla="*/ 1200 w 2160"/>
                <a:gd name="T49" fmla="*/ 1056 h 1176"/>
                <a:gd name="T50" fmla="*/ 2160 w 2160"/>
                <a:gd name="T51" fmla="*/ 120 h 1176"/>
                <a:gd name="T52" fmla="*/ 2040 w 2160"/>
                <a:gd name="T53" fmla="*/ 240 h 1176"/>
                <a:gd name="T54" fmla="*/ 1920 w 2160"/>
                <a:gd name="T55" fmla="*/ 120 h 1176"/>
                <a:gd name="T56" fmla="*/ 2040 w 2160"/>
                <a:gd name="T57" fmla="*/ 0 h 1176"/>
                <a:gd name="T58" fmla="*/ 2160 w 2160"/>
                <a:gd name="T59" fmla="*/ 120 h 1176"/>
                <a:gd name="T60" fmla="*/ 2160 w 2160"/>
                <a:gd name="T61" fmla="*/ 360 h 1176"/>
                <a:gd name="T62" fmla="*/ 2040 w 2160"/>
                <a:gd name="T63" fmla="*/ 480 h 1176"/>
                <a:gd name="T64" fmla="*/ 1920 w 2160"/>
                <a:gd name="T65" fmla="*/ 600 h 1176"/>
                <a:gd name="T66" fmla="*/ 1800 w 2160"/>
                <a:gd name="T67" fmla="*/ 480 h 1176"/>
                <a:gd name="T68" fmla="*/ 1920 w 2160"/>
                <a:gd name="T69" fmla="*/ 360 h 1176"/>
                <a:gd name="T70" fmla="*/ 2040 w 2160"/>
                <a:gd name="T71" fmla="*/ 240 h 1176"/>
                <a:gd name="T72" fmla="*/ 2160 w 2160"/>
                <a:gd name="T73" fmla="*/ 360 h 1176"/>
                <a:gd name="T74" fmla="*/ 1800 w 2160"/>
                <a:gd name="T75" fmla="*/ 240 h 1176"/>
                <a:gd name="T76" fmla="*/ 1680 w 2160"/>
                <a:gd name="T77" fmla="*/ 360 h 1176"/>
                <a:gd name="T78" fmla="*/ 1560 w 2160"/>
                <a:gd name="T79" fmla="*/ 240 h 1176"/>
                <a:gd name="T80" fmla="*/ 1440 w 2160"/>
                <a:gd name="T81" fmla="*/ 120 h 1176"/>
                <a:gd name="T82" fmla="*/ 1560 w 2160"/>
                <a:gd name="T83" fmla="*/ 0 h 1176"/>
                <a:gd name="T84" fmla="*/ 1680 w 2160"/>
                <a:gd name="T85" fmla="*/ 120 h 1176"/>
                <a:gd name="T86" fmla="*/ 1800 w 2160"/>
                <a:gd name="T87" fmla="*/ 240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1176">
                  <a:moveTo>
                    <a:pt x="840" y="0"/>
                  </a:moveTo>
                  <a:cubicBezTo>
                    <a:pt x="641" y="0"/>
                    <a:pt x="480" y="161"/>
                    <a:pt x="480" y="360"/>
                  </a:cubicBezTo>
                  <a:cubicBezTo>
                    <a:pt x="480" y="559"/>
                    <a:pt x="641" y="720"/>
                    <a:pt x="840" y="720"/>
                  </a:cubicBezTo>
                  <a:cubicBezTo>
                    <a:pt x="1039" y="720"/>
                    <a:pt x="1200" y="559"/>
                    <a:pt x="1200" y="360"/>
                  </a:cubicBezTo>
                  <a:cubicBezTo>
                    <a:pt x="1200" y="161"/>
                    <a:pt x="1039" y="0"/>
                    <a:pt x="840" y="0"/>
                  </a:cubicBezTo>
                  <a:moveTo>
                    <a:pt x="840" y="480"/>
                  </a:moveTo>
                  <a:cubicBezTo>
                    <a:pt x="774" y="480"/>
                    <a:pt x="720" y="426"/>
                    <a:pt x="720" y="360"/>
                  </a:cubicBezTo>
                  <a:cubicBezTo>
                    <a:pt x="720" y="294"/>
                    <a:pt x="774" y="240"/>
                    <a:pt x="840" y="240"/>
                  </a:cubicBezTo>
                  <a:cubicBezTo>
                    <a:pt x="906" y="240"/>
                    <a:pt x="960" y="294"/>
                    <a:pt x="960" y="360"/>
                  </a:cubicBezTo>
                  <a:cubicBezTo>
                    <a:pt x="960" y="426"/>
                    <a:pt x="906" y="480"/>
                    <a:pt x="840" y="480"/>
                  </a:cubicBezTo>
                  <a:moveTo>
                    <a:pt x="240" y="120"/>
                  </a:moveTo>
                  <a:cubicBezTo>
                    <a:pt x="240" y="186"/>
                    <a:pt x="186" y="240"/>
                    <a:pt x="120" y="240"/>
                  </a:cubicBezTo>
                  <a:cubicBezTo>
                    <a:pt x="54" y="240"/>
                    <a:pt x="0" y="186"/>
                    <a:pt x="0" y="120"/>
                  </a:cubicBezTo>
                  <a:cubicBezTo>
                    <a:pt x="0" y="54"/>
                    <a:pt x="54" y="0"/>
                    <a:pt x="120" y="0"/>
                  </a:cubicBezTo>
                  <a:cubicBezTo>
                    <a:pt x="186" y="0"/>
                    <a:pt x="240" y="54"/>
                    <a:pt x="240" y="120"/>
                  </a:cubicBezTo>
                  <a:moveTo>
                    <a:pt x="240" y="600"/>
                  </a:moveTo>
                  <a:cubicBezTo>
                    <a:pt x="240" y="666"/>
                    <a:pt x="186" y="720"/>
                    <a:pt x="120" y="720"/>
                  </a:cubicBezTo>
                  <a:cubicBezTo>
                    <a:pt x="54" y="720"/>
                    <a:pt x="0" y="666"/>
                    <a:pt x="0" y="600"/>
                  </a:cubicBezTo>
                  <a:cubicBezTo>
                    <a:pt x="0" y="534"/>
                    <a:pt x="54" y="480"/>
                    <a:pt x="120" y="480"/>
                  </a:cubicBezTo>
                  <a:cubicBezTo>
                    <a:pt x="186" y="480"/>
                    <a:pt x="240" y="534"/>
                    <a:pt x="240" y="600"/>
                  </a:cubicBezTo>
                  <a:moveTo>
                    <a:pt x="1200" y="1056"/>
                  </a:moveTo>
                  <a:cubicBezTo>
                    <a:pt x="1200" y="1122"/>
                    <a:pt x="1146" y="1176"/>
                    <a:pt x="1080" y="1176"/>
                  </a:cubicBezTo>
                  <a:cubicBezTo>
                    <a:pt x="1014" y="1176"/>
                    <a:pt x="960" y="1122"/>
                    <a:pt x="960" y="1056"/>
                  </a:cubicBezTo>
                  <a:cubicBezTo>
                    <a:pt x="960" y="990"/>
                    <a:pt x="1014" y="936"/>
                    <a:pt x="1080" y="936"/>
                  </a:cubicBezTo>
                  <a:cubicBezTo>
                    <a:pt x="1146" y="936"/>
                    <a:pt x="1200" y="990"/>
                    <a:pt x="1200" y="1056"/>
                  </a:cubicBezTo>
                  <a:moveTo>
                    <a:pt x="2160" y="120"/>
                  </a:moveTo>
                  <a:cubicBezTo>
                    <a:pt x="2160" y="186"/>
                    <a:pt x="2106" y="240"/>
                    <a:pt x="2040" y="240"/>
                  </a:cubicBezTo>
                  <a:cubicBezTo>
                    <a:pt x="1974" y="240"/>
                    <a:pt x="1920" y="186"/>
                    <a:pt x="1920" y="120"/>
                  </a:cubicBezTo>
                  <a:cubicBezTo>
                    <a:pt x="1920" y="54"/>
                    <a:pt x="1974" y="0"/>
                    <a:pt x="2040" y="0"/>
                  </a:cubicBezTo>
                  <a:cubicBezTo>
                    <a:pt x="2106" y="0"/>
                    <a:pt x="2160" y="54"/>
                    <a:pt x="2160" y="120"/>
                  </a:cubicBezTo>
                  <a:moveTo>
                    <a:pt x="2160" y="360"/>
                  </a:moveTo>
                  <a:cubicBezTo>
                    <a:pt x="2160" y="426"/>
                    <a:pt x="2106" y="480"/>
                    <a:pt x="2040" y="480"/>
                  </a:cubicBezTo>
                  <a:cubicBezTo>
                    <a:pt x="1974" y="480"/>
                    <a:pt x="1920" y="534"/>
                    <a:pt x="1920" y="600"/>
                  </a:cubicBezTo>
                  <a:cubicBezTo>
                    <a:pt x="1854" y="600"/>
                    <a:pt x="1800" y="546"/>
                    <a:pt x="1800" y="480"/>
                  </a:cubicBezTo>
                  <a:cubicBezTo>
                    <a:pt x="1866" y="480"/>
                    <a:pt x="1920" y="426"/>
                    <a:pt x="1920" y="360"/>
                  </a:cubicBezTo>
                  <a:cubicBezTo>
                    <a:pt x="1920" y="294"/>
                    <a:pt x="1974" y="240"/>
                    <a:pt x="2040" y="240"/>
                  </a:cubicBezTo>
                  <a:cubicBezTo>
                    <a:pt x="2106" y="240"/>
                    <a:pt x="2160" y="294"/>
                    <a:pt x="2160" y="360"/>
                  </a:cubicBezTo>
                  <a:moveTo>
                    <a:pt x="1800" y="240"/>
                  </a:moveTo>
                  <a:cubicBezTo>
                    <a:pt x="1734" y="240"/>
                    <a:pt x="1680" y="294"/>
                    <a:pt x="1680" y="360"/>
                  </a:cubicBezTo>
                  <a:cubicBezTo>
                    <a:pt x="1680" y="294"/>
                    <a:pt x="1626" y="240"/>
                    <a:pt x="1560" y="240"/>
                  </a:cubicBezTo>
                  <a:cubicBezTo>
                    <a:pt x="1494" y="240"/>
                    <a:pt x="1440" y="186"/>
                    <a:pt x="1440" y="120"/>
                  </a:cubicBezTo>
                  <a:cubicBezTo>
                    <a:pt x="1440" y="54"/>
                    <a:pt x="1494" y="0"/>
                    <a:pt x="1560" y="0"/>
                  </a:cubicBezTo>
                  <a:cubicBezTo>
                    <a:pt x="1626" y="0"/>
                    <a:pt x="1680" y="54"/>
                    <a:pt x="1680" y="120"/>
                  </a:cubicBezTo>
                  <a:cubicBezTo>
                    <a:pt x="1746" y="120"/>
                    <a:pt x="1800" y="174"/>
                    <a:pt x="1800" y="24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6" name="Spacers"/>
          <p:cNvGrpSpPr/>
          <p:nvPr userDrawn="1"/>
        </p:nvGrpSpPr>
        <p:grpSpPr>
          <a:xfrm>
            <a:off x="-2350525" y="0"/>
            <a:ext cx="18144256" cy="0"/>
            <a:chOff x="-2350525" y="0"/>
            <a:chExt cx="18144256" cy="0"/>
          </a:xfrm>
        </p:grpSpPr>
        <p:cxnSp>
          <p:nvCxnSpPr>
            <p:cNvPr id="47" name="Left"/>
            <p:cNvCxnSpPr/>
            <p:nvPr userDrawn="1"/>
          </p:nvCxnSpPr>
          <p:spPr>
            <a:xfrm>
              <a:off x="-2350525" y="0"/>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8" name="Right"/>
            <p:cNvCxnSpPr/>
            <p:nvPr userDrawn="1"/>
          </p:nvCxnSpPr>
          <p:spPr>
            <a:xfrm>
              <a:off x="13489475" y="0"/>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4744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3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sp>
        <p:nvSpPr>
          <p:cNvPr id="18" name="TextBox 17"/>
          <p:cNvSpPr txBox="1"/>
          <p:nvPr userDrawn="1"/>
        </p:nvSpPr>
        <p:spPr>
          <a:xfrm>
            <a:off x="13969491" y="6698904"/>
            <a:ext cx="1185424" cy="507831"/>
          </a:xfrm>
          <a:prstGeom prst="rect">
            <a:avLst/>
          </a:prstGeom>
          <a:noFill/>
          <a:ln>
            <a:noFill/>
          </a:ln>
        </p:spPr>
        <p:txBody>
          <a:bodyPr wrap="square" lIns="36000" tIns="0" rIns="36000" bIns="0" rtlCol="0" anchor="ctr">
            <a:spAutoFit/>
          </a:bodyPr>
          <a:lstStyle/>
          <a:p>
            <a:pPr algn="l">
              <a:spcBef>
                <a:spcPts val="600"/>
              </a:spcBef>
            </a:pPr>
            <a:r>
              <a:rPr lang="en-US" sz="1100" b="0" i="1" dirty="0">
                <a:solidFill>
                  <a:schemeClr val="tx2"/>
                </a:solidFill>
                <a:latin typeface="Source Sans Pro Light" panose="020B0403030403020204" pitchFamily="34" charset="0"/>
              </a:rPr>
              <a:t>This is the</a:t>
            </a:r>
            <a:r>
              <a:rPr lang="en-US" sz="1100" b="0" i="1" baseline="0" dirty="0">
                <a:solidFill>
                  <a:schemeClr val="tx2"/>
                </a:solidFill>
                <a:latin typeface="Source Sans Pro Light" panose="020B0403030403020204" pitchFamily="34" charset="0"/>
              </a:rPr>
              <a:t> final</a:t>
            </a:r>
            <a:br>
              <a:rPr lang="en-US" sz="1100" b="0" i="1" baseline="0" dirty="0">
                <a:solidFill>
                  <a:schemeClr val="tx2"/>
                </a:solidFill>
                <a:latin typeface="Source Sans Pro Light" panose="020B0403030403020204" pitchFamily="34" charset="0"/>
              </a:rPr>
            </a:br>
            <a:r>
              <a:rPr lang="en-US" sz="1100" b="0" i="1" baseline="0" dirty="0">
                <a:solidFill>
                  <a:schemeClr val="tx2"/>
                </a:solidFill>
                <a:latin typeface="Source Sans Pro Light" panose="020B0403030403020204" pitchFamily="34" charset="0"/>
              </a:rPr>
              <a:t>page of all</a:t>
            </a:r>
            <a:br>
              <a:rPr lang="en-US" sz="1100" b="0" i="1" baseline="0" dirty="0">
                <a:solidFill>
                  <a:schemeClr val="tx2"/>
                </a:solidFill>
                <a:latin typeface="Source Sans Pro Light" panose="020B0403030403020204" pitchFamily="34" charset="0"/>
              </a:rPr>
            </a:br>
            <a:r>
              <a:rPr lang="en-US" sz="1100" b="0" i="1" baseline="0" dirty="0">
                <a:solidFill>
                  <a:schemeClr val="tx2"/>
                </a:solidFill>
                <a:latin typeface="Source Sans Pro Light" panose="020B0403030403020204" pitchFamily="34" charset="0"/>
              </a:rPr>
              <a:t>presentations</a:t>
            </a:r>
            <a:endParaRPr lang="en-US" sz="1100" b="0" i="1" dirty="0">
              <a:solidFill>
                <a:schemeClr val="tx2"/>
              </a:solidFill>
              <a:latin typeface="Source Sans Pro Light" panose="020B0403030403020204" pitchFamily="34" charset="0"/>
            </a:endParaRPr>
          </a:p>
        </p:txBody>
      </p:sp>
      <p:sp>
        <p:nvSpPr>
          <p:cNvPr id="4" name="ion"/>
          <p:cNvSpPr>
            <a:spLocks noChangeAspect="1"/>
          </p:cNvSpPr>
          <p:nvPr userDrawn="1"/>
        </p:nvSpPr>
        <p:spPr>
          <a:xfrm>
            <a:off x="6631475" y="3690631"/>
            <a:ext cx="180000" cy="18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Spacers"/>
          <p:cNvGrpSpPr/>
          <p:nvPr userDrawn="1"/>
        </p:nvGrpSpPr>
        <p:grpSpPr>
          <a:xfrm>
            <a:off x="-2350525" y="0"/>
            <a:ext cx="18144256" cy="0"/>
            <a:chOff x="-2350525" y="0"/>
            <a:chExt cx="18144256" cy="0"/>
          </a:xfrm>
        </p:grpSpPr>
        <p:cxnSp>
          <p:nvCxnSpPr>
            <p:cNvPr id="6" name="Left"/>
            <p:cNvCxnSpPr/>
            <p:nvPr userDrawn="1"/>
          </p:nvCxnSpPr>
          <p:spPr>
            <a:xfrm>
              <a:off x="-2350525" y="0"/>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7" name="Right"/>
            <p:cNvCxnSpPr/>
            <p:nvPr userDrawn="1"/>
          </p:nvCxnSpPr>
          <p:spPr>
            <a:xfrm>
              <a:off x="13489475" y="0"/>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008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12"/>
          <p:cNvSpPr>
            <a:spLocks noGrp="1"/>
          </p:cNvSpPr>
          <p:nvPr userDrawn="1">
            <p:ph sz="quarter" idx="10"/>
          </p:nvPr>
        </p:nvSpPr>
        <p:spPr>
          <a:xfrm>
            <a:off x="432275" y="1343934"/>
            <a:ext cx="12578400" cy="5760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33400" y="518400"/>
            <a:ext cx="10800000" cy="288000"/>
          </a:xfrm>
        </p:spPr>
        <p:txBody>
          <a:bodyPr/>
          <a:lstStyle>
            <a:lvl1pPr>
              <a:defRPr/>
            </a:lvl1pPr>
          </a:lstStyle>
          <a:p>
            <a:r>
              <a:rPr lang="en-US" dirty="0"/>
              <a:t>Click to add Page title</a:t>
            </a:r>
          </a:p>
        </p:txBody>
      </p:sp>
      <p:sp>
        <p:nvSpPr>
          <p:cNvPr id="6" name="Text Placeholder 5"/>
          <p:cNvSpPr>
            <a:spLocks noGrp="1"/>
          </p:cNvSpPr>
          <p:nvPr>
            <p:ph type="body" sz="quarter" idx="11" hasCustomPrompt="1"/>
          </p:nvPr>
        </p:nvSpPr>
        <p:spPr>
          <a:xfrm>
            <a:off x="432000" y="255600"/>
            <a:ext cx="10800000" cy="190800"/>
          </a:xfrm>
        </p:spPr>
        <p:txBody>
          <a:bodyPr/>
          <a:lstStyle>
            <a:lvl1pPr marL="0" indent="0" algn="l" defTabSz="1008044" rtl="0" eaLnBrk="1" latinLnBrk="0" hangingPunct="1">
              <a:lnSpc>
                <a:spcPct val="110000"/>
              </a:lnSpc>
              <a:spcBef>
                <a:spcPts val="0"/>
              </a:spcBef>
              <a:spcAft>
                <a:spcPts val="600"/>
              </a:spcAft>
              <a:buFont typeface="Arial" panose="020B0604020202020204" pitchFamily="34" charset="0"/>
              <a:buNone/>
              <a:defRPr lang="en-US" sz="1600" i="0" kern="1200" baseline="0" dirty="0" smtClean="0">
                <a:solidFill>
                  <a:schemeClr val="accent2"/>
                </a:solidFill>
                <a:latin typeface="+mj-lt"/>
                <a:ea typeface="+mn-ea"/>
                <a:cs typeface="+mn-cs"/>
              </a:defRPr>
            </a:lvl1pPr>
          </a:lstStyle>
          <a:p>
            <a:pPr lvl="0"/>
            <a:r>
              <a:rPr lang="en-US" dirty="0"/>
              <a:t>Click to add Section or Document title</a:t>
            </a:r>
          </a:p>
        </p:txBody>
      </p:sp>
    </p:spTree>
    <p:extLst>
      <p:ext uri="{BB962C8B-B14F-4D97-AF65-F5344CB8AC3E}">
        <p14:creationId xmlns:p14="http://schemas.microsoft.com/office/powerpoint/2010/main" val="113291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grpSp>
        <p:nvGrpSpPr>
          <p:cNvPr id="64" name="Guidance"/>
          <p:cNvGrpSpPr/>
          <p:nvPr userDrawn="1"/>
        </p:nvGrpSpPr>
        <p:grpSpPr>
          <a:xfrm>
            <a:off x="13489648" y="3569313"/>
            <a:ext cx="1550317" cy="338554"/>
            <a:chOff x="10730546" y="6704398"/>
            <a:chExt cx="1233223" cy="338554"/>
          </a:xfrm>
        </p:grpSpPr>
        <p:cxnSp>
          <p:nvCxnSpPr>
            <p:cNvPr id="66" name="Guidance Arrow 2"/>
            <p:cNvCxnSpPr>
              <a:stCxn id="68" idx="1"/>
            </p:cNvCxnSpPr>
            <p:nvPr userDrawn="1"/>
          </p:nvCxnSpPr>
          <p:spPr>
            <a:xfrm flipH="1">
              <a:off x="10730546" y="6873675"/>
              <a:ext cx="290259" cy="24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8" name="Guidance Text"/>
            <p:cNvSpPr txBox="1"/>
            <p:nvPr userDrawn="1"/>
          </p:nvSpPr>
          <p:spPr>
            <a:xfrm>
              <a:off x="11020805" y="6704398"/>
              <a:ext cx="942964" cy="338554"/>
            </a:xfrm>
            <a:prstGeom prst="rect">
              <a:avLst/>
            </a:prstGeom>
            <a:noFill/>
            <a:ln>
              <a:noFill/>
            </a:ln>
          </p:spPr>
          <p:txBody>
            <a:bodyPr wrap="square" lIns="36000" tIns="0" rIns="36000" bIns="0" rtlCol="0" anchor="ctr">
              <a:spAutoFit/>
            </a:bodyPr>
            <a:lstStyle/>
            <a:p>
              <a:pPr algn="l">
                <a:spcBef>
                  <a:spcPts val="600"/>
                </a:spcBef>
              </a:pPr>
              <a:r>
                <a:rPr lang="en-US" sz="1100" b="0" i="1" dirty="0">
                  <a:solidFill>
                    <a:schemeClr val="tx2"/>
                  </a:solidFill>
                  <a:latin typeface="Source Sans Pro Light" panose="020B0403030403020204" pitchFamily="34" charset="0"/>
                </a:rPr>
                <a:t>Leave blank</a:t>
              </a:r>
              <a:br>
                <a:rPr lang="en-US" sz="1100" b="0" i="1" dirty="0">
                  <a:solidFill>
                    <a:schemeClr val="tx2"/>
                  </a:solidFill>
                  <a:latin typeface="Source Sans Pro Light" panose="020B0403030403020204" pitchFamily="34" charset="0"/>
                </a:rPr>
              </a:br>
              <a:r>
                <a:rPr lang="en-US" sz="1100" b="0" i="1" dirty="0">
                  <a:solidFill>
                    <a:schemeClr val="tx2"/>
                  </a:solidFill>
                  <a:latin typeface="Source Sans Pro Light" panose="020B0403030403020204" pitchFamily="34" charset="0"/>
                </a:rPr>
                <a:t>if not required</a:t>
              </a:r>
            </a:p>
          </p:txBody>
        </p:sp>
      </p:grpSp>
      <p:sp>
        <p:nvSpPr>
          <p:cNvPr id="135" name="Title 1"/>
          <p:cNvSpPr>
            <a:spLocks noGrp="1"/>
          </p:cNvSpPr>
          <p:nvPr>
            <p:ph type="body" sz="quarter" idx="10" hasCustomPrompt="1"/>
          </p:nvPr>
        </p:nvSpPr>
        <p:spPr>
          <a:xfrm>
            <a:off x="432275" y="3089870"/>
            <a:ext cx="12578400" cy="341472"/>
          </a:xfrm>
          <a:prstGeom prst="rect">
            <a:avLst/>
          </a:prstGeom>
        </p:spPr>
        <p:txBody>
          <a:bodyPr anchor="ctr"/>
          <a:lstStyle>
            <a:lvl1pPr algn="ctr">
              <a:defRPr sz="2400">
                <a:solidFill>
                  <a:schemeClr val="tx2"/>
                </a:solidFill>
              </a:defRPr>
            </a:lvl1pPr>
          </a:lstStyle>
          <a:p>
            <a:pPr lvl="0"/>
            <a:r>
              <a:rPr lang="en-US" dirty="0"/>
              <a:t>Click to add Section title</a:t>
            </a:r>
          </a:p>
        </p:txBody>
      </p:sp>
      <p:sp>
        <p:nvSpPr>
          <p:cNvPr id="136" name="Subtitle 2"/>
          <p:cNvSpPr>
            <a:spLocks noGrp="1"/>
          </p:cNvSpPr>
          <p:nvPr>
            <p:ph type="body" sz="quarter" idx="11" hasCustomPrompt="1"/>
          </p:nvPr>
        </p:nvSpPr>
        <p:spPr>
          <a:xfrm>
            <a:off x="432275" y="3600337"/>
            <a:ext cx="12578400" cy="296876"/>
          </a:xfrm>
          <a:prstGeom prst="rect">
            <a:avLst/>
          </a:prstGeom>
        </p:spPr>
        <p:txBody>
          <a:bodyPr anchor="ctr"/>
          <a:lstStyle>
            <a:lvl1pPr algn="ctr">
              <a:defRPr sz="2000">
                <a:solidFill>
                  <a:schemeClr val="accent2"/>
                </a:solidFill>
                <a:latin typeface="+mj-lt"/>
              </a:defRPr>
            </a:lvl1pPr>
          </a:lstStyle>
          <a:p>
            <a:pPr lvl="0"/>
            <a:r>
              <a:rPr lang="en-US" dirty="0"/>
              <a:t>Click to add Section sub-title</a:t>
            </a:r>
          </a:p>
        </p:txBody>
      </p:sp>
      <p:grpSp>
        <p:nvGrpSpPr>
          <p:cNvPr id="13" name="ION logo"/>
          <p:cNvGrpSpPr>
            <a:grpSpLocks noChangeAspect="1"/>
          </p:cNvGrpSpPr>
          <p:nvPr userDrawn="1"/>
        </p:nvGrpSpPr>
        <p:grpSpPr>
          <a:xfrm>
            <a:off x="11926828" y="217522"/>
            <a:ext cx="1269871" cy="745527"/>
            <a:chOff x="8270875" y="3065463"/>
            <a:chExt cx="2114550" cy="1241425"/>
          </a:xfrm>
        </p:grpSpPr>
        <p:sp>
          <p:nvSpPr>
            <p:cNvPr id="14" name="Protons"/>
            <p:cNvSpPr>
              <a:spLocks noEditPoints="1"/>
            </p:cNvSpPr>
            <p:nvPr userDrawn="1"/>
          </p:nvSpPr>
          <p:spPr bwMode="auto">
            <a:xfrm>
              <a:off x="8270875" y="3065463"/>
              <a:ext cx="1804988" cy="900113"/>
            </a:xfrm>
            <a:custGeom>
              <a:avLst/>
              <a:gdLst>
                <a:gd name="T0" fmla="*/ 360 w 2400"/>
                <a:gd name="T1" fmla="*/ 960 h 1200"/>
                <a:gd name="T2" fmla="*/ 256 w 2400"/>
                <a:gd name="T3" fmla="*/ 1020 h 1200"/>
                <a:gd name="T4" fmla="*/ 240 w 2400"/>
                <a:gd name="T5" fmla="*/ 960 h 1200"/>
                <a:gd name="T6" fmla="*/ 256 w 2400"/>
                <a:gd name="T7" fmla="*/ 900 h 1200"/>
                <a:gd name="T8" fmla="*/ 360 w 2400"/>
                <a:gd name="T9" fmla="*/ 960 h 1200"/>
                <a:gd name="T10" fmla="*/ 464 w 2400"/>
                <a:gd name="T11" fmla="*/ 900 h 1200"/>
                <a:gd name="T12" fmla="*/ 360 w 2400"/>
                <a:gd name="T13" fmla="*/ 960 h 1200"/>
                <a:gd name="T14" fmla="*/ 464 w 2400"/>
                <a:gd name="T15" fmla="*/ 1020 h 1200"/>
                <a:gd name="T16" fmla="*/ 480 w 2400"/>
                <a:gd name="T17" fmla="*/ 960 h 1200"/>
                <a:gd name="T18" fmla="*/ 464 w 2400"/>
                <a:gd name="T19" fmla="*/ 900 h 1200"/>
                <a:gd name="T20" fmla="*/ 2040 w 2400"/>
                <a:gd name="T21" fmla="*/ 720 h 1200"/>
                <a:gd name="T22" fmla="*/ 1920 w 2400"/>
                <a:gd name="T23" fmla="*/ 840 h 1200"/>
                <a:gd name="T24" fmla="*/ 2040 w 2400"/>
                <a:gd name="T25" fmla="*/ 960 h 1200"/>
                <a:gd name="T26" fmla="*/ 2160 w 2400"/>
                <a:gd name="T27" fmla="*/ 840 h 1200"/>
                <a:gd name="T28" fmla="*/ 2040 w 2400"/>
                <a:gd name="T29" fmla="*/ 720 h 1200"/>
                <a:gd name="T30" fmla="*/ 120 w 2400"/>
                <a:gd name="T31" fmla="*/ 0 h 1200"/>
                <a:gd name="T32" fmla="*/ 0 w 2400"/>
                <a:gd name="T33" fmla="*/ 120 h 1200"/>
                <a:gd name="T34" fmla="*/ 120 w 2400"/>
                <a:gd name="T35" fmla="*/ 240 h 1200"/>
                <a:gd name="T36" fmla="*/ 240 w 2400"/>
                <a:gd name="T37" fmla="*/ 120 h 1200"/>
                <a:gd name="T38" fmla="*/ 120 w 2400"/>
                <a:gd name="T39" fmla="*/ 0 h 1200"/>
                <a:gd name="T40" fmla="*/ 2280 w 2400"/>
                <a:gd name="T41" fmla="*/ 960 h 1200"/>
                <a:gd name="T42" fmla="*/ 2160 w 2400"/>
                <a:gd name="T43" fmla="*/ 1080 h 1200"/>
                <a:gd name="T44" fmla="*/ 2280 w 2400"/>
                <a:gd name="T45" fmla="*/ 1200 h 1200"/>
                <a:gd name="T46" fmla="*/ 2400 w 2400"/>
                <a:gd name="T47" fmla="*/ 1080 h 1200"/>
                <a:gd name="T48" fmla="*/ 2280 w 2400"/>
                <a:gd name="T49" fmla="*/ 96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00" h="1200">
                  <a:moveTo>
                    <a:pt x="360" y="960"/>
                  </a:moveTo>
                  <a:cubicBezTo>
                    <a:pt x="316" y="960"/>
                    <a:pt x="277" y="984"/>
                    <a:pt x="256" y="1020"/>
                  </a:cubicBezTo>
                  <a:cubicBezTo>
                    <a:pt x="246" y="1003"/>
                    <a:pt x="240" y="982"/>
                    <a:pt x="240" y="960"/>
                  </a:cubicBezTo>
                  <a:cubicBezTo>
                    <a:pt x="240" y="938"/>
                    <a:pt x="246" y="918"/>
                    <a:pt x="256" y="900"/>
                  </a:cubicBezTo>
                  <a:cubicBezTo>
                    <a:pt x="277" y="936"/>
                    <a:pt x="316" y="960"/>
                    <a:pt x="360" y="960"/>
                  </a:cubicBezTo>
                  <a:moveTo>
                    <a:pt x="464" y="900"/>
                  </a:moveTo>
                  <a:cubicBezTo>
                    <a:pt x="443" y="936"/>
                    <a:pt x="404" y="960"/>
                    <a:pt x="360" y="960"/>
                  </a:cubicBezTo>
                  <a:cubicBezTo>
                    <a:pt x="404" y="960"/>
                    <a:pt x="443" y="984"/>
                    <a:pt x="464" y="1020"/>
                  </a:cubicBezTo>
                  <a:cubicBezTo>
                    <a:pt x="474" y="1003"/>
                    <a:pt x="480" y="982"/>
                    <a:pt x="480" y="960"/>
                  </a:cubicBezTo>
                  <a:cubicBezTo>
                    <a:pt x="480" y="938"/>
                    <a:pt x="474" y="918"/>
                    <a:pt x="464" y="900"/>
                  </a:cubicBezTo>
                  <a:moveTo>
                    <a:pt x="2040" y="720"/>
                  </a:moveTo>
                  <a:cubicBezTo>
                    <a:pt x="1974" y="720"/>
                    <a:pt x="1920" y="774"/>
                    <a:pt x="1920" y="840"/>
                  </a:cubicBezTo>
                  <a:cubicBezTo>
                    <a:pt x="1920" y="906"/>
                    <a:pt x="1974" y="960"/>
                    <a:pt x="2040" y="960"/>
                  </a:cubicBezTo>
                  <a:cubicBezTo>
                    <a:pt x="2106" y="960"/>
                    <a:pt x="2160" y="906"/>
                    <a:pt x="2160" y="840"/>
                  </a:cubicBezTo>
                  <a:cubicBezTo>
                    <a:pt x="2160" y="774"/>
                    <a:pt x="2106" y="720"/>
                    <a:pt x="2040" y="720"/>
                  </a:cubicBezTo>
                  <a:moveTo>
                    <a:pt x="120" y="0"/>
                  </a:moveTo>
                  <a:cubicBezTo>
                    <a:pt x="54" y="0"/>
                    <a:pt x="0" y="54"/>
                    <a:pt x="0" y="120"/>
                  </a:cubicBezTo>
                  <a:cubicBezTo>
                    <a:pt x="0" y="186"/>
                    <a:pt x="54" y="240"/>
                    <a:pt x="120" y="240"/>
                  </a:cubicBezTo>
                  <a:cubicBezTo>
                    <a:pt x="186" y="240"/>
                    <a:pt x="240" y="186"/>
                    <a:pt x="240" y="120"/>
                  </a:cubicBezTo>
                  <a:cubicBezTo>
                    <a:pt x="240" y="54"/>
                    <a:pt x="186" y="0"/>
                    <a:pt x="120" y="0"/>
                  </a:cubicBezTo>
                  <a:moveTo>
                    <a:pt x="2280" y="960"/>
                  </a:moveTo>
                  <a:cubicBezTo>
                    <a:pt x="2214" y="960"/>
                    <a:pt x="2160" y="1014"/>
                    <a:pt x="2160" y="1080"/>
                  </a:cubicBezTo>
                  <a:cubicBezTo>
                    <a:pt x="2160" y="1146"/>
                    <a:pt x="2214" y="1200"/>
                    <a:pt x="2280" y="1200"/>
                  </a:cubicBezTo>
                  <a:cubicBezTo>
                    <a:pt x="2346" y="1200"/>
                    <a:pt x="2400" y="1146"/>
                    <a:pt x="2400" y="1080"/>
                  </a:cubicBezTo>
                  <a:cubicBezTo>
                    <a:pt x="2400" y="1014"/>
                    <a:pt x="2346" y="960"/>
                    <a:pt x="2280" y="96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Electrons"/>
            <p:cNvSpPr>
              <a:spLocks noEditPoints="1"/>
            </p:cNvSpPr>
            <p:nvPr userDrawn="1"/>
          </p:nvSpPr>
          <p:spPr bwMode="auto">
            <a:xfrm>
              <a:off x="8451850" y="3244850"/>
              <a:ext cx="1933575" cy="720725"/>
            </a:xfrm>
            <a:custGeom>
              <a:avLst/>
              <a:gdLst>
                <a:gd name="T0" fmla="*/ 1936 w 2572"/>
                <a:gd name="T1" fmla="*/ 420 h 960"/>
                <a:gd name="T2" fmla="*/ 1920 w 2572"/>
                <a:gd name="T3" fmla="*/ 480 h 960"/>
                <a:gd name="T4" fmla="*/ 1936 w 2572"/>
                <a:gd name="T5" fmla="*/ 540 h 960"/>
                <a:gd name="T6" fmla="*/ 2040 w 2572"/>
                <a:gd name="T7" fmla="*/ 480 h 960"/>
                <a:gd name="T8" fmla="*/ 1936 w 2572"/>
                <a:gd name="T9" fmla="*/ 420 h 960"/>
                <a:gd name="T10" fmla="*/ 2160 w 2572"/>
                <a:gd name="T11" fmla="*/ 480 h 960"/>
                <a:gd name="T12" fmla="*/ 2144 w 2572"/>
                <a:gd name="T13" fmla="*/ 540 h 960"/>
                <a:gd name="T14" fmla="*/ 2040 w 2572"/>
                <a:gd name="T15" fmla="*/ 480 h 960"/>
                <a:gd name="T16" fmla="*/ 2144 w 2572"/>
                <a:gd name="T17" fmla="*/ 420 h 960"/>
                <a:gd name="T18" fmla="*/ 2160 w 2572"/>
                <a:gd name="T19" fmla="*/ 480 h 960"/>
                <a:gd name="T20" fmla="*/ 240 w 2572"/>
                <a:gd name="T21" fmla="*/ 600 h 960"/>
                <a:gd name="T22" fmla="*/ 120 w 2572"/>
                <a:gd name="T23" fmla="*/ 720 h 960"/>
                <a:gd name="T24" fmla="*/ 0 w 2572"/>
                <a:gd name="T25" fmla="*/ 600 h 960"/>
                <a:gd name="T26" fmla="*/ 120 w 2572"/>
                <a:gd name="T27" fmla="*/ 480 h 960"/>
                <a:gd name="T28" fmla="*/ 240 w 2572"/>
                <a:gd name="T29" fmla="*/ 600 h 960"/>
                <a:gd name="T30" fmla="*/ 2572 w 2572"/>
                <a:gd name="T31" fmla="*/ 120 h 960"/>
                <a:gd name="T32" fmla="*/ 2452 w 2572"/>
                <a:gd name="T33" fmla="*/ 240 h 960"/>
                <a:gd name="T34" fmla="*/ 2332 w 2572"/>
                <a:gd name="T35" fmla="*/ 120 h 960"/>
                <a:gd name="T36" fmla="*/ 2452 w 2572"/>
                <a:gd name="T37" fmla="*/ 0 h 960"/>
                <a:gd name="T38" fmla="*/ 2572 w 2572"/>
                <a:gd name="T39" fmla="*/ 120 h 960"/>
                <a:gd name="T40" fmla="*/ 1680 w 2572"/>
                <a:gd name="T41" fmla="*/ 720 h 960"/>
                <a:gd name="T42" fmla="*/ 1664 w 2572"/>
                <a:gd name="T43" fmla="*/ 780 h 960"/>
                <a:gd name="T44" fmla="*/ 1680 w 2572"/>
                <a:gd name="T45" fmla="*/ 840 h 960"/>
                <a:gd name="T46" fmla="*/ 1560 w 2572"/>
                <a:gd name="T47" fmla="*/ 960 h 960"/>
                <a:gd name="T48" fmla="*/ 1440 w 2572"/>
                <a:gd name="T49" fmla="*/ 840 h 960"/>
                <a:gd name="T50" fmla="*/ 1456 w 2572"/>
                <a:gd name="T51" fmla="*/ 780 h 960"/>
                <a:gd name="T52" fmla="*/ 1440 w 2572"/>
                <a:gd name="T53" fmla="*/ 720 h 960"/>
                <a:gd name="T54" fmla="*/ 1456 w 2572"/>
                <a:gd name="T55" fmla="*/ 660 h 960"/>
                <a:gd name="T56" fmla="*/ 1440 w 2572"/>
                <a:gd name="T57" fmla="*/ 600 h 960"/>
                <a:gd name="T58" fmla="*/ 1560 w 2572"/>
                <a:gd name="T59" fmla="*/ 480 h 960"/>
                <a:gd name="T60" fmla="*/ 1680 w 2572"/>
                <a:gd name="T61" fmla="*/ 600 h 960"/>
                <a:gd name="T62" fmla="*/ 1664 w 2572"/>
                <a:gd name="T63" fmla="*/ 660 h 960"/>
                <a:gd name="T64" fmla="*/ 1680 w 2572"/>
                <a:gd name="T65" fmla="*/ 720 h 960"/>
                <a:gd name="T66" fmla="*/ 2160 w 2572"/>
                <a:gd name="T67" fmla="*/ 720 h 960"/>
                <a:gd name="T68" fmla="*/ 2144 w 2572"/>
                <a:gd name="T69" fmla="*/ 780 h 960"/>
                <a:gd name="T70" fmla="*/ 2040 w 2572"/>
                <a:gd name="T71" fmla="*/ 720 h 960"/>
                <a:gd name="T72" fmla="*/ 2144 w 2572"/>
                <a:gd name="T73" fmla="*/ 660 h 960"/>
                <a:gd name="T74" fmla="*/ 2160 w 2572"/>
                <a:gd name="T75" fmla="*/ 72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72" h="960">
                  <a:moveTo>
                    <a:pt x="1936" y="420"/>
                  </a:moveTo>
                  <a:cubicBezTo>
                    <a:pt x="1926" y="438"/>
                    <a:pt x="1920" y="458"/>
                    <a:pt x="1920" y="480"/>
                  </a:cubicBezTo>
                  <a:cubicBezTo>
                    <a:pt x="1920" y="502"/>
                    <a:pt x="1926" y="522"/>
                    <a:pt x="1936" y="540"/>
                  </a:cubicBezTo>
                  <a:cubicBezTo>
                    <a:pt x="1957" y="504"/>
                    <a:pt x="1996" y="480"/>
                    <a:pt x="2040" y="480"/>
                  </a:cubicBezTo>
                  <a:cubicBezTo>
                    <a:pt x="1996" y="480"/>
                    <a:pt x="1957" y="456"/>
                    <a:pt x="1936" y="420"/>
                  </a:cubicBezTo>
                  <a:moveTo>
                    <a:pt x="2160" y="480"/>
                  </a:moveTo>
                  <a:cubicBezTo>
                    <a:pt x="2160" y="502"/>
                    <a:pt x="2154" y="522"/>
                    <a:pt x="2144" y="540"/>
                  </a:cubicBezTo>
                  <a:cubicBezTo>
                    <a:pt x="2123" y="504"/>
                    <a:pt x="2084" y="480"/>
                    <a:pt x="2040" y="480"/>
                  </a:cubicBezTo>
                  <a:cubicBezTo>
                    <a:pt x="2084" y="480"/>
                    <a:pt x="2123" y="456"/>
                    <a:pt x="2144" y="420"/>
                  </a:cubicBezTo>
                  <a:cubicBezTo>
                    <a:pt x="2154" y="438"/>
                    <a:pt x="2160" y="458"/>
                    <a:pt x="2160" y="480"/>
                  </a:cubicBezTo>
                  <a:moveTo>
                    <a:pt x="240" y="600"/>
                  </a:moveTo>
                  <a:cubicBezTo>
                    <a:pt x="240" y="666"/>
                    <a:pt x="186" y="720"/>
                    <a:pt x="120" y="720"/>
                  </a:cubicBezTo>
                  <a:cubicBezTo>
                    <a:pt x="54" y="720"/>
                    <a:pt x="0" y="666"/>
                    <a:pt x="0" y="600"/>
                  </a:cubicBezTo>
                  <a:cubicBezTo>
                    <a:pt x="0" y="534"/>
                    <a:pt x="54" y="480"/>
                    <a:pt x="120" y="480"/>
                  </a:cubicBezTo>
                  <a:cubicBezTo>
                    <a:pt x="186" y="480"/>
                    <a:pt x="240" y="534"/>
                    <a:pt x="240" y="600"/>
                  </a:cubicBezTo>
                  <a:moveTo>
                    <a:pt x="2572" y="120"/>
                  </a:moveTo>
                  <a:cubicBezTo>
                    <a:pt x="2572" y="186"/>
                    <a:pt x="2518" y="240"/>
                    <a:pt x="2452" y="240"/>
                  </a:cubicBezTo>
                  <a:cubicBezTo>
                    <a:pt x="2386" y="240"/>
                    <a:pt x="2332" y="186"/>
                    <a:pt x="2332" y="120"/>
                  </a:cubicBezTo>
                  <a:cubicBezTo>
                    <a:pt x="2332" y="54"/>
                    <a:pt x="2386" y="0"/>
                    <a:pt x="2452" y="0"/>
                  </a:cubicBezTo>
                  <a:cubicBezTo>
                    <a:pt x="2518" y="0"/>
                    <a:pt x="2572" y="54"/>
                    <a:pt x="2572" y="120"/>
                  </a:cubicBezTo>
                  <a:moveTo>
                    <a:pt x="1680" y="720"/>
                  </a:moveTo>
                  <a:cubicBezTo>
                    <a:pt x="1680" y="742"/>
                    <a:pt x="1674" y="762"/>
                    <a:pt x="1664" y="780"/>
                  </a:cubicBezTo>
                  <a:cubicBezTo>
                    <a:pt x="1674" y="798"/>
                    <a:pt x="1680" y="818"/>
                    <a:pt x="1680" y="840"/>
                  </a:cubicBezTo>
                  <a:cubicBezTo>
                    <a:pt x="1680" y="906"/>
                    <a:pt x="1626" y="960"/>
                    <a:pt x="1560" y="960"/>
                  </a:cubicBezTo>
                  <a:cubicBezTo>
                    <a:pt x="1494" y="960"/>
                    <a:pt x="1440" y="906"/>
                    <a:pt x="1440" y="840"/>
                  </a:cubicBezTo>
                  <a:cubicBezTo>
                    <a:pt x="1440" y="818"/>
                    <a:pt x="1446" y="798"/>
                    <a:pt x="1456" y="780"/>
                  </a:cubicBezTo>
                  <a:cubicBezTo>
                    <a:pt x="1446" y="762"/>
                    <a:pt x="1440" y="742"/>
                    <a:pt x="1440" y="720"/>
                  </a:cubicBezTo>
                  <a:cubicBezTo>
                    <a:pt x="1440" y="698"/>
                    <a:pt x="1446" y="678"/>
                    <a:pt x="1456" y="660"/>
                  </a:cubicBezTo>
                  <a:cubicBezTo>
                    <a:pt x="1446" y="642"/>
                    <a:pt x="1440" y="622"/>
                    <a:pt x="1440" y="600"/>
                  </a:cubicBezTo>
                  <a:cubicBezTo>
                    <a:pt x="1440" y="534"/>
                    <a:pt x="1494" y="480"/>
                    <a:pt x="1560" y="480"/>
                  </a:cubicBezTo>
                  <a:cubicBezTo>
                    <a:pt x="1626" y="480"/>
                    <a:pt x="1680" y="534"/>
                    <a:pt x="1680" y="600"/>
                  </a:cubicBezTo>
                  <a:cubicBezTo>
                    <a:pt x="1680" y="622"/>
                    <a:pt x="1674" y="642"/>
                    <a:pt x="1664" y="660"/>
                  </a:cubicBezTo>
                  <a:cubicBezTo>
                    <a:pt x="1674" y="678"/>
                    <a:pt x="1680" y="698"/>
                    <a:pt x="1680" y="720"/>
                  </a:cubicBezTo>
                  <a:moveTo>
                    <a:pt x="2160" y="720"/>
                  </a:moveTo>
                  <a:cubicBezTo>
                    <a:pt x="2160" y="742"/>
                    <a:pt x="2154" y="762"/>
                    <a:pt x="2144" y="780"/>
                  </a:cubicBezTo>
                  <a:cubicBezTo>
                    <a:pt x="2123" y="744"/>
                    <a:pt x="2084" y="720"/>
                    <a:pt x="2040" y="720"/>
                  </a:cubicBezTo>
                  <a:cubicBezTo>
                    <a:pt x="2084" y="720"/>
                    <a:pt x="2123" y="696"/>
                    <a:pt x="2144" y="660"/>
                  </a:cubicBezTo>
                  <a:cubicBezTo>
                    <a:pt x="2154" y="678"/>
                    <a:pt x="2160" y="698"/>
                    <a:pt x="2160" y="72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Nucleus and Neutrons"/>
            <p:cNvSpPr>
              <a:spLocks noEditPoints="1"/>
            </p:cNvSpPr>
            <p:nvPr userDrawn="1"/>
          </p:nvSpPr>
          <p:spPr bwMode="auto">
            <a:xfrm>
              <a:off x="8451850" y="3424238"/>
              <a:ext cx="1624013" cy="882650"/>
            </a:xfrm>
            <a:custGeom>
              <a:avLst/>
              <a:gdLst>
                <a:gd name="T0" fmla="*/ 840 w 2160"/>
                <a:gd name="T1" fmla="*/ 0 h 1176"/>
                <a:gd name="T2" fmla="*/ 480 w 2160"/>
                <a:gd name="T3" fmla="*/ 360 h 1176"/>
                <a:gd name="T4" fmla="*/ 840 w 2160"/>
                <a:gd name="T5" fmla="*/ 720 h 1176"/>
                <a:gd name="T6" fmla="*/ 1200 w 2160"/>
                <a:gd name="T7" fmla="*/ 360 h 1176"/>
                <a:gd name="T8" fmla="*/ 840 w 2160"/>
                <a:gd name="T9" fmla="*/ 0 h 1176"/>
                <a:gd name="T10" fmla="*/ 840 w 2160"/>
                <a:gd name="T11" fmla="*/ 480 h 1176"/>
                <a:gd name="T12" fmla="*/ 720 w 2160"/>
                <a:gd name="T13" fmla="*/ 360 h 1176"/>
                <a:gd name="T14" fmla="*/ 840 w 2160"/>
                <a:gd name="T15" fmla="*/ 240 h 1176"/>
                <a:gd name="T16" fmla="*/ 960 w 2160"/>
                <a:gd name="T17" fmla="*/ 360 h 1176"/>
                <a:gd name="T18" fmla="*/ 840 w 2160"/>
                <a:gd name="T19" fmla="*/ 480 h 1176"/>
                <a:gd name="T20" fmla="*/ 240 w 2160"/>
                <a:gd name="T21" fmla="*/ 120 h 1176"/>
                <a:gd name="T22" fmla="*/ 120 w 2160"/>
                <a:gd name="T23" fmla="*/ 240 h 1176"/>
                <a:gd name="T24" fmla="*/ 0 w 2160"/>
                <a:gd name="T25" fmla="*/ 120 h 1176"/>
                <a:gd name="T26" fmla="*/ 120 w 2160"/>
                <a:gd name="T27" fmla="*/ 0 h 1176"/>
                <a:gd name="T28" fmla="*/ 240 w 2160"/>
                <a:gd name="T29" fmla="*/ 120 h 1176"/>
                <a:gd name="T30" fmla="*/ 240 w 2160"/>
                <a:gd name="T31" fmla="*/ 600 h 1176"/>
                <a:gd name="T32" fmla="*/ 120 w 2160"/>
                <a:gd name="T33" fmla="*/ 720 h 1176"/>
                <a:gd name="T34" fmla="*/ 0 w 2160"/>
                <a:gd name="T35" fmla="*/ 600 h 1176"/>
                <a:gd name="T36" fmla="*/ 120 w 2160"/>
                <a:gd name="T37" fmla="*/ 480 h 1176"/>
                <a:gd name="T38" fmla="*/ 240 w 2160"/>
                <a:gd name="T39" fmla="*/ 600 h 1176"/>
                <a:gd name="T40" fmla="*/ 1200 w 2160"/>
                <a:gd name="T41" fmla="*/ 1056 h 1176"/>
                <a:gd name="T42" fmla="*/ 1080 w 2160"/>
                <a:gd name="T43" fmla="*/ 1176 h 1176"/>
                <a:gd name="T44" fmla="*/ 960 w 2160"/>
                <a:gd name="T45" fmla="*/ 1056 h 1176"/>
                <a:gd name="T46" fmla="*/ 1080 w 2160"/>
                <a:gd name="T47" fmla="*/ 936 h 1176"/>
                <a:gd name="T48" fmla="*/ 1200 w 2160"/>
                <a:gd name="T49" fmla="*/ 1056 h 1176"/>
                <a:gd name="T50" fmla="*/ 2160 w 2160"/>
                <a:gd name="T51" fmla="*/ 120 h 1176"/>
                <a:gd name="T52" fmla="*/ 2040 w 2160"/>
                <a:gd name="T53" fmla="*/ 240 h 1176"/>
                <a:gd name="T54" fmla="*/ 1920 w 2160"/>
                <a:gd name="T55" fmla="*/ 120 h 1176"/>
                <a:gd name="T56" fmla="*/ 2040 w 2160"/>
                <a:gd name="T57" fmla="*/ 0 h 1176"/>
                <a:gd name="T58" fmla="*/ 2160 w 2160"/>
                <a:gd name="T59" fmla="*/ 120 h 1176"/>
                <a:gd name="T60" fmla="*/ 2160 w 2160"/>
                <a:gd name="T61" fmla="*/ 360 h 1176"/>
                <a:gd name="T62" fmla="*/ 2040 w 2160"/>
                <a:gd name="T63" fmla="*/ 480 h 1176"/>
                <a:gd name="T64" fmla="*/ 1920 w 2160"/>
                <a:gd name="T65" fmla="*/ 600 h 1176"/>
                <a:gd name="T66" fmla="*/ 1800 w 2160"/>
                <a:gd name="T67" fmla="*/ 480 h 1176"/>
                <a:gd name="T68" fmla="*/ 1920 w 2160"/>
                <a:gd name="T69" fmla="*/ 360 h 1176"/>
                <a:gd name="T70" fmla="*/ 2040 w 2160"/>
                <a:gd name="T71" fmla="*/ 240 h 1176"/>
                <a:gd name="T72" fmla="*/ 2160 w 2160"/>
                <a:gd name="T73" fmla="*/ 360 h 1176"/>
                <a:gd name="T74" fmla="*/ 1800 w 2160"/>
                <a:gd name="T75" fmla="*/ 240 h 1176"/>
                <a:gd name="T76" fmla="*/ 1680 w 2160"/>
                <a:gd name="T77" fmla="*/ 360 h 1176"/>
                <a:gd name="T78" fmla="*/ 1560 w 2160"/>
                <a:gd name="T79" fmla="*/ 240 h 1176"/>
                <a:gd name="T80" fmla="*/ 1440 w 2160"/>
                <a:gd name="T81" fmla="*/ 120 h 1176"/>
                <a:gd name="T82" fmla="*/ 1560 w 2160"/>
                <a:gd name="T83" fmla="*/ 0 h 1176"/>
                <a:gd name="T84" fmla="*/ 1680 w 2160"/>
                <a:gd name="T85" fmla="*/ 120 h 1176"/>
                <a:gd name="T86" fmla="*/ 1800 w 2160"/>
                <a:gd name="T87" fmla="*/ 240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1176">
                  <a:moveTo>
                    <a:pt x="840" y="0"/>
                  </a:moveTo>
                  <a:cubicBezTo>
                    <a:pt x="641" y="0"/>
                    <a:pt x="480" y="161"/>
                    <a:pt x="480" y="360"/>
                  </a:cubicBezTo>
                  <a:cubicBezTo>
                    <a:pt x="480" y="559"/>
                    <a:pt x="641" y="720"/>
                    <a:pt x="840" y="720"/>
                  </a:cubicBezTo>
                  <a:cubicBezTo>
                    <a:pt x="1039" y="720"/>
                    <a:pt x="1200" y="559"/>
                    <a:pt x="1200" y="360"/>
                  </a:cubicBezTo>
                  <a:cubicBezTo>
                    <a:pt x="1200" y="161"/>
                    <a:pt x="1039" y="0"/>
                    <a:pt x="840" y="0"/>
                  </a:cubicBezTo>
                  <a:moveTo>
                    <a:pt x="840" y="480"/>
                  </a:moveTo>
                  <a:cubicBezTo>
                    <a:pt x="774" y="480"/>
                    <a:pt x="720" y="426"/>
                    <a:pt x="720" y="360"/>
                  </a:cubicBezTo>
                  <a:cubicBezTo>
                    <a:pt x="720" y="294"/>
                    <a:pt x="774" y="240"/>
                    <a:pt x="840" y="240"/>
                  </a:cubicBezTo>
                  <a:cubicBezTo>
                    <a:pt x="906" y="240"/>
                    <a:pt x="960" y="294"/>
                    <a:pt x="960" y="360"/>
                  </a:cubicBezTo>
                  <a:cubicBezTo>
                    <a:pt x="960" y="426"/>
                    <a:pt x="906" y="480"/>
                    <a:pt x="840" y="480"/>
                  </a:cubicBezTo>
                  <a:moveTo>
                    <a:pt x="240" y="120"/>
                  </a:moveTo>
                  <a:cubicBezTo>
                    <a:pt x="240" y="186"/>
                    <a:pt x="186" y="240"/>
                    <a:pt x="120" y="240"/>
                  </a:cubicBezTo>
                  <a:cubicBezTo>
                    <a:pt x="54" y="240"/>
                    <a:pt x="0" y="186"/>
                    <a:pt x="0" y="120"/>
                  </a:cubicBezTo>
                  <a:cubicBezTo>
                    <a:pt x="0" y="54"/>
                    <a:pt x="54" y="0"/>
                    <a:pt x="120" y="0"/>
                  </a:cubicBezTo>
                  <a:cubicBezTo>
                    <a:pt x="186" y="0"/>
                    <a:pt x="240" y="54"/>
                    <a:pt x="240" y="120"/>
                  </a:cubicBezTo>
                  <a:moveTo>
                    <a:pt x="240" y="600"/>
                  </a:moveTo>
                  <a:cubicBezTo>
                    <a:pt x="240" y="666"/>
                    <a:pt x="186" y="720"/>
                    <a:pt x="120" y="720"/>
                  </a:cubicBezTo>
                  <a:cubicBezTo>
                    <a:pt x="54" y="720"/>
                    <a:pt x="0" y="666"/>
                    <a:pt x="0" y="600"/>
                  </a:cubicBezTo>
                  <a:cubicBezTo>
                    <a:pt x="0" y="534"/>
                    <a:pt x="54" y="480"/>
                    <a:pt x="120" y="480"/>
                  </a:cubicBezTo>
                  <a:cubicBezTo>
                    <a:pt x="186" y="480"/>
                    <a:pt x="240" y="534"/>
                    <a:pt x="240" y="600"/>
                  </a:cubicBezTo>
                  <a:moveTo>
                    <a:pt x="1200" y="1056"/>
                  </a:moveTo>
                  <a:cubicBezTo>
                    <a:pt x="1200" y="1122"/>
                    <a:pt x="1146" y="1176"/>
                    <a:pt x="1080" y="1176"/>
                  </a:cubicBezTo>
                  <a:cubicBezTo>
                    <a:pt x="1014" y="1176"/>
                    <a:pt x="960" y="1122"/>
                    <a:pt x="960" y="1056"/>
                  </a:cubicBezTo>
                  <a:cubicBezTo>
                    <a:pt x="960" y="990"/>
                    <a:pt x="1014" y="936"/>
                    <a:pt x="1080" y="936"/>
                  </a:cubicBezTo>
                  <a:cubicBezTo>
                    <a:pt x="1146" y="936"/>
                    <a:pt x="1200" y="990"/>
                    <a:pt x="1200" y="1056"/>
                  </a:cubicBezTo>
                  <a:moveTo>
                    <a:pt x="2160" y="120"/>
                  </a:moveTo>
                  <a:cubicBezTo>
                    <a:pt x="2160" y="186"/>
                    <a:pt x="2106" y="240"/>
                    <a:pt x="2040" y="240"/>
                  </a:cubicBezTo>
                  <a:cubicBezTo>
                    <a:pt x="1974" y="240"/>
                    <a:pt x="1920" y="186"/>
                    <a:pt x="1920" y="120"/>
                  </a:cubicBezTo>
                  <a:cubicBezTo>
                    <a:pt x="1920" y="54"/>
                    <a:pt x="1974" y="0"/>
                    <a:pt x="2040" y="0"/>
                  </a:cubicBezTo>
                  <a:cubicBezTo>
                    <a:pt x="2106" y="0"/>
                    <a:pt x="2160" y="54"/>
                    <a:pt x="2160" y="120"/>
                  </a:cubicBezTo>
                  <a:moveTo>
                    <a:pt x="2160" y="360"/>
                  </a:moveTo>
                  <a:cubicBezTo>
                    <a:pt x="2160" y="426"/>
                    <a:pt x="2106" y="480"/>
                    <a:pt x="2040" y="480"/>
                  </a:cubicBezTo>
                  <a:cubicBezTo>
                    <a:pt x="1974" y="480"/>
                    <a:pt x="1920" y="534"/>
                    <a:pt x="1920" y="600"/>
                  </a:cubicBezTo>
                  <a:cubicBezTo>
                    <a:pt x="1854" y="600"/>
                    <a:pt x="1800" y="546"/>
                    <a:pt x="1800" y="480"/>
                  </a:cubicBezTo>
                  <a:cubicBezTo>
                    <a:pt x="1866" y="480"/>
                    <a:pt x="1920" y="426"/>
                    <a:pt x="1920" y="360"/>
                  </a:cubicBezTo>
                  <a:cubicBezTo>
                    <a:pt x="1920" y="294"/>
                    <a:pt x="1974" y="240"/>
                    <a:pt x="2040" y="240"/>
                  </a:cubicBezTo>
                  <a:cubicBezTo>
                    <a:pt x="2106" y="240"/>
                    <a:pt x="2160" y="294"/>
                    <a:pt x="2160" y="360"/>
                  </a:cubicBezTo>
                  <a:moveTo>
                    <a:pt x="1800" y="240"/>
                  </a:moveTo>
                  <a:cubicBezTo>
                    <a:pt x="1734" y="240"/>
                    <a:pt x="1680" y="294"/>
                    <a:pt x="1680" y="360"/>
                  </a:cubicBezTo>
                  <a:cubicBezTo>
                    <a:pt x="1680" y="294"/>
                    <a:pt x="1626" y="240"/>
                    <a:pt x="1560" y="240"/>
                  </a:cubicBezTo>
                  <a:cubicBezTo>
                    <a:pt x="1494" y="240"/>
                    <a:pt x="1440" y="186"/>
                    <a:pt x="1440" y="120"/>
                  </a:cubicBezTo>
                  <a:cubicBezTo>
                    <a:pt x="1440" y="54"/>
                    <a:pt x="1494" y="0"/>
                    <a:pt x="1560" y="0"/>
                  </a:cubicBezTo>
                  <a:cubicBezTo>
                    <a:pt x="1626" y="0"/>
                    <a:pt x="1680" y="54"/>
                    <a:pt x="1680" y="120"/>
                  </a:cubicBezTo>
                  <a:cubicBezTo>
                    <a:pt x="1746" y="120"/>
                    <a:pt x="1800" y="174"/>
                    <a:pt x="1800" y="24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8" name="Spacers"/>
          <p:cNvGrpSpPr/>
          <p:nvPr userDrawn="1"/>
        </p:nvGrpSpPr>
        <p:grpSpPr>
          <a:xfrm>
            <a:off x="-2350525" y="0"/>
            <a:ext cx="18144256" cy="0"/>
            <a:chOff x="-2350525" y="0"/>
            <a:chExt cx="18144256" cy="0"/>
          </a:xfrm>
        </p:grpSpPr>
        <p:cxnSp>
          <p:nvCxnSpPr>
            <p:cNvPr id="24" name="Left"/>
            <p:cNvCxnSpPr/>
            <p:nvPr userDrawn="1"/>
          </p:nvCxnSpPr>
          <p:spPr>
            <a:xfrm>
              <a:off x="-2350525" y="0"/>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5" name="Right"/>
            <p:cNvCxnSpPr/>
            <p:nvPr userDrawn="1"/>
          </p:nvCxnSpPr>
          <p:spPr>
            <a:xfrm>
              <a:off x="13489475" y="0"/>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5165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Objects, Vertical">
    <p:spTree>
      <p:nvGrpSpPr>
        <p:cNvPr id="1" name=""/>
        <p:cNvGrpSpPr/>
        <p:nvPr/>
      </p:nvGrpSpPr>
      <p:grpSpPr>
        <a:xfrm>
          <a:off x="0" y="0"/>
          <a:ext cx="0" cy="0"/>
          <a:chOff x="0" y="0"/>
          <a:chExt cx="0" cy="0"/>
        </a:xfrm>
      </p:grpSpPr>
      <p:sp>
        <p:nvSpPr>
          <p:cNvPr id="4" name="Content Placeholder 7"/>
          <p:cNvSpPr>
            <a:spLocks noGrp="1"/>
          </p:cNvSpPr>
          <p:nvPr userDrawn="1">
            <p:ph sz="quarter" idx="10"/>
          </p:nvPr>
        </p:nvSpPr>
        <p:spPr>
          <a:xfrm>
            <a:off x="433400" y="1343934"/>
            <a:ext cx="6181200" cy="5760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7"/>
          <p:cNvSpPr>
            <a:spLocks noGrp="1"/>
          </p:cNvSpPr>
          <p:nvPr userDrawn="1">
            <p:ph sz="quarter" idx="12"/>
          </p:nvPr>
        </p:nvSpPr>
        <p:spPr>
          <a:xfrm>
            <a:off x="6829475" y="1343934"/>
            <a:ext cx="6181200" cy="5760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hasCustomPrompt="1"/>
          </p:nvPr>
        </p:nvSpPr>
        <p:spPr>
          <a:xfrm>
            <a:off x="433400" y="518400"/>
            <a:ext cx="10800000" cy="288000"/>
          </a:xfrm>
        </p:spPr>
        <p:txBody>
          <a:bodyPr/>
          <a:lstStyle>
            <a:lvl1pPr>
              <a:defRPr/>
            </a:lvl1pPr>
          </a:lstStyle>
          <a:p>
            <a:r>
              <a:rPr lang="en-US" dirty="0"/>
              <a:t>Click to add Page title</a:t>
            </a:r>
          </a:p>
        </p:txBody>
      </p:sp>
      <p:sp>
        <p:nvSpPr>
          <p:cNvPr id="11" name="Text Placeholder 10"/>
          <p:cNvSpPr>
            <a:spLocks noGrp="1"/>
          </p:cNvSpPr>
          <p:nvPr>
            <p:ph type="body" sz="quarter" idx="13" hasCustomPrompt="1"/>
          </p:nvPr>
        </p:nvSpPr>
        <p:spPr>
          <a:xfrm>
            <a:off x="432000" y="255600"/>
            <a:ext cx="10800000" cy="190800"/>
          </a:xfrm>
        </p:spPr>
        <p:txBody>
          <a:bodyPr/>
          <a:lstStyle>
            <a:lvl1pPr marL="0" indent="0" algn="l" defTabSz="1008044" rtl="0" eaLnBrk="1" latinLnBrk="0" hangingPunct="1">
              <a:lnSpc>
                <a:spcPct val="110000"/>
              </a:lnSpc>
              <a:spcBef>
                <a:spcPts val="0"/>
              </a:spcBef>
              <a:spcAft>
                <a:spcPts val="600"/>
              </a:spcAft>
              <a:buFont typeface="Arial" panose="020B0604020202020204" pitchFamily="34" charset="0"/>
              <a:buNone/>
              <a:defRPr lang="en-US" sz="1600" i="0" kern="1200" baseline="0" dirty="0" smtClean="0">
                <a:solidFill>
                  <a:schemeClr val="accent2"/>
                </a:solidFill>
                <a:latin typeface="+mj-lt"/>
                <a:ea typeface="+mn-ea"/>
                <a:cs typeface="+mn-cs"/>
              </a:defRPr>
            </a:lvl1pPr>
          </a:lstStyle>
          <a:p>
            <a:pPr lvl="0"/>
            <a:r>
              <a:rPr lang="en-US" dirty="0"/>
              <a:t>Click to add Section or Document title</a:t>
            </a:r>
          </a:p>
        </p:txBody>
      </p:sp>
    </p:spTree>
    <p:extLst>
      <p:ext uri="{BB962C8B-B14F-4D97-AF65-F5344CB8AC3E}">
        <p14:creationId xmlns:p14="http://schemas.microsoft.com/office/powerpoint/2010/main" val="201002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Right Caption">
    <p:spTree>
      <p:nvGrpSpPr>
        <p:cNvPr id="1" name=""/>
        <p:cNvGrpSpPr/>
        <p:nvPr/>
      </p:nvGrpSpPr>
      <p:grpSpPr>
        <a:xfrm>
          <a:off x="0" y="0"/>
          <a:ext cx="0" cy="0"/>
          <a:chOff x="0" y="0"/>
          <a:chExt cx="0" cy="0"/>
        </a:xfrm>
      </p:grpSpPr>
      <p:sp>
        <p:nvSpPr>
          <p:cNvPr id="4" name="Content Placeholder 7"/>
          <p:cNvSpPr>
            <a:spLocks noGrp="1"/>
          </p:cNvSpPr>
          <p:nvPr>
            <p:ph sz="quarter" idx="10"/>
          </p:nvPr>
        </p:nvSpPr>
        <p:spPr>
          <a:xfrm>
            <a:off x="433400" y="1343934"/>
            <a:ext cx="9381600" cy="5760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9"/>
          <p:cNvSpPr>
            <a:spLocks noGrp="1"/>
          </p:cNvSpPr>
          <p:nvPr>
            <p:ph sz="quarter" idx="12"/>
          </p:nvPr>
        </p:nvSpPr>
        <p:spPr>
          <a:xfrm>
            <a:off x="10027512" y="1343934"/>
            <a:ext cx="2984400" cy="5760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hasCustomPrompt="1"/>
          </p:nvPr>
        </p:nvSpPr>
        <p:spPr>
          <a:xfrm>
            <a:off x="433400" y="518400"/>
            <a:ext cx="10800000" cy="288000"/>
          </a:xfrm>
        </p:spPr>
        <p:txBody>
          <a:bodyPr/>
          <a:lstStyle>
            <a:lvl1pPr>
              <a:defRPr/>
            </a:lvl1pPr>
          </a:lstStyle>
          <a:p>
            <a:r>
              <a:rPr lang="en-US" dirty="0"/>
              <a:t>Click to add Page title</a:t>
            </a:r>
          </a:p>
        </p:txBody>
      </p:sp>
      <p:sp>
        <p:nvSpPr>
          <p:cNvPr id="7" name="Text Placeholder 6"/>
          <p:cNvSpPr>
            <a:spLocks noGrp="1"/>
          </p:cNvSpPr>
          <p:nvPr>
            <p:ph type="body" sz="quarter" idx="13" hasCustomPrompt="1"/>
          </p:nvPr>
        </p:nvSpPr>
        <p:spPr>
          <a:xfrm>
            <a:off x="432000" y="255600"/>
            <a:ext cx="10800000" cy="190800"/>
          </a:xfrm>
        </p:spPr>
        <p:txBody>
          <a:bodyPr/>
          <a:lstStyle>
            <a:lvl1pPr marL="0" indent="0" algn="l" defTabSz="1008044" rtl="0" eaLnBrk="1" latinLnBrk="0" hangingPunct="1">
              <a:lnSpc>
                <a:spcPct val="110000"/>
              </a:lnSpc>
              <a:spcBef>
                <a:spcPts val="0"/>
              </a:spcBef>
              <a:spcAft>
                <a:spcPts val="600"/>
              </a:spcAft>
              <a:buFont typeface="Arial" panose="020B0604020202020204" pitchFamily="34" charset="0"/>
              <a:buNone/>
              <a:defRPr lang="en-US" sz="1600" i="0" kern="1200" baseline="0" dirty="0" smtClean="0">
                <a:solidFill>
                  <a:schemeClr val="accent2"/>
                </a:solidFill>
                <a:latin typeface="+mj-lt"/>
                <a:ea typeface="+mn-ea"/>
                <a:cs typeface="+mn-cs"/>
              </a:defRPr>
            </a:lvl1pPr>
          </a:lstStyle>
          <a:p>
            <a:pPr lvl="0"/>
            <a:r>
              <a:rPr lang="en-US" dirty="0"/>
              <a:t>Click to add Section or Document title</a:t>
            </a:r>
          </a:p>
        </p:txBody>
      </p:sp>
    </p:spTree>
    <p:extLst>
      <p:ext uri="{BB962C8B-B14F-4D97-AF65-F5344CB8AC3E}">
        <p14:creationId xmlns:p14="http://schemas.microsoft.com/office/powerpoint/2010/main" val="31162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Left Caption">
    <p:spTree>
      <p:nvGrpSpPr>
        <p:cNvPr id="1" name=""/>
        <p:cNvGrpSpPr/>
        <p:nvPr/>
      </p:nvGrpSpPr>
      <p:grpSpPr>
        <a:xfrm>
          <a:off x="0" y="0"/>
          <a:ext cx="0" cy="0"/>
          <a:chOff x="0" y="0"/>
          <a:chExt cx="0" cy="0"/>
        </a:xfrm>
      </p:grpSpPr>
      <p:sp>
        <p:nvSpPr>
          <p:cNvPr id="6" name="Content Placeholder 7"/>
          <p:cNvSpPr>
            <a:spLocks noGrp="1"/>
          </p:cNvSpPr>
          <p:nvPr>
            <p:ph sz="quarter" idx="12"/>
          </p:nvPr>
        </p:nvSpPr>
        <p:spPr>
          <a:xfrm>
            <a:off x="3631437" y="1343934"/>
            <a:ext cx="9381600" cy="5760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9"/>
          <p:cNvSpPr>
            <a:spLocks noGrp="1"/>
          </p:cNvSpPr>
          <p:nvPr>
            <p:ph sz="quarter" idx="10"/>
          </p:nvPr>
        </p:nvSpPr>
        <p:spPr>
          <a:xfrm>
            <a:off x="433400" y="1343934"/>
            <a:ext cx="2984400" cy="5760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hasCustomPrompt="1"/>
          </p:nvPr>
        </p:nvSpPr>
        <p:spPr>
          <a:xfrm>
            <a:off x="433400" y="518400"/>
            <a:ext cx="10800000" cy="288000"/>
          </a:xfrm>
        </p:spPr>
        <p:txBody>
          <a:bodyPr/>
          <a:lstStyle>
            <a:lvl1pPr>
              <a:defRPr/>
            </a:lvl1pPr>
          </a:lstStyle>
          <a:p>
            <a:r>
              <a:rPr lang="en-US" dirty="0"/>
              <a:t>Click to add Page title</a:t>
            </a:r>
          </a:p>
        </p:txBody>
      </p:sp>
      <p:sp>
        <p:nvSpPr>
          <p:cNvPr id="7" name="Text Placeholder 6"/>
          <p:cNvSpPr>
            <a:spLocks noGrp="1"/>
          </p:cNvSpPr>
          <p:nvPr>
            <p:ph type="body" sz="quarter" idx="13" hasCustomPrompt="1"/>
          </p:nvPr>
        </p:nvSpPr>
        <p:spPr>
          <a:xfrm>
            <a:off x="432000" y="255600"/>
            <a:ext cx="10800000" cy="190800"/>
          </a:xfrm>
        </p:spPr>
        <p:txBody>
          <a:bodyPr/>
          <a:lstStyle>
            <a:lvl1pPr marL="0" indent="0" algn="l" defTabSz="1008044" rtl="0" eaLnBrk="1" latinLnBrk="0" hangingPunct="1">
              <a:lnSpc>
                <a:spcPct val="110000"/>
              </a:lnSpc>
              <a:spcBef>
                <a:spcPts val="0"/>
              </a:spcBef>
              <a:spcAft>
                <a:spcPts val="600"/>
              </a:spcAft>
              <a:buFont typeface="Arial" panose="020B0604020202020204" pitchFamily="34" charset="0"/>
              <a:buNone/>
              <a:defRPr lang="en-US" sz="1600" i="0" kern="1200" baseline="0" dirty="0" smtClean="0">
                <a:solidFill>
                  <a:schemeClr val="accent2"/>
                </a:solidFill>
                <a:latin typeface="+mj-lt"/>
                <a:ea typeface="+mn-ea"/>
                <a:cs typeface="+mn-cs"/>
              </a:defRPr>
            </a:lvl1pPr>
          </a:lstStyle>
          <a:p>
            <a:pPr lvl="0"/>
            <a:r>
              <a:rPr lang="en-US" dirty="0"/>
              <a:t>Click to add Section or Document title</a:t>
            </a:r>
          </a:p>
        </p:txBody>
      </p:sp>
    </p:spTree>
    <p:extLst>
      <p:ext uri="{BB962C8B-B14F-4D97-AF65-F5344CB8AC3E}">
        <p14:creationId xmlns:p14="http://schemas.microsoft.com/office/powerpoint/2010/main" val="148581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Quarter Objects">
    <p:spTree>
      <p:nvGrpSpPr>
        <p:cNvPr id="1" name=""/>
        <p:cNvGrpSpPr/>
        <p:nvPr/>
      </p:nvGrpSpPr>
      <p:grpSpPr>
        <a:xfrm>
          <a:off x="0" y="0"/>
          <a:ext cx="0" cy="0"/>
          <a:chOff x="0" y="0"/>
          <a:chExt cx="0" cy="0"/>
        </a:xfrm>
      </p:grpSpPr>
      <p:sp>
        <p:nvSpPr>
          <p:cNvPr id="4" name="Content Placeholder 7"/>
          <p:cNvSpPr>
            <a:spLocks noGrp="1"/>
          </p:cNvSpPr>
          <p:nvPr>
            <p:ph sz="quarter" idx="10"/>
          </p:nvPr>
        </p:nvSpPr>
        <p:spPr>
          <a:xfrm>
            <a:off x="433400" y="1343934"/>
            <a:ext cx="6181200" cy="277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7"/>
          <p:cNvSpPr>
            <a:spLocks noGrp="1"/>
          </p:cNvSpPr>
          <p:nvPr>
            <p:ph sz="quarter" idx="14"/>
          </p:nvPr>
        </p:nvSpPr>
        <p:spPr>
          <a:xfrm>
            <a:off x="6829475" y="1343934"/>
            <a:ext cx="6181200" cy="277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7"/>
          <p:cNvSpPr>
            <a:spLocks noGrp="1"/>
          </p:cNvSpPr>
          <p:nvPr>
            <p:ph sz="quarter" idx="12"/>
          </p:nvPr>
        </p:nvSpPr>
        <p:spPr>
          <a:xfrm>
            <a:off x="433400" y="4343266"/>
            <a:ext cx="6181200" cy="277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7"/>
          <p:cNvSpPr>
            <a:spLocks noGrp="1"/>
          </p:cNvSpPr>
          <p:nvPr>
            <p:ph sz="quarter" idx="15"/>
          </p:nvPr>
        </p:nvSpPr>
        <p:spPr>
          <a:xfrm>
            <a:off x="6829475" y="4343266"/>
            <a:ext cx="6181200" cy="277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hasCustomPrompt="1"/>
          </p:nvPr>
        </p:nvSpPr>
        <p:spPr>
          <a:xfrm>
            <a:off x="433400" y="518400"/>
            <a:ext cx="10800000" cy="288000"/>
          </a:xfrm>
        </p:spPr>
        <p:txBody>
          <a:bodyPr/>
          <a:lstStyle>
            <a:lvl1pPr>
              <a:defRPr/>
            </a:lvl1pPr>
          </a:lstStyle>
          <a:p>
            <a:r>
              <a:rPr lang="en-US" dirty="0"/>
              <a:t>Click to add Page title</a:t>
            </a:r>
          </a:p>
        </p:txBody>
      </p:sp>
      <p:sp>
        <p:nvSpPr>
          <p:cNvPr id="5" name="Text Placeholder 4"/>
          <p:cNvSpPr>
            <a:spLocks noGrp="1"/>
          </p:cNvSpPr>
          <p:nvPr>
            <p:ph type="body" sz="quarter" idx="16" hasCustomPrompt="1"/>
          </p:nvPr>
        </p:nvSpPr>
        <p:spPr>
          <a:xfrm>
            <a:off x="432000" y="255600"/>
            <a:ext cx="10800000" cy="190800"/>
          </a:xfrm>
        </p:spPr>
        <p:txBody>
          <a:bodyPr/>
          <a:lstStyle>
            <a:lvl1pPr marL="0" indent="0" algn="l" defTabSz="1008044" rtl="0" eaLnBrk="1" latinLnBrk="0" hangingPunct="1">
              <a:lnSpc>
                <a:spcPct val="110000"/>
              </a:lnSpc>
              <a:spcBef>
                <a:spcPts val="0"/>
              </a:spcBef>
              <a:spcAft>
                <a:spcPts val="600"/>
              </a:spcAft>
              <a:buFont typeface="Arial" panose="020B0604020202020204" pitchFamily="34" charset="0"/>
              <a:buNone/>
              <a:defRPr lang="en-US" sz="1600" i="0" kern="1200" baseline="0" dirty="0" smtClean="0">
                <a:solidFill>
                  <a:schemeClr val="accent2"/>
                </a:solidFill>
                <a:latin typeface="+mj-lt"/>
                <a:ea typeface="+mn-ea"/>
                <a:cs typeface="+mn-cs"/>
              </a:defRPr>
            </a:lvl1pPr>
          </a:lstStyle>
          <a:p>
            <a:pPr lvl="0"/>
            <a:r>
              <a:rPr lang="en-US" dirty="0"/>
              <a:t>Click to add Section or Document title</a:t>
            </a:r>
          </a:p>
        </p:txBody>
      </p:sp>
    </p:spTree>
    <p:extLst>
      <p:ext uri="{BB962C8B-B14F-4D97-AF65-F5344CB8AC3E}">
        <p14:creationId xmlns:p14="http://schemas.microsoft.com/office/powerpoint/2010/main" val="1067069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Objects Left, One Object Right">
    <p:spTree>
      <p:nvGrpSpPr>
        <p:cNvPr id="1" name=""/>
        <p:cNvGrpSpPr/>
        <p:nvPr/>
      </p:nvGrpSpPr>
      <p:grpSpPr>
        <a:xfrm>
          <a:off x="0" y="0"/>
          <a:ext cx="0" cy="0"/>
          <a:chOff x="0" y="0"/>
          <a:chExt cx="0" cy="0"/>
        </a:xfrm>
      </p:grpSpPr>
      <p:sp>
        <p:nvSpPr>
          <p:cNvPr id="4" name="Content Placeholder 7"/>
          <p:cNvSpPr>
            <a:spLocks noGrp="1"/>
          </p:cNvSpPr>
          <p:nvPr>
            <p:ph sz="quarter" idx="10"/>
          </p:nvPr>
        </p:nvSpPr>
        <p:spPr>
          <a:xfrm>
            <a:off x="433400" y="1343934"/>
            <a:ext cx="6181200" cy="277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7"/>
          <p:cNvSpPr>
            <a:spLocks noGrp="1"/>
          </p:cNvSpPr>
          <p:nvPr>
            <p:ph sz="quarter" idx="12"/>
          </p:nvPr>
        </p:nvSpPr>
        <p:spPr>
          <a:xfrm>
            <a:off x="433400" y="4343266"/>
            <a:ext cx="6181200" cy="277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7"/>
          <p:cNvSpPr>
            <a:spLocks noGrp="1"/>
          </p:cNvSpPr>
          <p:nvPr>
            <p:ph sz="quarter" idx="13"/>
          </p:nvPr>
        </p:nvSpPr>
        <p:spPr>
          <a:xfrm>
            <a:off x="6829475" y="1343934"/>
            <a:ext cx="6181200" cy="5760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hasCustomPrompt="1"/>
          </p:nvPr>
        </p:nvSpPr>
        <p:spPr>
          <a:xfrm>
            <a:off x="433400" y="518400"/>
            <a:ext cx="10800000" cy="288000"/>
          </a:xfrm>
        </p:spPr>
        <p:txBody>
          <a:bodyPr/>
          <a:lstStyle>
            <a:lvl1pPr>
              <a:defRPr/>
            </a:lvl1pPr>
          </a:lstStyle>
          <a:p>
            <a:r>
              <a:rPr lang="en-US" dirty="0"/>
              <a:t>Click to add Page title</a:t>
            </a:r>
          </a:p>
        </p:txBody>
      </p:sp>
      <p:sp>
        <p:nvSpPr>
          <p:cNvPr id="5" name="Text Placeholder 4"/>
          <p:cNvSpPr>
            <a:spLocks noGrp="1"/>
          </p:cNvSpPr>
          <p:nvPr>
            <p:ph type="body" sz="quarter" idx="14" hasCustomPrompt="1"/>
          </p:nvPr>
        </p:nvSpPr>
        <p:spPr>
          <a:xfrm>
            <a:off x="432000" y="255600"/>
            <a:ext cx="10800000" cy="190800"/>
          </a:xfrm>
        </p:spPr>
        <p:txBody>
          <a:bodyPr/>
          <a:lstStyle>
            <a:lvl1pPr marL="0" indent="0" algn="l" defTabSz="1008044" rtl="0" eaLnBrk="1" latinLnBrk="0" hangingPunct="1">
              <a:lnSpc>
                <a:spcPct val="110000"/>
              </a:lnSpc>
              <a:spcBef>
                <a:spcPts val="0"/>
              </a:spcBef>
              <a:spcAft>
                <a:spcPts val="600"/>
              </a:spcAft>
              <a:buFont typeface="Arial" panose="020B0604020202020204" pitchFamily="34" charset="0"/>
              <a:buNone/>
              <a:defRPr lang="en-US" sz="1600" i="0" kern="1200" baseline="0" dirty="0" smtClean="0">
                <a:solidFill>
                  <a:schemeClr val="accent2"/>
                </a:solidFill>
                <a:latin typeface="+mj-lt"/>
                <a:ea typeface="+mn-ea"/>
                <a:cs typeface="+mn-cs"/>
              </a:defRPr>
            </a:lvl1pPr>
          </a:lstStyle>
          <a:p>
            <a:pPr lvl="0"/>
            <a:r>
              <a:rPr lang="en-US" dirty="0"/>
              <a:t>Click to add Section or Document title</a:t>
            </a:r>
          </a:p>
        </p:txBody>
      </p:sp>
    </p:spTree>
    <p:extLst>
      <p:ext uri="{BB962C8B-B14F-4D97-AF65-F5344CB8AC3E}">
        <p14:creationId xmlns:p14="http://schemas.microsoft.com/office/powerpoint/2010/main" val="80754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Left. Two Objects Right">
    <p:spTree>
      <p:nvGrpSpPr>
        <p:cNvPr id="1" name=""/>
        <p:cNvGrpSpPr/>
        <p:nvPr/>
      </p:nvGrpSpPr>
      <p:grpSpPr>
        <a:xfrm>
          <a:off x="0" y="0"/>
          <a:ext cx="0" cy="0"/>
          <a:chOff x="0" y="0"/>
          <a:chExt cx="0" cy="0"/>
        </a:xfrm>
      </p:grpSpPr>
      <p:sp>
        <p:nvSpPr>
          <p:cNvPr id="4" name="Content Placeholder 7"/>
          <p:cNvSpPr>
            <a:spLocks noGrp="1"/>
          </p:cNvSpPr>
          <p:nvPr>
            <p:ph sz="quarter" idx="10"/>
          </p:nvPr>
        </p:nvSpPr>
        <p:spPr>
          <a:xfrm>
            <a:off x="433400" y="1343934"/>
            <a:ext cx="6181200" cy="5760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7"/>
          <p:cNvSpPr>
            <a:spLocks noGrp="1"/>
          </p:cNvSpPr>
          <p:nvPr>
            <p:ph sz="quarter" idx="12"/>
          </p:nvPr>
        </p:nvSpPr>
        <p:spPr>
          <a:xfrm>
            <a:off x="6829475" y="1343934"/>
            <a:ext cx="6181200" cy="277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7"/>
          <p:cNvSpPr>
            <a:spLocks noGrp="1"/>
          </p:cNvSpPr>
          <p:nvPr>
            <p:ph sz="quarter" idx="13"/>
          </p:nvPr>
        </p:nvSpPr>
        <p:spPr>
          <a:xfrm>
            <a:off x="6829475" y="4343266"/>
            <a:ext cx="6181200" cy="277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hasCustomPrompt="1"/>
          </p:nvPr>
        </p:nvSpPr>
        <p:spPr>
          <a:xfrm>
            <a:off x="433400" y="518400"/>
            <a:ext cx="10800000" cy="288000"/>
          </a:xfrm>
        </p:spPr>
        <p:txBody>
          <a:bodyPr/>
          <a:lstStyle>
            <a:lvl1pPr>
              <a:defRPr/>
            </a:lvl1pPr>
          </a:lstStyle>
          <a:p>
            <a:r>
              <a:rPr lang="en-US" dirty="0"/>
              <a:t>Click to add Page title</a:t>
            </a:r>
          </a:p>
        </p:txBody>
      </p:sp>
      <p:sp>
        <p:nvSpPr>
          <p:cNvPr id="3" name="Text Placeholder 2"/>
          <p:cNvSpPr>
            <a:spLocks noGrp="1"/>
          </p:cNvSpPr>
          <p:nvPr>
            <p:ph type="body" sz="quarter" idx="14" hasCustomPrompt="1"/>
          </p:nvPr>
        </p:nvSpPr>
        <p:spPr>
          <a:xfrm>
            <a:off x="432000" y="255600"/>
            <a:ext cx="10800000" cy="190800"/>
          </a:xfrm>
        </p:spPr>
        <p:txBody>
          <a:bodyPr/>
          <a:lstStyle>
            <a:lvl1pPr marL="0" indent="0" algn="l" defTabSz="1008044" rtl="0" eaLnBrk="1" latinLnBrk="0" hangingPunct="1">
              <a:lnSpc>
                <a:spcPct val="110000"/>
              </a:lnSpc>
              <a:spcBef>
                <a:spcPts val="0"/>
              </a:spcBef>
              <a:spcAft>
                <a:spcPts val="600"/>
              </a:spcAft>
              <a:buFont typeface="Arial" panose="020B0604020202020204" pitchFamily="34" charset="0"/>
              <a:buNone/>
              <a:defRPr lang="en-US" sz="1600" i="0" kern="1200" baseline="0" dirty="0" smtClean="0">
                <a:solidFill>
                  <a:schemeClr val="accent2"/>
                </a:solidFill>
                <a:latin typeface="+mj-lt"/>
                <a:ea typeface="+mn-ea"/>
                <a:cs typeface="+mn-cs"/>
              </a:defRPr>
            </a:lvl1pPr>
          </a:lstStyle>
          <a:p>
            <a:pPr lvl="0"/>
            <a:r>
              <a:rPr lang="en-US" dirty="0"/>
              <a:t>Click to add Section or Document title</a:t>
            </a:r>
          </a:p>
        </p:txBody>
      </p:sp>
    </p:spTree>
    <p:extLst>
      <p:ext uri="{BB962C8B-B14F-4D97-AF65-F5344CB8AC3E}">
        <p14:creationId xmlns:p14="http://schemas.microsoft.com/office/powerpoint/2010/main" val="2765872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6" name="Title Placeholder 1"/>
          <p:cNvSpPr>
            <a:spLocks noGrp="1"/>
          </p:cNvSpPr>
          <p:nvPr>
            <p:ph type="title"/>
          </p:nvPr>
        </p:nvSpPr>
        <p:spPr>
          <a:xfrm>
            <a:off x="433400" y="518400"/>
            <a:ext cx="10800000" cy="288000"/>
          </a:xfrm>
          <a:prstGeom prst="rect">
            <a:avLst/>
          </a:prstGeom>
        </p:spPr>
        <p:txBody>
          <a:bodyPr vert="horz" wrap="none" lIns="0" tIns="0" rIns="0" bIns="0" rtlCol="0" anchor="ctr">
            <a:noAutofit/>
          </a:bodyPr>
          <a:lstStyle/>
          <a:p>
            <a:r>
              <a:rPr lang="en-US"/>
              <a:t>Click to edit Master title style</a:t>
            </a:r>
            <a:endParaRPr lang="en-US" dirty="0"/>
          </a:p>
        </p:txBody>
      </p:sp>
      <p:sp>
        <p:nvSpPr>
          <p:cNvPr id="127" name="Page number"/>
          <p:cNvSpPr txBox="1"/>
          <p:nvPr userDrawn="1"/>
        </p:nvSpPr>
        <p:spPr>
          <a:xfrm>
            <a:off x="1233070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rgbClr val="000000"/>
                </a:solidFill>
              </a:rPr>
              <a:pPr lvl="7" algn="r">
                <a:buFontTx/>
                <a:buNone/>
              </a:pPr>
              <a:t>‹#›</a:t>
            </a:fld>
            <a:endParaRPr lang="en-US" sz="800" i="0" dirty="0">
              <a:solidFill>
                <a:srgbClr val="000000"/>
              </a:solidFill>
            </a:endParaRPr>
          </a:p>
        </p:txBody>
      </p:sp>
      <p:sp>
        <p:nvSpPr>
          <p:cNvPr id="126" name="Confidentiality"/>
          <p:cNvSpPr txBox="1"/>
          <p:nvPr userDrawn="1"/>
        </p:nvSpPr>
        <p:spPr>
          <a:xfrm>
            <a:off x="3010027" y="7296778"/>
            <a:ext cx="7422896"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1"/>
                </a:solidFill>
              </a:rPr>
              <a:t>Please use </a:t>
            </a:r>
            <a:r>
              <a:rPr lang="en-AU" sz="800" i="0" dirty="0">
                <a:solidFill>
                  <a:schemeClr val="tx1"/>
                </a:solidFill>
              </a:rPr>
              <a:t>Slide Master view in the View Ribbon tab to update this text placeholder. Refer to note on the left.</a:t>
            </a:r>
            <a:endParaRPr lang="en-US" sz="800" i="0" dirty="0">
              <a:solidFill>
                <a:schemeClr val="tx1"/>
              </a:solidFill>
            </a:endParaRPr>
          </a:p>
        </p:txBody>
      </p:sp>
      <p:sp>
        <p:nvSpPr>
          <p:cNvPr id="2" name="Main Text Placeholder"/>
          <p:cNvSpPr>
            <a:spLocks noGrp="1"/>
          </p:cNvSpPr>
          <p:nvPr userDrawn="1">
            <p:ph type="body" idx="1"/>
          </p:nvPr>
        </p:nvSpPr>
        <p:spPr>
          <a:xfrm>
            <a:off x="432275" y="1343934"/>
            <a:ext cx="12578400" cy="57600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5" name="TxtWatermark"/>
          <p:cNvSpPr txBox="1"/>
          <p:nvPr userDrawn="1"/>
        </p:nvSpPr>
        <p:spPr>
          <a:xfrm>
            <a:off x="9165599" y="7197844"/>
            <a:ext cx="3127244" cy="307777"/>
          </a:xfrm>
          <a:prstGeom prst="rect">
            <a:avLst/>
          </a:prstGeom>
          <a:noFill/>
        </p:spPr>
        <p:txBody>
          <a:bodyPr wrap="square" lIns="0" tIns="0" rIns="0" bIns="0" rtlCol="0">
            <a:spAutoFit/>
          </a:bodyPr>
          <a:lstStyle/>
          <a:p>
            <a:pPr algn="r"/>
            <a:endParaRPr lang="en-US" sz="2000" noProof="0" dirty="0">
              <a:solidFill>
                <a:srgbClr val="000000"/>
              </a:solidFill>
              <a:latin typeface="Source Sans Pro Semibold" panose="020B0603030403020204" pitchFamily="34" charset="0"/>
              <a:ea typeface="Arial" panose="020B0906030804020204" pitchFamily="34" charset="0"/>
              <a:cs typeface="Arial" panose="020B0604020202020204" pitchFamily="34" charset="0"/>
            </a:endParaRPr>
          </a:p>
        </p:txBody>
      </p:sp>
      <p:sp>
        <p:nvSpPr>
          <p:cNvPr id="86" name="FooterTextBox"/>
          <p:cNvSpPr txBox="1"/>
          <p:nvPr userDrawn="1"/>
        </p:nvSpPr>
        <p:spPr>
          <a:xfrm>
            <a:off x="543079" y="7418389"/>
            <a:ext cx="9382626" cy="142875"/>
          </a:xfrm>
          <a:prstGeom prst="rect">
            <a:avLst/>
          </a:prstGeom>
          <a:noFill/>
        </p:spPr>
        <p:txBody>
          <a:bodyPr wrap="square" lIns="0" tIns="0" rIns="0" bIns="0" rtlCol="0" anchor="b" anchorCtr="0">
            <a:noAutofit/>
          </a:bodyPr>
          <a:lstStyle/>
          <a:p>
            <a:pPr algn="l">
              <a:lnSpc>
                <a:spcPct val="100000"/>
              </a:lnSpc>
            </a:pPr>
            <a:endParaRPr lang="en-US" sz="700" b="0" noProof="0" dirty="0">
              <a:solidFill>
                <a:srgbClr val="000000"/>
              </a:solidFill>
            </a:endParaRPr>
          </a:p>
        </p:txBody>
      </p:sp>
      <p:cxnSp>
        <p:nvCxnSpPr>
          <p:cNvPr id="80" name="Guidance Arrow 2"/>
          <p:cNvCxnSpPr/>
          <p:nvPr userDrawn="1"/>
        </p:nvCxnSpPr>
        <p:spPr>
          <a:xfrm flipV="1">
            <a:off x="-511101" y="7293024"/>
            <a:ext cx="362052"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3" name="Guidance Text 2"/>
          <p:cNvSpPr txBox="1"/>
          <p:nvPr userDrawn="1"/>
        </p:nvSpPr>
        <p:spPr>
          <a:xfrm>
            <a:off x="-2059268" y="5742952"/>
            <a:ext cx="1548167" cy="1692771"/>
          </a:xfrm>
          <a:prstGeom prst="rect">
            <a:avLst/>
          </a:prstGeom>
          <a:noFill/>
          <a:ln>
            <a:noFill/>
          </a:ln>
        </p:spPr>
        <p:txBody>
          <a:bodyPr wrap="square" lIns="36000" tIns="0" rIns="36000" bIns="0" rtlCol="0">
            <a:spAutoFit/>
          </a:bodyPr>
          <a:lstStyle/>
          <a:p>
            <a:pPr algn="r">
              <a:spcBef>
                <a:spcPts val="600"/>
              </a:spcBef>
            </a:pPr>
            <a:r>
              <a:rPr lang="en-AU" sz="1100" b="0" i="1" dirty="0">
                <a:solidFill>
                  <a:schemeClr val="tx2"/>
                </a:solidFill>
                <a:latin typeface="Source Sans Pro Light" panose="020B0403030403020204" pitchFamily="34" charset="0"/>
              </a:rPr>
              <a:t>IMPORTANT: Until we update the ION Office Ribbon, please use Slide Master view in the View Ribbon tab to update this text placeholder. You only need to edit this entry on the very first slide in Slide Master View; please scroll to the top of the list.</a:t>
            </a:r>
          </a:p>
        </p:txBody>
      </p:sp>
      <p:grpSp>
        <p:nvGrpSpPr>
          <p:cNvPr id="138" name="ION logo"/>
          <p:cNvGrpSpPr>
            <a:grpSpLocks noChangeAspect="1"/>
          </p:cNvGrpSpPr>
          <p:nvPr userDrawn="1"/>
        </p:nvGrpSpPr>
        <p:grpSpPr>
          <a:xfrm>
            <a:off x="11926828" y="216000"/>
            <a:ext cx="1269871" cy="745527"/>
            <a:chOff x="8270875" y="3065463"/>
            <a:chExt cx="2114550" cy="1241425"/>
          </a:xfrm>
        </p:grpSpPr>
        <p:sp>
          <p:nvSpPr>
            <p:cNvPr id="139" name="Protons"/>
            <p:cNvSpPr>
              <a:spLocks noEditPoints="1"/>
            </p:cNvSpPr>
            <p:nvPr userDrawn="1"/>
          </p:nvSpPr>
          <p:spPr bwMode="auto">
            <a:xfrm>
              <a:off x="8270875" y="3065463"/>
              <a:ext cx="1804988" cy="900113"/>
            </a:xfrm>
            <a:custGeom>
              <a:avLst/>
              <a:gdLst>
                <a:gd name="T0" fmla="*/ 360 w 2400"/>
                <a:gd name="T1" fmla="*/ 960 h 1200"/>
                <a:gd name="T2" fmla="*/ 256 w 2400"/>
                <a:gd name="T3" fmla="*/ 1020 h 1200"/>
                <a:gd name="T4" fmla="*/ 240 w 2400"/>
                <a:gd name="T5" fmla="*/ 960 h 1200"/>
                <a:gd name="T6" fmla="*/ 256 w 2400"/>
                <a:gd name="T7" fmla="*/ 900 h 1200"/>
                <a:gd name="T8" fmla="*/ 360 w 2400"/>
                <a:gd name="T9" fmla="*/ 960 h 1200"/>
                <a:gd name="T10" fmla="*/ 464 w 2400"/>
                <a:gd name="T11" fmla="*/ 900 h 1200"/>
                <a:gd name="T12" fmla="*/ 360 w 2400"/>
                <a:gd name="T13" fmla="*/ 960 h 1200"/>
                <a:gd name="T14" fmla="*/ 464 w 2400"/>
                <a:gd name="T15" fmla="*/ 1020 h 1200"/>
                <a:gd name="T16" fmla="*/ 480 w 2400"/>
                <a:gd name="T17" fmla="*/ 960 h 1200"/>
                <a:gd name="T18" fmla="*/ 464 w 2400"/>
                <a:gd name="T19" fmla="*/ 900 h 1200"/>
                <a:gd name="T20" fmla="*/ 2040 w 2400"/>
                <a:gd name="T21" fmla="*/ 720 h 1200"/>
                <a:gd name="T22" fmla="*/ 1920 w 2400"/>
                <a:gd name="T23" fmla="*/ 840 h 1200"/>
                <a:gd name="T24" fmla="*/ 2040 w 2400"/>
                <a:gd name="T25" fmla="*/ 960 h 1200"/>
                <a:gd name="T26" fmla="*/ 2160 w 2400"/>
                <a:gd name="T27" fmla="*/ 840 h 1200"/>
                <a:gd name="T28" fmla="*/ 2040 w 2400"/>
                <a:gd name="T29" fmla="*/ 720 h 1200"/>
                <a:gd name="T30" fmla="*/ 120 w 2400"/>
                <a:gd name="T31" fmla="*/ 0 h 1200"/>
                <a:gd name="T32" fmla="*/ 0 w 2400"/>
                <a:gd name="T33" fmla="*/ 120 h 1200"/>
                <a:gd name="T34" fmla="*/ 120 w 2400"/>
                <a:gd name="T35" fmla="*/ 240 h 1200"/>
                <a:gd name="T36" fmla="*/ 240 w 2400"/>
                <a:gd name="T37" fmla="*/ 120 h 1200"/>
                <a:gd name="T38" fmla="*/ 120 w 2400"/>
                <a:gd name="T39" fmla="*/ 0 h 1200"/>
                <a:gd name="T40" fmla="*/ 2280 w 2400"/>
                <a:gd name="T41" fmla="*/ 960 h 1200"/>
                <a:gd name="T42" fmla="*/ 2160 w 2400"/>
                <a:gd name="T43" fmla="*/ 1080 h 1200"/>
                <a:gd name="T44" fmla="*/ 2280 w 2400"/>
                <a:gd name="T45" fmla="*/ 1200 h 1200"/>
                <a:gd name="T46" fmla="*/ 2400 w 2400"/>
                <a:gd name="T47" fmla="*/ 1080 h 1200"/>
                <a:gd name="T48" fmla="*/ 2280 w 2400"/>
                <a:gd name="T49" fmla="*/ 96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00" h="1200">
                  <a:moveTo>
                    <a:pt x="360" y="960"/>
                  </a:moveTo>
                  <a:cubicBezTo>
                    <a:pt x="316" y="960"/>
                    <a:pt x="277" y="984"/>
                    <a:pt x="256" y="1020"/>
                  </a:cubicBezTo>
                  <a:cubicBezTo>
                    <a:pt x="246" y="1003"/>
                    <a:pt x="240" y="982"/>
                    <a:pt x="240" y="960"/>
                  </a:cubicBezTo>
                  <a:cubicBezTo>
                    <a:pt x="240" y="938"/>
                    <a:pt x="246" y="918"/>
                    <a:pt x="256" y="900"/>
                  </a:cubicBezTo>
                  <a:cubicBezTo>
                    <a:pt x="277" y="936"/>
                    <a:pt x="316" y="960"/>
                    <a:pt x="360" y="960"/>
                  </a:cubicBezTo>
                  <a:moveTo>
                    <a:pt x="464" y="900"/>
                  </a:moveTo>
                  <a:cubicBezTo>
                    <a:pt x="443" y="936"/>
                    <a:pt x="404" y="960"/>
                    <a:pt x="360" y="960"/>
                  </a:cubicBezTo>
                  <a:cubicBezTo>
                    <a:pt x="404" y="960"/>
                    <a:pt x="443" y="984"/>
                    <a:pt x="464" y="1020"/>
                  </a:cubicBezTo>
                  <a:cubicBezTo>
                    <a:pt x="474" y="1003"/>
                    <a:pt x="480" y="982"/>
                    <a:pt x="480" y="960"/>
                  </a:cubicBezTo>
                  <a:cubicBezTo>
                    <a:pt x="480" y="938"/>
                    <a:pt x="474" y="918"/>
                    <a:pt x="464" y="900"/>
                  </a:cubicBezTo>
                  <a:moveTo>
                    <a:pt x="2040" y="720"/>
                  </a:moveTo>
                  <a:cubicBezTo>
                    <a:pt x="1974" y="720"/>
                    <a:pt x="1920" y="774"/>
                    <a:pt x="1920" y="840"/>
                  </a:cubicBezTo>
                  <a:cubicBezTo>
                    <a:pt x="1920" y="906"/>
                    <a:pt x="1974" y="960"/>
                    <a:pt x="2040" y="960"/>
                  </a:cubicBezTo>
                  <a:cubicBezTo>
                    <a:pt x="2106" y="960"/>
                    <a:pt x="2160" y="906"/>
                    <a:pt x="2160" y="840"/>
                  </a:cubicBezTo>
                  <a:cubicBezTo>
                    <a:pt x="2160" y="774"/>
                    <a:pt x="2106" y="720"/>
                    <a:pt x="2040" y="720"/>
                  </a:cubicBezTo>
                  <a:moveTo>
                    <a:pt x="120" y="0"/>
                  </a:moveTo>
                  <a:cubicBezTo>
                    <a:pt x="54" y="0"/>
                    <a:pt x="0" y="54"/>
                    <a:pt x="0" y="120"/>
                  </a:cubicBezTo>
                  <a:cubicBezTo>
                    <a:pt x="0" y="186"/>
                    <a:pt x="54" y="240"/>
                    <a:pt x="120" y="240"/>
                  </a:cubicBezTo>
                  <a:cubicBezTo>
                    <a:pt x="186" y="240"/>
                    <a:pt x="240" y="186"/>
                    <a:pt x="240" y="120"/>
                  </a:cubicBezTo>
                  <a:cubicBezTo>
                    <a:pt x="240" y="54"/>
                    <a:pt x="186" y="0"/>
                    <a:pt x="120" y="0"/>
                  </a:cubicBezTo>
                  <a:moveTo>
                    <a:pt x="2280" y="960"/>
                  </a:moveTo>
                  <a:cubicBezTo>
                    <a:pt x="2214" y="960"/>
                    <a:pt x="2160" y="1014"/>
                    <a:pt x="2160" y="1080"/>
                  </a:cubicBezTo>
                  <a:cubicBezTo>
                    <a:pt x="2160" y="1146"/>
                    <a:pt x="2214" y="1200"/>
                    <a:pt x="2280" y="1200"/>
                  </a:cubicBezTo>
                  <a:cubicBezTo>
                    <a:pt x="2346" y="1200"/>
                    <a:pt x="2400" y="1146"/>
                    <a:pt x="2400" y="1080"/>
                  </a:cubicBezTo>
                  <a:cubicBezTo>
                    <a:pt x="2400" y="1014"/>
                    <a:pt x="2346" y="960"/>
                    <a:pt x="2280" y="96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Electrons"/>
            <p:cNvSpPr>
              <a:spLocks noEditPoints="1"/>
            </p:cNvSpPr>
            <p:nvPr userDrawn="1"/>
          </p:nvSpPr>
          <p:spPr bwMode="auto">
            <a:xfrm>
              <a:off x="8451850" y="3244850"/>
              <a:ext cx="1933575" cy="720725"/>
            </a:xfrm>
            <a:custGeom>
              <a:avLst/>
              <a:gdLst>
                <a:gd name="T0" fmla="*/ 1936 w 2572"/>
                <a:gd name="T1" fmla="*/ 420 h 960"/>
                <a:gd name="T2" fmla="*/ 1920 w 2572"/>
                <a:gd name="T3" fmla="*/ 480 h 960"/>
                <a:gd name="T4" fmla="*/ 1936 w 2572"/>
                <a:gd name="T5" fmla="*/ 540 h 960"/>
                <a:gd name="T6" fmla="*/ 2040 w 2572"/>
                <a:gd name="T7" fmla="*/ 480 h 960"/>
                <a:gd name="T8" fmla="*/ 1936 w 2572"/>
                <a:gd name="T9" fmla="*/ 420 h 960"/>
                <a:gd name="T10" fmla="*/ 2160 w 2572"/>
                <a:gd name="T11" fmla="*/ 480 h 960"/>
                <a:gd name="T12" fmla="*/ 2144 w 2572"/>
                <a:gd name="T13" fmla="*/ 540 h 960"/>
                <a:gd name="T14" fmla="*/ 2040 w 2572"/>
                <a:gd name="T15" fmla="*/ 480 h 960"/>
                <a:gd name="T16" fmla="*/ 2144 w 2572"/>
                <a:gd name="T17" fmla="*/ 420 h 960"/>
                <a:gd name="T18" fmla="*/ 2160 w 2572"/>
                <a:gd name="T19" fmla="*/ 480 h 960"/>
                <a:gd name="T20" fmla="*/ 240 w 2572"/>
                <a:gd name="T21" fmla="*/ 600 h 960"/>
                <a:gd name="T22" fmla="*/ 120 w 2572"/>
                <a:gd name="T23" fmla="*/ 720 h 960"/>
                <a:gd name="T24" fmla="*/ 0 w 2572"/>
                <a:gd name="T25" fmla="*/ 600 h 960"/>
                <a:gd name="T26" fmla="*/ 120 w 2572"/>
                <a:gd name="T27" fmla="*/ 480 h 960"/>
                <a:gd name="T28" fmla="*/ 240 w 2572"/>
                <a:gd name="T29" fmla="*/ 600 h 960"/>
                <a:gd name="T30" fmla="*/ 2572 w 2572"/>
                <a:gd name="T31" fmla="*/ 120 h 960"/>
                <a:gd name="T32" fmla="*/ 2452 w 2572"/>
                <a:gd name="T33" fmla="*/ 240 h 960"/>
                <a:gd name="T34" fmla="*/ 2332 w 2572"/>
                <a:gd name="T35" fmla="*/ 120 h 960"/>
                <a:gd name="T36" fmla="*/ 2452 w 2572"/>
                <a:gd name="T37" fmla="*/ 0 h 960"/>
                <a:gd name="T38" fmla="*/ 2572 w 2572"/>
                <a:gd name="T39" fmla="*/ 120 h 960"/>
                <a:gd name="T40" fmla="*/ 1680 w 2572"/>
                <a:gd name="T41" fmla="*/ 720 h 960"/>
                <a:gd name="T42" fmla="*/ 1664 w 2572"/>
                <a:gd name="T43" fmla="*/ 780 h 960"/>
                <a:gd name="T44" fmla="*/ 1680 w 2572"/>
                <a:gd name="T45" fmla="*/ 840 h 960"/>
                <a:gd name="T46" fmla="*/ 1560 w 2572"/>
                <a:gd name="T47" fmla="*/ 960 h 960"/>
                <a:gd name="T48" fmla="*/ 1440 w 2572"/>
                <a:gd name="T49" fmla="*/ 840 h 960"/>
                <a:gd name="T50" fmla="*/ 1456 w 2572"/>
                <a:gd name="T51" fmla="*/ 780 h 960"/>
                <a:gd name="T52" fmla="*/ 1440 w 2572"/>
                <a:gd name="T53" fmla="*/ 720 h 960"/>
                <a:gd name="T54" fmla="*/ 1456 w 2572"/>
                <a:gd name="T55" fmla="*/ 660 h 960"/>
                <a:gd name="T56" fmla="*/ 1440 w 2572"/>
                <a:gd name="T57" fmla="*/ 600 h 960"/>
                <a:gd name="T58" fmla="*/ 1560 w 2572"/>
                <a:gd name="T59" fmla="*/ 480 h 960"/>
                <a:gd name="T60" fmla="*/ 1680 w 2572"/>
                <a:gd name="T61" fmla="*/ 600 h 960"/>
                <a:gd name="T62" fmla="*/ 1664 w 2572"/>
                <a:gd name="T63" fmla="*/ 660 h 960"/>
                <a:gd name="T64" fmla="*/ 1680 w 2572"/>
                <a:gd name="T65" fmla="*/ 720 h 960"/>
                <a:gd name="T66" fmla="*/ 2160 w 2572"/>
                <a:gd name="T67" fmla="*/ 720 h 960"/>
                <a:gd name="T68" fmla="*/ 2144 w 2572"/>
                <a:gd name="T69" fmla="*/ 780 h 960"/>
                <a:gd name="T70" fmla="*/ 2040 w 2572"/>
                <a:gd name="T71" fmla="*/ 720 h 960"/>
                <a:gd name="T72" fmla="*/ 2144 w 2572"/>
                <a:gd name="T73" fmla="*/ 660 h 960"/>
                <a:gd name="T74" fmla="*/ 2160 w 2572"/>
                <a:gd name="T75" fmla="*/ 72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72" h="960">
                  <a:moveTo>
                    <a:pt x="1936" y="420"/>
                  </a:moveTo>
                  <a:cubicBezTo>
                    <a:pt x="1926" y="438"/>
                    <a:pt x="1920" y="458"/>
                    <a:pt x="1920" y="480"/>
                  </a:cubicBezTo>
                  <a:cubicBezTo>
                    <a:pt x="1920" y="502"/>
                    <a:pt x="1926" y="522"/>
                    <a:pt x="1936" y="540"/>
                  </a:cubicBezTo>
                  <a:cubicBezTo>
                    <a:pt x="1957" y="504"/>
                    <a:pt x="1996" y="480"/>
                    <a:pt x="2040" y="480"/>
                  </a:cubicBezTo>
                  <a:cubicBezTo>
                    <a:pt x="1996" y="480"/>
                    <a:pt x="1957" y="456"/>
                    <a:pt x="1936" y="420"/>
                  </a:cubicBezTo>
                  <a:moveTo>
                    <a:pt x="2160" y="480"/>
                  </a:moveTo>
                  <a:cubicBezTo>
                    <a:pt x="2160" y="502"/>
                    <a:pt x="2154" y="522"/>
                    <a:pt x="2144" y="540"/>
                  </a:cubicBezTo>
                  <a:cubicBezTo>
                    <a:pt x="2123" y="504"/>
                    <a:pt x="2084" y="480"/>
                    <a:pt x="2040" y="480"/>
                  </a:cubicBezTo>
                  <a:cubicBezTo>
                    <a:pt x="2084" y="480"/>
                    <a:pt x="2123" y="456"/>
                    <a:pt x="2144" y="420"/>
                  </a:cubicBezTo>
                  <a:cubicBezTo>
                    <a:pt x="2154" y="438"/>
                    <a:pt x="2160" y="458"/>
                    <a:pt x="2160" y="480"/>
                  </a:cubicBezTo>
                  <a:moveTo>
                    <a:pt x="240" y="600"/>
                  </a:moveTo>
                  <a:cubicBezTo>
                    <a:pt x="240" y="666"/>
                    <a:pt x="186" y="720"/>
                    <a:pt x="120" y="720"/>
                  </a:cubicBezTo>
                  <a:cubicBezTo>
                    <a:pt x="54" y="720"/>
                    <a:pt x="0" y="666"/>
                    <a:pt x="0" y="600"/>
                  </a:cubicBezTo>
                  <a:cubicBezTo>
                    <a:pt x="0" y="534"/>
                    <a:pt x="54" y="480"/>
                    <a:pt x="120" y="480"/>
                  </a:cubicBezTo>
                  <a:cubicBezTo>
                    <a:pt x="186" y="480"/>
                    <a:pt x="240" y="534"/>
                    <a:pt x="240" y="600"/>
                  </a:cubicBezTo>
                  <a:moveTo>
                    <a:pt x="2572" y="120"/>
                  </a:moveTo>
                  <a:cubicBezTo>
                    <a:pt x="2572" y="186"/>
                    <a:pt x="2518" y="240"/>
                    <a:pt x="2452" y="240"/>
                  </a:cubicBezTo>
                  <a:cubicBezTo>
                    <a:pt x="2386" y="240"/>
                    <a:pt x="2332" y="186"/>
                    <a:pt x="2332" y="120"/>
                  </a:cubicBezTo>
                  <a:cubicBezTo>
                    <a:pt x="2332" y="54"/>
                    <a:pt x="2386" y="0"/>
                    <a:pt x="2452" y="0"/>
                  </a:cubicBezTo>
                  <a:cubicBezTo>
                    <a:pt x="2518" y="0"/>
                    <a:pt x="2572" y="54"/>
                    <a:pt x="2572" y="120"/>
                  </a:cubicBezTo>
                  <a:moveTo>
                    <a:pt x="1680" y="720"/>
                  </a:moveTo>
                  <a:cubicBezTo>
                    <a:pt x="1680" y="742"/>
                    <a:pt x="1674" y="762"/>
                    <a:pt x="1664" y="780"/>
                  </a:cubicBezTo>
                  <a:cubicBezTo>
                    <a:pt x="1674" y="798"/>
                    <a:pt x="1680" y="818"/>
                    <a:pt x="1680" y="840"/>
                  </a:cubicBezTo>
                  <a:cubicBezTo>
                    <a:pt x="1680" y="906"/>
                    <a:pt x="1626" y="960"/>
                    <a:pt x="1560" y="960"/>
                  </a:cubicBezTo>
                  <a:cubicBezTo>
                    <a:pt x="1494" y="960"/>
                    <a:pt x="1440" y="906"/>
                    <a:pt x="1440" y="840"/>
                  </a:cubicBezTo>
                  <a:cubicBezTo>
                    <a:pt x="1440" y="818"/>
                    <a:pt x="1446" y="798"/>
                    <a:pt x="1456" y="780"/>
                  </a:cubicBezTo>
                  <a:cubicBezTo>
                    <a:pt x="1446" y="762"/>
                    <a:pt x="1440" y="742"/>
                    <a:pt x="1440" y="720"/>
                  </a:cubicBezTo>
                  <a:cubicBezTo>
                    <a:pt x="1440" y="698"/>
                    <a:pt x="1446" y="678"/>
                    <a:pt x="1456" y="660"/>
                  </a:cubicBezTo>
                  <a:cubicBezTo>
                    <a:pt x="1446" y="642"/>
                    <a:pt x="1440" y="622"/>
                    <a:pt x="1440" y="600"/>
                  </a:cubicBezTo>
                  <a:cubicBezTo>
                    <a:pt x="1440" y="534"/>
                    <a:pt x="1494" y="480"/>
                    <a:pt x="1560" y="480"/>
                  </a:cubicBezTo>
                  <a:cubicBezTo>
                    <a:pt x="1626" y="480"/>
                    <a:pt x="1680" y="534"/>
                    <a:pt x="1680" y="600"/>
                  </a:cubicBezTo>
                  <a:cubicBezTo>
                    <a:pt x="1680" y="622"/>
                    <a:pt x="1674" y="642"/>
                    <a:pt x="1664" y="660"/>
                  </a:cubicBezTo>
                  <a:cubicBezTo>
                    <a:pt x="1674" y="678"/>
                    <a:pt x="1680" y="698"/>
                    <a:pt x="1680" y="720"/>
                  </a:cubicBezTo>
                  <a:moveTo>
                    <a:pt x="2160" y="720"/>
                  </a:moveTo>
                  <a:cubicBezTo>
                    <a:pt x="2160" y="742"/>
                    <a:pt x="2154" y="762"/>
                    <a:pt x="2144" y="780"/>
                  </a:cubicBezTo>
                  <a:cubicBezTo>
                    <a:pt x="2123" y="744"/>
                    <a:pt x="2084" y="720"/>
                    <a:pt x="2040" y="720"/>
                  </a:cubicBezTo>
                  <a:cubicBezTo>
                    <a:pt x="2084" y="720"/>
                    <a:pt x="2123" y="696"/>
                    <a:pt x="2144" y="660"/>
                  </a:cubicBezTo>
                  <a:cubicBezTo>
                    <a:pt x="2154" y="678"/>
                    <a:pt x="2160" y="698"/>
                    <a:pt x="2160" y="72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Nucleus and Neutrons"/>
            <p:cNvSpPr>
              <a:spLocks noEditPoints="1"/>
            </p:cNvSpPr>
            <p:nvPr userDrawn="1"/>
          </p:nvSpPr>
          <p:spPr bwMode="auto">
            <a:xfrm>
              <a:off x="8451850" y="3424238"/>
              <a:ext cx="1624013" cy="882650"/>
            </a:xfrm>
            <a:custGeom>
              <a:avLst/>
              <a:gdLst>
                <a:gd name="T0" fmla="*/ 840 w 2160"/>
                <a:gd name="T1" fmla="*/ 0 h 1176"/>
                <a:gd name="T2" fmla="*/ 480 w 2160"/>
                <a:gd name="T3" fmla="*/ 360 h 1176"/>
                <a:gd name="T4" fmla="*/ 840 w 2160"/>
                <a:gd name="T5" fmla="*/ 720 h 1176"/>
                <a:gd name="T6" fmla="*/ 1200 w 2160"/>
                <a:gd name="T7" fmla="*/ 360 h 1176"/>
                <a:gd name="T8" fmla="*/ 840 w 2160"/>
                <a:gd name="T9" fmla="*/ 0 h 1176"/>
                <a:gd name="T10" fmla="*/ 840 w 2160"/>
                <a:gd name="T11" fmla="*/ 480 h 1176"/>
                <a:gd name="T12" fmla="*/ 720 w 2160"/>
                <a:gd name="T13" fmla="*/ 360 h 1176"/>
                <a:gd name="T14" fmla="*/ 840 w 2160"/>
                <a:gd name="T15" fmla="*/ 240 h 1176"/>
                <a:gd name="T16" fmla="*/ 960 w 2160"/>
                <a:gd name="T17" fmla="*/ 360 h 1176"/>
                <a:gd name="T18" fmla="*/ 840 w 2160"/>
                <a:gd name="T19" fmla="*/ 480 h 1176"/>
                <a:gd name="T20" fmla="*/ 240 w 2160"/>
                <a:gd name="T21" fmla="*/ 120 h 1176"/>
                <a:gd name="T22" fmla="*/ 120 w 2160"/>
                <a:gd name="T23" fmla="*/ 240 h 1176"/>
                <a:gd name="T24" fmla="*/ 0 w 2160"/>
                <a:gd name="T25" fmla="*/ 120 h 1176"/>
                <a:gd name="T26" fmla="*/ 120 w 2160"/>
                <a:gd name="T27" fmla="*/ 0 h 1176"/>
                <a:gd name="T28" fmla="*/ 240 w 2160"/>
                <a:gd name="T29" fmla="*/ 120 h 1176"/>
                <a:gd name="T30" fmla="*/ 240 w 2160"/>
                <a:gd name="T31" fmla="*/ 600 h 1176"/>
                <a:gd name="T32" fmla="*/ 120 w 2160"/>
                <a:gd name="T33" fmla="*/ 720 h 1176"/>
                <a:gd name="T34" fmla="*/ 0 w 2160"/>
                <a:gd name="T35" fmla="*/ 600 h 1176"/>
                <a:gd name="T36" fmla="*/ 120 w 2160"/>
                <a:gd name="T37" fmla="*/ 480 h 1176"/>
                <a:gd name="T38" fmla="*/ 240 w 2160"/>
                <a:gd name="T39" fmla="*/ 600 h 1176"/>
                <a:gd name="T40" fmla="*/ 1200 w 2160"/>
                <a:gd name="T41" fmla="*/ 1056 h 1176"/>
                <a:gd name="T42" fmla="*/ 1080 w 2160"/>
                <a:gd name="T43" fmla="*/ 1176 h 1176"/>
                <a:gd name="T44" fmla="*/ 960 w 2160"/>
                <a:gd name="T45" fmla="*/ 1056 h 1176"/>
                <a:gd name="T46" fmla="*/ 1080 w 2160"/>
                <a:gd name="T47" fmla="*/ 936 h 1176"/>
                <a:gd name="T48" fmla="*/ 1200 w 2160"/>
                <a:gd name="T49" fmla="*/ 1056 h 1176"/>
                <a:gd name="T50" fmla="*/ 2160 w 2160"/>
                <a:gd name="T51" fmla="*/ 120 h 1176"/>
                <a:gd name="T52" fmla="*/ 2040 w 2160"/>
                <a:gd name="T53" fmla="*/ 240 h 1176"/>
                <a:gd name="T54" fmla="*/ 1920 w 2160"/>
                <a:gd name="T55" fmla="*/ 120 h 1176"/>
                <a:gd name="T56" fmla="*/ 2040 w 2160"/>
                <a:gd name="T57" fmla="*/ 0 h 1176"/>
                <a:gd name="T58" fmla="*/ 2160 w 2160"/>
                <a:gd name="T59" fmla="*/ 120 h 1176"/>
                <a:gd name="T60" fmla="*/ 2160 w 2160"/>
                <a:gd name="T61" fmla="*/ 360 h 1176"/>
                <a:gd name="T62" fmla="*/ 2040 w 2160"/>
                <a:gd name="T63" fmla="*/ 480 h 1176"/>
                <a:gd name="T64" fmla="*/ 1920 w 2160"/>
                <a:gd name="T65" fmla="*/ 600 h 1176"/>
                <a:gd name="T66" fmla="*/ 1800 w 2160"/>
                <a:gd name="T67" fmla="*/ 480 h 1176"/>
                <a:gd name="T68" fmla="*/ 1920 w 2160"/>
                <a:gd name="T69" fmla="*/ 360 h 1176"/>
                <a:gd name="T70" fmla="*/ 2040 w 2160"/>
                <a:gd name="T71" fmla="*/ 240 h 1176"/>
                <a:gd name="T72" fmla="*/ 2160 w 2160"/>
                <a:gd name="T73" fmla="*/ 360 h 1176"/>
                <a:gd name="T74" fmla="*/ 1800 w 2160"/>
                <a:gd name="T75" fmla="*/ 240 h 1176"/>
                <a:gd name="T76" fmla="*/ 1680 w 2160"/>
                <a:gd name="T77" fmla="*/ 360 h 1176"/>
                <a:gd name="T78" fmla="*/ 1560 w 2160"/>
                <a:gd name="T79" fmla="*/ 240 h 1176"/>
                <a:gd name="T80" fmla="*/ 1440 w 2160"/>
                <a:gd name="T81" fmla="*/ 120 h 1176"/>
                <a:gd name="T82" fmla="*/ 1560 w 2160"/>
                <a:gd name="T83" fmla="*/ 0 h 1176"/>
                <a:gd name="T84" fmla="*/ 1680 w 2160"/>
                <a:gd name="T85" fmla="*/ 120 h 1176"/>
                <a:gd name="T86" fmla="*/ 1800 w 2160"/>
                <a:gd name="T87" fmla="*/ 240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1176">
                  <a:moveTo>
                    <a:pt x="840" y="0"/>
                  </a:moveTo>
                  <a:cubicBezTo>
                    <a:pt x="641" y="0"/>
                    <a:pt x="480" y="161"/>
                    <a:pt x="480" y="360"/>
                  </a:cubicBezTo>
                  <a:cubicBezTo>
                    <a:pt x="480" y="559"/>
                    <a:pt x="641" y="720"/>
                    <a:pt x="840" y="720"/>
                  </a:cubicBezTo>
                  <a:cubicBezTo>
                    <a:pt x="1039" y="720"/>
                    <a:pt x="1200" y="559"/>
                    <a:pt x="1200" y="360"/>
                  </a:cubicBezTo>
                  <a:cubicBezTo>
                    <a:pt x="1200" y="161"/>
                    <a:pt x="1039" y="0"/>
                    <a:pt x="840" y="0"/>
                  </a:cubicBezTo>
                  <a:moveTo>
                    <a:pt x="840" y="480"/>
                  </a:moveTo>
                  <a:cubicBezTo>
                    <a:pt x="774" y="480"/>
                    <a:pt x="720" y="426"/>
                    <a:pt x="720" y="360"/>
                  </a:cubicBezTo>
                  <a:cubicBezTo>
                    <a:pt x="720" y="294"/>
                    <a:pt x="774" y="240"/>
                    <a:pt x="840" y="240"/>
                  </a:cubicBezTo>
                  <a:cubicBezTo>
                    <a:pt x="906" y="240"/>
                    <a:pt x="960" y="294"/>
                    <a:pt x="960" y="360"/>
                  </a:cubicBezTo>
                  <a:cubicBezTo>
                    <a:pt x="960" y="426"/>
                    <a:pt x="906" y="480"/>
                    <a:pt x="840" y="480"/>
                  </a:cubicBezTo>
                  <a:moveTo>
                    <a:pt x="240" y="120"/>
                  </a:moveTo>
                  <a:cubicBezTo>
                    <a:pt x="240" y="186"/>
                    <a:pt x="186" y="240"/>
                    <a:pt x="120" y="240"/>
                  </a:cubicBezTo>
                  <a:cubicBezTo>
                    <a:pt x="54" y="240"/>
                    <a:pt x="0" y="186"/>
                    <a:pt x="0" y="120"/>
                  </a:cubicBezTo>
                  <a:cubicBezTo>
                    <a:pt x="0" y="54"/>
                    <a:pt x="54" y="0"/>
                    <a:pt x="120" y="0"/>
                  </a:cubicBezTo>
                  <a:cubicBezTo>
                    <a:pt x="186" y="0"/>
                    <a:pt x="240" y="54"/>
                    <a:pt x="240" y="120"/>
                  </a:cubicBezTo>
                  <a:moveTo>
                    <a:pt x="240" y="600"/>
                  </a:moveTo>
                  <a:cubicBezTo>
                    <a:pt x="240" y="666"/>
                    <a:pt x="186" y="720"/>
                    <a:pt x="120" y="720"/>
                  </a:cubicBezTo>
                  <a:cubicBezTo>
                    <a:pt x="54" y="720"/>
                    <a:pt x="0" y="666"/>
                    <a:pt x="0" y="600"/>
                  </a:cubicBezTo>
                  <a:cubicBezTo>
                    <a:pt x="0" y="534"/>
                    <a:pt x="54" y="480"/>
                    <a:pt x="120" y="480"/>
                  </a:cubicBezTo>
                  <a:cubicBezTo>
                    <a:pt x="186" y="480"/>
                    <a:pt x="240" y="534"/>
                    <a:pt x="240" y="600"/>
                  </a:cubicBezTo>
                  <a:moveTo>
                    <a:pt x="1200" y="1056"/>
                  </a:moveTo>
                  <a:cubicBezTo>
                    <a:pt x="1200" y="1122"/>
                    <a:pt x="1146" y="1176"/>
                    <a:pt x="1080" y="1176"/>
                  </a:cubicBezTo>
                  <a:cubicBezTo>
                    <a:pt x="1014" y="1176"/>
                    <a:pt x="960" y="1122"/>
                    <a:pt x="960" y="1056"/>
                  </a:cubicBezTo>
                  <a:cubicBezTo>
                    <a:pt x="960" y="990"/>
                    <a:pt x="1014" y="936"/>
                    <a:pt x="1080" y="936"/>
                  </a:cubicBezTo>
                  <a:cubicBezTo>
                    <a:pt x="1146" y="936"/>
                    <a:pt x="1200" y="990"/>
                    <a:pt x="1200" y="1056"/>
                  </a:cubicBezTo>
                  <a:moveTo>
                    <a:pt x="2160" y="120"/>
                  </a:moveTo>
                  <a:cubicBezTo>
                    <a:pt x="2160" y="186"/>
                    <a:pt x="2106" y="240"/>
                    <a:pt x="2040" y="240"/>
                  </a:cubicBezTo>
                  <a:cubicBezTo>
                    <a:pt x="1974" y="240"/>
                    <a:pt x="1920" y="186"/>
                    <a:pt x="1920" y="120"/>
                  </a:cubicBezTo>
                  <a:cubicBezTo>
                    <a:pt x="1920" y="54"/>
                    <a:pt x="1974" y="0"/>
                    <a:pt x="2040" y="0"/>
                  </a:cubicBezTo>
                  <a:cubicBezTo>
                    <a:pt x="2106" y="0"/>
                    <a:pt x="2160" y="54"/>
                    <a:pt x="2160" y="120"/>
                  </a:cubicBezTo>
                  <a:moveTo>
                    <a:pt x="2160" y="360"/>
                  </a:moveTo>
                  <a:cubicBezTo>
                    <a:pt x="2160" y="426"/>
                    <a:pt x="2106" y="480"/>
                    <a:pt x="2040" y="480"/>
                  </a:cubicBezTo>
                  <a:cubicBezTo>
                    <a:pt x="1974" y="480"/>
                    <a:pt x="1920" y="534"/>
                    <a:pt x="1920" y="600"/>
                  </a:cubicBezTo>
                  <a:cubicBezTo>
                    <a:pt x="1854" y="600"/>
                    <a:pt x="1800" y="546"/>
                    <a:pt x="1800" y="480"/>
                  </a:cubicBezTo>
                  <a:cubicBezTo>
                    <a:pt x="1866" y="480"/>
                    <a:pt x="1920" y="426"/>
                    <a:pt x="1920" y="360"/>
                  </a:cubicBezTo>
                  <a:cubicBezTo>
                    <a:pt x="1920" y="294"/>
                    <a:pt x="1974" y="240"/>
                    <a:pt x="2040" y="240"/>
                  </a:cubicBezTo>
                  <a:cubicBezTo>
                    <a:pt x="2106" y="240"/>
                    <a:pt x="2160" y="294"/>
                    <a:pt x="2160" y="360"/>
                  </a:cubicBezTo>
                  <a:moveTo>
                    <a:pt x="1800" y="240"/>
                  </a:moveTo>
                  <a:cubicBezTo>
                    <a:pt x="1734" y="240"/>
                    <a:pt x="1680" y="294"/>
                    <a:pt x="1680" y="360"/>
                  </a:cubicBezTo>
                  <a:cubicBezTo>
                    <a:pt x="1680" y="294"/>
                    <a:pt x="1626" y="240"/>
                    <a:pt x="1560" y="240"/>
                  </a:cubicBezTo>
                  <a:cubicBezTo>
                    <a:pt x="1494" y="240"/>
                    <a:pt x="1440" y="186"/>
                    <a:pt x="1440" y="120"/>
                  </a:cubicBezTo>
                  <a:cubicBezTo>
                    <a:pt x="1440" y="54"/>
                    <a:pt x="1494" y="0"/>
                    <a:pt x="1560" y="0"/>
                  </a:cubicBezTo>
                  <a:cubicBezTo>
                    <a:pt x="1626" y="0"/>
                    <a:pt x="1680" y="54"/>
                    <a:pt x="1680" y="120"/>
                  </a:cubicBezTo>
                  <a:cubicBezTo>
                    <a:pt x="1746" y="120"/>
                    <a:pt x="1800" y="174"/>
                    <a:pt x="1800" y="24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 name="Spacers"/>
          <p:cNvGrpSpPr/>
          <p:nvPr userDrawn="1"/>
        </p:nvGrpSpPr>
        <p:grpSpPr>
          <a:xfrm>
            <a:off x="-2350525" y="0"/>
            <a:ext cx="18144256" cy="0"/>
            <a:chOff x="-2350525" y="0"/>
            <a:chExt cx="18144256" cy="0"/>
          </a:xfrm>
        </p:grpSpPr>
        <p:cxnSp>
          <p:nvCxnSpPr>
            <p:cNvPr id="147" name="Left"/>
            <p:cNvCxnSpPr/>
            <p:nvPr userDrawn="1"/>
          </p:nvCxnSpPr>
          <p:spPr>
            <a:xfrm>
              <a:off x="-2350525" y="0"/>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48" name="Right"/>
            <p:cNvCxnSpPr/>
            <p:nvPr userDrawn="1"/>
          </p:nvCxnSpPr>
          <p:spPr>
            <a:xfrm>
              <a:off x="13489475" y="0"/>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0493880"/>
      </p:ext>
    </p:extLst>
  </p:cSld>
  <p:clrMap bg1="lt1" tx1="dk1" bg2="lt2" tx2="dk2" accent1="accent1" accent2="accent2" accent3="accent3" accent4="accent4" accent5="accent5" accent6="accent6" hlink="hlink" folHlink="folHlink"/>
  <p:sldLayoutIdLst>
    <p:sldLayoutId id="2147484209" r:id="rId1"/>
    <p:sldLayoutId id="2147484168" r:id="rId2"/>
    <p:sldLayoutId id="2147484200" r:id="rId3"/>
    <p:sldLayoutId id="2147484169" r:id="rId4"/>
    <p:sldLayoutId id="2147484192" r:id="rId5"/>
    <p:sldLayoutId id="2147484191" r:id="rId6"/>
    <p:sldLayoutId id="2147484208" r:id="rId7"/>
    <p:sldLayoutId id="2147484190" r:id="rId8"/>
    <p:sldLayoutId id="2147484189" r:id="rId9"/>
    <p:sldLayoutId id="2147484170" r:id="rId10"/>
    <p:sldLayoutId id="2147484172" r:id="rId11"/>
    <p:sldLayoutId id="2147484171" r:id="rId12"/>
    <p:sldLayoutId id="2147484210" r:id="rId13"/>
    <p:sldLayoutId id="2147484211" r:id="rId14"/>
    <p:sldLayoutId id="2147484176" r:id="rId15"/>
    <p:sldLayoutId id="2147484204" r:id="rId16"/>
  </p:sldLayoutIdLst>
  <p:txStyles>
    <p:titleStyle>
      <a:lvl1pPr algn="l" defTabSz="1008044" rtl="0" eaLnBrk="1" latinLnBrk="0" hangingPunct="1">
        <a:lnSpc>
          <a:spcPct val="100000"/>
        </a:lnSpc>
        <a:spcBef>
          <a:spcPct val="0"/>
        </a:spcBef>
        <a:buNone/>
        <a:defRPr sz="2400" kern="1200">
          <a:solidFill>
            <a:schemeClr val="tx2"/>
          </a:solidFill>
          <a:latin typeface="Source Sans Pro Semibold" panose="020B0603030403020204" pitchFamily="34" charset="0"/>
          <a:ea typeface="+mj-ea"/>
          <a:cs typeface="+mj-cs"/>
        </a:defRPr>
      </a:lvl1pPr>
    </p:titleStyle>
    <p:bodyStyle>
      <a:lvl1pPr marL="0" indent="0" algn="l" defTabSz="1008044" rtl="0" eaLnBrk="1" latinLnBrk="0" hangingPunct="1">
        <a:lnSpc>
          <a:spcPct val="110000"/>
        </a:lnSpc>
        <a:spcBef>
          <a:spcPts val="1400"/>
        </a:spcBef>
        <a:spcAft>
          <a:spcPts val="600"/>
        </a:spcAft>
        <a:buFont typeface="Arial" panose="020B0604020202020204" pitchFamily="34" charset="0"/>
        <a:buNone/>
        <a:defRPr sz="2000" i="0" kern="1200">
          <a:solidFill>
            <a:schemeClr val="accent2"/>
          </a:solidFill>
          <a:latin typeface="Source Sans Pro Semibold" panose="020B0603030403020204" pitchFamily="34" charset="0"/>
          <a:ea typeface="+mn-ea"/>
          <a:cs typeface="+mn-cs"/>
        </a:defRPr>
      </a:lvl1pPr>
      <a:lvl2pPr marL="0" indent="0" algn="l" defTabSz="1008044" rtl="0" eaLnBrk="1" latinLnBrk="0" hangingPunct="1">
        <a:lnSpc>
          <a:spcPct val="110000"/>
        </a:lnSpc>
        <a:spcBef>
          <a:spcPts val="0"/>
        </a:spcBef>
        <a:spcAft>
          <a:spcPts val="600"/>
        </a:spcAft>
        <a:buFont typeface="Arial" panose="020B0604020202020204" pitchFamily="34" charset="0"/>
        <a:buNone/>
        <a:defRPr sz="2000" kern="1200">
          <a:solidFill>
            <a:schemeClr val="tx2"/>
          </a:solidFill>
          <a:latin typeface="Source Sans Pro Light" panose="020B0403030403020204" pitchFamily="34" charset="0"/>
          <a:ea typeface="+mn-ea"/>
          <a:cs typeface="+mn-cs"/>
        </a:defRPr>
      </a:lvl2pPr>
      <a:lvl3pPr marL="171450" indent="-171450" algn="l" defTabSz="1008044" rtl="0" eaLnBrk="1" latinLnBrk="0" hangingPunct="1">
        <a:lnSpc>
          <a:spcPct val="110000"/>
        </a:lnSpc>
        <a:spcBef>
          <a:spcPts val="0"/>
        </a:spcBef>
        <a:spcAft>
          <a:spcPts val="600"/>
        </a:spcAft>
        <a:buClr>
          <a:schemeClr val="tx1"/>
        </a:buClr>
        <a:buSzPct val="75000"/>
        <a:buFont typeface="iON" panose="02000505000000020004" pitchFamily="50" charset="0"/>
        <a:buChar char="•"/>
        <a:defRPr lang="en-US" sz="2000" i="0" kern="1200" dirty="0" smtClean="0">
          <a:solidFill>
            <a:schemeClr val="tx2"/>
          </a:solidFill>
          <a:latin typeface="Source Sans Pro Light" panose="020B0403030403020204" pitchFamily="34" charset="0"/>
          <a:ea typeface="+mn-ea"/>
          <a:cs typeface="+mn-cs"/>
        </a:defRPr>
      </a:lvl3pPr>
      <a:lvl4pPr marL="360399" indent="-185757"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800" kern="1200" dirty="0" smtClean="0">
          <a:solidFill>
            <a:schemeClr val="tx2"/>
          </a:solidFill>
          <a:latin typeface="Source Sans Pro Light" panose="020B0403030403020204" pitchFamily="34" charset="0"/>
          <a:ea typeface="+mn-ea"/>
          <a:cs typeface="+mn-cs"/>
        </a:defRPr>
      </a:lvl4pPr>
      <a:lvl5pPr marL="533400" indent="-1778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600" kern="1200" baseline="0" dirty="0" smtClean="0">
          <a:solidFill>
            <a:schemeClr val="tx2"/>
          </a:solidFill>
          <a:latin typeface="Source Sans Pro Light"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2000" i="0" kern="1200" dirty="0" smtClean="0">
          <a:solidFill>
            <a:schemeClr val="tx2"/>
          </a:solidFill>
          <a:latin typeface="Source Sans Pro Semibold" panose="020B0603030403020204" pitchFamily="34" charset="0"/>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2000" b="0" i="1" kern="1200" baseline="0" dirty="0" smtClean="0">
          <a:solidFill>
            <a:schemeClr val="tx2"/>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Arial" panose="020B0604020202020204" pitchFamily="34" charset="0"/>
        <a:buNone/>
        <a:tabLst/>
        <a:defRPr sz="1100" kern="1200" baseline="0">
          <a:solidFill>
            <a:schemeClr val="tx2"/>
          </a:solidFill>
          <a:latin typeface="+mn-lt"/>
          <a:ea typeface="+mn-ea"/>
          <a:cs typeface="+mn-cs"/>
        </a:defRPr>
      </a:lvl8pPr>
      <a:lvl9pPr marL="150813" indent="-150813" algn="l" defTabSz="1008044" rtl="0" eaLnBrk="1" latinLnBrk="0" hangingPunct="1">
        <a:lnSpc>
          <a:spcPct val="110000"/>
        </a:lnSpc>
        <a:spcBef>
          <a:spcPts val="0"/>
        </a:spcBef>
        <a:spcAft>
          <a:spcPts val="0"/>
        </a:spcAft>
        <a:buFont typeface="+mj-lt"/>
        <a:buAutoNum type="alphaLcParenR"/>
        <a:defRPr sz="1100" i="0" kern="1200">
          <a:solidFill>
            <a:schemeClr val="tx2"/>
          </a:solidFill>
          <a:latin typeface="Source Sans Pro Light" panose="020B0403030403020204" pitchFamily="34" charset="0"/>
          <a:ea typeface="+mn-ea"/>
          <a:cs typeface="+mn-cs"/>
        </a:defRPr>
      </a:lvl9pPr>
    </p:bodyStyle>
    <p:otherStyle>
      <a:defPPr>
        <a:defRPr lang="en-US"/>
      </a:defPPr>
      <a:lvl1pPr marL="0" algn="l" defTabSz="1008044" rtl="0" eaLnBrk="1" latinLnBrk="0" hangingPunct="1">
        <a:defRPr sz="1984" kern="1200">
          <a:solidFill>
            <a:schemeClr val="tx1"/>
          </a:solidFill>
          <a:latin typeface="+mn-lt"/>
          <a:ea typeface="+mn-ea"/>
          <a:cs typeface="+mn-cs"/>
        </a:defRPr>
      </a:lvl1pPr>
      <a:lvl2pPr marL="504022" algn="l" defTabSz="1008044" rtl="0" eaLnBrk="1" latinLnBrk="0" hangingPunct="1">
        <a:defRPr sz="1984" kern="1200">
          <a:solidFill>
            <a:schemeClr val="tx1"/>
          </a:solidFill>
          <a:latin typeface="+mn-lt"/>
          <a:ea typeface="+mn-ea"/>
          <a:cs typeface="+mn-cs"/>
        </a:defRPr>
      </a:lvl2pPr>
      <a:lvl3pPr marL="1008044" algn="l" defTabSz="1008044" rtl="0" eaLnBrk="1" latinLnBrk="0" hangingPunct="1">
        <a:defRPr sz="1984" kern="1200">
          <a:solidFill>
            <a:schemeClr val="tx1"/>
          </a:solidFill>
          <a:latin typeface="+mn-lt"/>
          <a:ea typeface="+mn-ea"/>
          <a:cs typeface="+mn-cs"/>
        </a:defRPr>
      </a:lvl3pPr>
      <a:lvl4pPr marL="1512066" algn="l" defTabSz="1008044" rtl="0" eaLnBrk="1" latinLnBrk="0" hangingPunct="1">
        <a:defRPr sz="1984" kern="1200">
          <a:solidFill>
            <a:schemeClr val="tx1"/>
          </a:solidFill>
          <a:latin typeface="+mn-lt"/>
          <a:ea typeface="+mn-ea"/>
          <a:cs typeface="+mn-cs"/>
        </a:defRPr>
      </a:lvl4pPr>
      <a:lvl5pPr marL="2016088" algn="l" defTabSz="1008044" rtl="0" eaLnBrk="1" latinLnBrk="0" hangingPunct="1">
        <a:defRPr sz="1984" kern="1200">
          <a:solidFill>
            <a:schemeClr val="tx1"/>
          </a:solidFill>
          <a:latin typeface="+mn-lt"/>
          <a:ea typeface="+mn-ea"/>
          <a:cs typeface="+mn-cs"/>
        </a:defRPr>
      </a:lvl5pPr>
      <a:lvl6pPr marL="2520110" algn="l" defTabSz="1008044" rtl="0" eaLnBrk="1" latinLnBrk="0" hangingPunct="1">
        <a:defRPr sz="1984" kern="1200">
          <a:solidFill>
            <a:schemeClr val="tx1"/>
          </a:solidFill>
          <a:latin typeface="+mn-lt"/>
          <a:ea typeface="+mn-ea"/>
          <a:cs typeface="+mn-cs"/>
        </a:defRPr>
      </a:lvl6pPr>
      <a:lvl7pPr marL="3024131" algn="l" defTabSz="1008044" rtl="0" eaLnBrk="1" latinLnBrk="0" hangingPunct="1">
        <a:defRPr sz="1984" kern="1200">
          <a:solidFill>
            <a:schemeClr val="tx1"/>
          </a:solidFill>
          <a:latin typeface="+mn-lt"/>
          <a:ea typeface="+mn-ea"/>
          <a:cs typeface="+mn-cs"/>
        </a:defRPr>
      </a:lvl7pPr>
      <a:lvl8pPr marL="3528154" algn="l" defTabSz="1008044" rtl="0" eaLnBrk="1" latinLnBrk="0" hangingPunct="1">
        <a:defRPr sz="1984" kern="1200">
          <a:solidFill>
            <a:schemeClr val="tx1"/>
          </a:solidFill>
          <a:latin typeface="+mn-lt"/>
          <a:ea typeface="+mn-ea"/>
          <a:cs typeface="+mn-cs"/>
        </a:defRPr>
      </a:lvl8pPr>
      <a:lvl9pPr marL="4032175" algn="l" defTabSz="1008044"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xploringjs.com/es6/"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ion.udemy.com/javascript-es6-tutorial/learn/v4/over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2465055" y="5868864"/>
            <a:ext cx="10257895" cy="1112167"/>
          </a:xfrm>
        </p:spPr>
        <p:txBody>
          <a:bodyPr/>
          <a:lstStyle/>
          <a:p>
            <a:r>
              <a:rPr lang="en-IN" dirty="0"/>
              <a:t>ES6 &amp; It’s Features</a:t>
            </a:r>
            <a:endParaRPr lang="en-GB" dirty="0"/>
          </a:p>
        </p:txBody>
      </p:sp>
      <p:sp>
        <p:nvSpPr>
          <p:cNvPr id="17" name="Text Placeholder 16"/>
          <p:cNvSpPr>
            <a:spLocks noGrp="1"/>
          </p:cNvSpPr>
          <p:nvPr>
            <p:ph type="body" sz="quarter" idx="13"/>
          </p:nvPr>
        </p:nvSpPr>
        <p:spPr/>
        <p:txBody>
          <a:bodyPr/>
          <a:lstStyle/>
          <a:p>
            <a:r>
              <a:rPr lang="en-GB" dirty="0"/>
              <a:t>23 July 2018</a:t>
            </a:r>
          </a:p>
        </p:txBody>
      </p:sp>
    </p:spTree>
    <p:extLst>
      <p:ext uri="{BB962C8B-B14F-4D97-AF65-F5344CB8AC3E}">
        <p14:creationId xmlns:p14="http://schemas.microsoft.com/office/powerpoint/2010/main" val="43029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9" y="1342231"/>
            <a:ext cx="12578400" cy="5760000"/>
          </a:xfrm>
        </p:spPr>
        <p:txBody>
          <a:bodyPr/>
          <a:lstStyle/>
          <a:p>
            <a:pPr marL="514350" lvl="2" indent="-342900">
              <a:lnSpc>
                <a:spcPct val="100000"/>
              </a:lnSpc>
              <a:spcAft>
                <a:spcPts val="0"/>
              </a:spcAft>
            </a:pPr>
            <a:r>
              <a:rPr lang="en-IN" dirty="0"/>
              <a:t>ES 6 provides a concise form for defining object literal methods and properties. </a:t>
            </a:r>
            <a:endParaRPr lang="en-IN" dirty="0">
              <a:solidFill>
                <a:schemeClr val="tx1"/>
              </a:solidFill>
            </a:endParaRPr>
          </a:p>
          <a:p>
            <a:pPr marL="514350" lvl="2" indent="-342900">
              <a:lnSpc>
                <a:spcPct val="100000"/>
              </a:lnSpc>
              <a:spcAft>
                <a:spcPts val="0"/>
              </a:spcAft>
            </a:pPr>
            <a:r>
              <a:rPr lang="en-IN" dirty="0">
                <a:solidFill>
                  <a:schemeClr val="tx1"/>
                </a:solidFill>
              </a:rPr>
              <a:t>Need not to write key : value pair syntax if key and value are same string literals in JSON formation  :</a:t>
            </a:r>
          </a:p>
          <a:p>
            <a:pPr lvl="2" indent="0">
              <a:lnSpc>
                <a:spcPct val="100000"/>
              </a:lnSpc>
              <a:spcAft>
                <a:spcPts val="0"/>
              </a:spcAft>
              <a:buNone/>
            </a:pPr>
            <a:r>
              <a:rPr lang="en-IN" b="1" dirty="0">
                <a:solidFill>
                  <a:schemeClr val="tx1"/>
                </a:solidFill>
              </a:rPr>
              <a:t>ES5: </a:t>
            </a:r>
          </a:p>
          <a:p>
            <a:pPr lvl="2" indent="0">
              <a:lnSpc>
                <a:spcPct val="100000"/>
              </a:lnSpc>
              <a:spcAft>
                <a:spcPts val="0"/>
              </a:spcAft>
              <a:buNone/>
            </a:pPr>
            <a:r>
              <a:rPr lang="en-IN" dirty="0">
                <a:solidFill>
                  <a:schemeClr val="tx1"/>
                </a:solidFill>
              </a:rPr>
              <a:t>function </a:t>
            </a:r>
            <a:r>
              <a:rPr lang="en-IN" dirty="0" err="1">
                <a:solidFill>
                  <a:schemeClr val="tx1"/>
                </a:solidFill>
              </a:rPr>
              <a:t>createObject</a:t>
            </a:r>
            <a:r>
              <a:rPr lang="en-IN" dirty="0">
                <a:solidFill>
                  <a:schemeClr val="tx1"/>
                </a:solidFill>
              </a:rPr>
              <a:t>(type, name, year, model, price) { return {</a:t>
            </a:r>
          </a:p>
          <a:p>
            <a:pPr lvl="2" indent="0">
              <a:lnSpc>
                <a:spcPct val="100000"/>
              </a:lnSpc>
              <a:spcAft>
                <a:spcPts val="0"/>
              </a:spcAft>
              <a:buNone/>
            </a:pPr>
            <a:r>
              <a:rPr lang="en-IN" dirty="0">
                <a:solidFill>
                  <a:schemeClr val="tx1"/>
                </a:solidFill>
              </a:rPr>
              <a:t>	type: type,</a:t>
            </a:r>
          </a:p>
          <a:p>
            <a:pPr lvl="2" indent="0">
              <a:lnSpc>
                <a:spcPct val="100000"/>
              </a:lnSpc>
              <a:spcAft>
                <a:spcPts val="0"/>
              </a:spcAft>
              <a:buNone/>
            </a:pPr>
            <a:r>
              <a:rPr lang="en-IN" dirty="0">
                <a:solidFill>
                  <a:schemeClr val="tx1"/>
                </a:solidFill>
              </a:rPr>
              <a:t>	name: name,</a:t>
            </a:r>
          </a:p>
          <a:p>
            <a:pPr lvl="2" indent="0">
              <a:lnSpc>
                <a:spcPct val="100000"/>
              </a:lnSpc>
              <a:spcAft>
                <a:spcPts val="0"/>
              </a:spcAft>
              <a:buNone/>
            </a:pPr>
            <a:r>
              <a:rPr lang="en-IN" dirty="0">
                <a:solidFill>
                  <a:schemeClr val="tx1"/>
                </a:solidFill>
              </a:rPr>
              <a:t>	year: year,</a:t>
            </a:r>
          </a:p>
          <a:p>
            <a:pPr lvl="2" indent="0">
              <a:lnSpc>
                <a:spcPct val="100000"/>
              </a:lnSpc>
              <a:spcAft>
                <a:spcPts val="0"/>
              </a:spcAft>
              <a:buNone/>
            </a:pPr>
            <a:r>
              <a:rPr lang="en-IN" dirty="0">
                <a:solidFill>
                  <a:schemeClr val="tx1"/>
                </a:solidFill>
              </a:rPr>
              <a:t>	model: model,</a:t>
            </a:r>
          </a:p>
          <a:p>
            <a:pPr lvl="2" indent="0">
              <a:lnSpc>
                <a:spcPct val="100000"/>
              </a:lnSpc>
              <a:spcAft>
                <a:spcPts val="0"/>
              </a:spcAft>
              <a:buNone/>
            </a:pPr>
            <a:r>
              <a:rPr lang="en-IN" dirty="0">
                <a:solidFill>
                  <a:schemeClr val="tx1"/>
                </a:solidFill>
              </a:rPr>
              <a:t>	price: price</a:t>
            </a:r>
          </a:p>
          <a:p>
            <a:pPr lvl="2" indent="0">
              <a:lnSpc>
                <a:spcPct val="100000"/>
              </a:lnSpc>
              <a:spcAft>
                <a:spcPts val="0"/>
              </a:spcAft>
              <a:buNone/>
            </a:pPr>
            <a:r>
              <a:rPr lang="en-IN" dirty="0">
                <a:solidFill>
                  <a:schemeClr val="tx1"/>
                </a:solidFill>
              </a:rPr>
              <a:t>};}</a:t>
            </a:r>
          </a:p>
          <a:p>
            <a:pPr lvl="2" indent="0">
              <a:lnSpc>
                <a:spcPct val="100000"/>
              </a:lnSpc>
              <a:spcAft>
                <a:spcPts val="0"/>
              </a:spcAft>
              <a:buNone/>
            </a:pPr>
            <a:r>
              <a:rPr lang="en-IN" b="1" dirty="0">
                <a:solidFill>
                  <a:schemeClr val="tx1"/>
                </a:solidFill>
              </a:rPr>
              <a:t>ES6: </a:t>
            </a:r>
          </a:p>
          <a:p>
            <a:pPr lvl="2" indent="0">
              <a:lnSpc>
                <a:spcPct val="100000"/>
              </a:lnSpc>
              <a:spcAft>
                <a:spcPts val="0"/>
              </a:spcAft>
              <a:buNone/>
            </a:pPr>
            <a:r>
              <a:rPr lang="en-IN" dirty="0" err="1">
                <a:solidFill>
                  <a:schemeClr val="tx1"/>
                </a:solidFill>
              </a:rPr>
              <a:t>const</a:t>
            </a:r>
            <a:r>
              <a:rPr lang="en-IN" dirty="0">
                <a:solidFill>
                  <a:schemeClr val="tx1"/>
                </a:solidFill>
              </a:rPr>
              <a:t> </a:t>
            </a:r>
            <a:r>
              <a:rPr lang="en-IN" dirty="0" err="1">
                <a:solidFill>
                  <a:schemeClr val="tx1"/>
                </a:solidFill>
              </a:rPr>
              <a:t>createObject</a:t>
            </a:r>
            <a:r>
              <a:rPr lang="en-IN" dirty="0">
                <a:solidFill>
                  <a:schemeClr val="tx1"/>
                </a:solidFill>
              </a:rPr>
              <a:t> = (type, name, year, model, price) =&gt; { return {</a:t>
            </a:r>
          </a:p>
          <a:p>
            <a:pPr lvl="2" indent="0">
              <a:lnSpc>
                <a:spcPct val="100000"/>
              </a:lnSpc>
              <a:spcAft>
                <a:spcPts val="0"/>
              </a:spcAft>
              <a:buNone/>
            </a:pPr>
            <a:r>
              <a:rPr lang="en-IN" dirty="0">
                <a:solidFill>
                  <a:schemeClr val="tx1"/>
                </a:solidFill>
              </a:rPr>
              <a:t>	type,</a:t>
            </a:r>
          </a:p>
          <a:p>
            <a:pPr lvl="2" indent="0">
              <a:lnSpc>
                <a:spcPct val="100000"/>
              </a:lnSpc>
              <a:spcAft>
                <a:spcPts val="0"/>
              </a:spcAft>
              <a:buNone/>
            </a:pPr>
            <a:r>
              <a:rPr lang="en-IN" dirty="0">
                <a:solidFill>
                  <a:schemeClr val="tx1"/>
                </a:solidFill>
              </a:rPr>
              <a:t>	name,</a:t>
            </a:r>
          </a:p>
          <a:p>
            <a:pPr lvl="2" indent="0">
              <a:lnSpc>
                <a:spcPct val="100000"/>
              </a:lnSpc>
              <a:spcAft>
                <a:spcPts val="0"/>
              </a:spcAft>
              <a:buNone/>
            </a:pPr>
            <a:r>
              <a:rPr lang="en-IN" dirty="0">
                <a:solidFill>
                  <a:schemeClr val="tx1"/>
                </a:solidFill>
              </a:rPr>
              <a:t>	year,</a:t>
            </a:r>
          </a:p>
          <a:p>
            <a:pPr lvl="2" indent="0">
              <a:lnSpc>
                <a:spcPct val="100000"/>
              </a:lnSpc>
              <a:spcAft>
                <a:spcPts val="0"/>
              </a:spcAft>
              <a:buNone/>
            </a:pPr>
            <a:r>
              <a:rPr lang="en-IN" dirty="0">
                <a:solidFill>
                  <a:schemeClr val="tx1"/>
                </a:solidFill>
              </a:rPr>
              <a:t>	model,</a:t>
            </a:r>
          </a:p>
          <a:p>
            <a:pPr lvl="2" indent="0">
              <a:lnSpc>
                <a:spcPct val="100000"/>
              </a:lnSpc>
              <a:spcAft>
                <a:spcPts val="0"/>
              </a:spcAft>
              <a:buNone/>
            </a:pPr>
            <a:r>
              <a:rPr lang="en-IN" dirty="0">
                <a:solidFill>
                  <a:schemeClr val="tx1"/>
                </a:solidFill>
              </a:rPr>
              <a:t>	price</a:t>
            </a:r>
          </a:p>
          <a:p>
            <a:pPr lvl="2" indent="0">
              <a:lnSpc>
                <a:spcPct val="100000"/>
              </a:lnSpc>
              <a:spcAft>
                <a:spcPts val="0"/>
              </a:spcAft>
              <a:buNone/>
            </a:pPr>
            <a:r>
              <a:rPr lang="en-IN" dirty="0">
                <a:solidFill>
                  <a:schemeClr val="tx1"/>
                </a:solidFill>
              </a:rPr>
              <a:t>	}</a:t>
            </a:r>
          </a:p>
          <a:p>
            <a:pPr lvl="2" indent="0">
              <a:lnSpc>
                <a:spcPct val="100000"/>
              </a:lnSpc>
              <a:spcAft>
                <a:spcPts val="0"/>
              </a:spcAft>
              <a:buNone/>
            </a:pPr>
            <a:r>
              <a:rPr lang="en-IN" dirty="0">
                <a:solidFill>
                  <a:schemeClr val="tx1"/>
                </a:solidFill>
              </a:rPr>
              <a:t>}</a:t>
            </a:r>
          </a:p>
          <a:p>
            <a:pPr lvl="2" indent="0">
              <a:lnSpc>
                <a:spcPct val="100000"/>
              </a:lnSpc>
              <a:spcAft>
                <a:spcPts val="0"/>
              </a:spcAft>
              <a:buNone/>
            </a:pPr>
            <a:r>
              <a:rPr lang="en-US" b="1" dirty="0">
                <a:solidFill>
                  <a:schemeClr val="tx1"/>
                </a:solidFill>
              </a:rPr>
              <a:t>Demo in notes</a:t>
            </a:r>
          </a:p>
          <a:p>
            <a:pPr lvl="2" indent="0">
              <a:lnSpc>
                <a:spcPct val="100000"/>
              </a:lnSpc>
              <a:spcAft>
                <a:spcPts val="0"/>
              </a:spcAft>
              <a:buNone/>
            </a:pPr>
            <a:endParaRPr lang="en-IN" dirty="0">
              <a:solidFill>
                <a:schemeClr val="tx1"/>
              </a:solidFill>
            </a:endParaRPr>
          </a:p>
          <a:p>
            <a:pPr lvl="2" indent="0">
              <a:lnSpc>
                <a:spcPct val="100000"/>
              </a:lnSpc>
              <a:spcAft>
                <a:spcPts val="0"/>
              </a:spcAft>
              <a:buNone/>
            </a:pPr>
            <a:endParaRPr lang="en-US" dirty="0">
              <a:solidFill>
                <a:schemeClr val="tx1"/>
              </a:solidFill>
            </a:endParaRPr>
          </a:p>
        </p:txBody>
      </p:sp>
      <p:sp>
        <p:nvSpPr>
          <p:cNvPr id="5" name="Title 4"/>
          <p:cNvSpPr>
            <a:spLocks noGrp="1"/>
          </p:cNvSpPr>
          <p:nvPr>
            <p:ph type="title"/>
          </p:nvPr>
        </p:nvSpPr>
        <p:spPr>
          <a:xfrm>
            <a:off x="549275" y="427831"/>
            <a:ext cx="10800000" cy="288000"/>
          </a:xfrm>
        </p:spPr>
        <p:txBody>
          <a:bodyPr/>
          <a:lstStyle/>
          <a:p>
            <a:pPr lvl="2" algn="l" defTabSz="1008044" rtl="0">
              <a:spcBef>
                <a:spcPct val="0"/>
              </a:spcBef>
            </a:pPr>
            <a:r>
              <a:rPr lang="en-US" sz="2400" b="1" dirty="0">
                <a:solidFill>
                  <a:schemeClr val="tx1"/>
                </a:solidFill>
              </a:rPr>
              <a:t>7: Property Shorthand </a:t>
            </a:r>
            <a:br>
              <a:rPr lang="en-US" sz="2400" dirty="0">
                <a:solidFill>
                  <a:schemeClr val="tx1"/>
                </a:solidFill>
              </a:rPr>
            </a:br>
            <a:endParaRPr lang="en-US" dirty="0"/>
          </a:p>
        </p:txBody>
      </p:sp>
    </p:spTree>
    <p:extLst>
      <p:ext uri="{BB962C8B-B14F-4D97-AF65-F5344CB8AC3E}">
        <p14:creationId xmlns:p14="http://schemas.microsoft.com/office/powerpoint/2010/main" val="327023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9" y="1342231"/>
            <a:ext cx="12578400" cy="5760000"/>
          </a:xfrm>
        </p:spPr>
        <p:txBody>
          <a:bodyPr/>
          <a:lstStyle/>
          <a:p>
            <a:pPr lvl="2" indent="0">
              <a:lnSpc>
                <a:spcPct val="100000"/>
              </a:lnSpc>
              <a:spcAft>
                <a:spcPts val="0"/>
              </a:spcAft>
              <a:buNone/>
            </a:pPr>
            <a:r>
              <a:rPr lang="en-US" dirty="0">
                <a:solidFill>
                  <a:schemeClr val="tx1"/>
                </a:solidFill>
              </a:rPr>
              <a:t>ES5: </a:t>
            </a:r>
          </a:p>
          <a:p>
            <a:pPr lvl="2" indent="0">
              <a:lnSpc>
                <a:spcPct val="100000"/>
              </a:lnSpc>
              <a:spcAft>
                <a:spcPts val="0"/>
              </a:spcAft>
              <a:buNone/>
            </a:pPr>
            <a:r>
              <a:rPr lang="en-US" dirty="0">
                <a:solidFill>
                  <a:schemeClr val="tx1"/>
                </a:solidFill>
              </a:rPr>
              <a:t>	Classes  were built by prototypes.</a:t>
            </a:r>
          </a:p>
          <a:p>
            <a:pPr lvl="2" indent="0">
              <a:lnSpc>
                <a:spcPct val="100000"/>
              </a:lnSpc>
              <a:spcAft>
                <a:spcPts val="0"/>
              </a:spcAft>
              <a:buNone/>
            </a:pPr>
            <a:r>
              <a:rPr lang="en-US" dirty="0">
                <a:solidFill>
                  <a:schemeClr val="tx1"/>
                </a:solidFill>
              </a:rPr>
              <a:t>	Lot of boiler plate code to write a class, its properties and behaviors.</a:t>
            </a:r>
          </a:p>
          <a:p>
            <a:pPr lvl="2" indent="0">
              <a:lnSpc>
                <a:spcPct val="100000"/>
              </a:lnSpc>
              <a:spcAft>
                <a:spcPts val="0"/>
              </a:spcAft>
              <a:buNone/>
            </a:pPr>
            <a:r>
              <a:rPr lang="en-US" dirty="0">
                <a:solidFill>
                  <a:schemeClr val="tx1"/>
                </a:solidFill>
              </a:rPr>
              <a:t>	Inheritance was done by prototype constructors.</a:t>
            </a:r>
          </a:p>
          <a:p>
            <a:pPr lvl="2" indent="0">
              <a:lnSpc>
                <a:spcPct val="100000"/>
              </a:lnSpc>
              <a:spcAft>
                <a:spcPts val="0"/>
              </a:spcAft>
              <a:buNone/>
            </a:pPr>
            <a:endParaRPr lang="en-US" dirty="0">
              <a:solidFill>
                <a:schemeClr val="tx1"/>
              </a:solidFill>
            </a:endParaRPr>
          </a:p>
          <a:p>
            <a:pPr lvl="2" indent="0">
              <a:lnSpc>
                <a:spcPct val="100000"/>
              </a:lnSpc>
              <a:spcAft>
                <a:spcPts val="0"/>
              </a:spcAft>
              <a:buNone/>
            </a:pPr>
            <a:r>
              <a:rPr lang="en-US" dirty="0">
                <a:solidFill>
                  <a:schemeClr val="tx1"/>
                </a:solidFill>
              </a:rPr>
              <a:t>ES6:</a:t>
            </a:r>
          </a:p>
          <a:p>
            <a:pPr lvl="2" indent="0">
              <a:lnSpc>
                <a:spcPct val="100000"/>
              </a:lnSpc>
              <a:spcAft>
                <a:spcPts val="0"/>
              </a:spcAft>
              <a:buNone/>
            </a:pPr>
            <a:r>
              <a:rPr lang="en-US" dirty="0">
                <a:solidFill>
                  <a:schemeClr val="tx1"/>
                </a:solidFill>
              </a:rPr>
              <a:t>	Object oriented  class structures. </a:t>
            </a:r>
          </a:p>
          <a:p>
            <a:pPr lvl="2" indent="0">
              <a:lnSpc>
                <a:spcPct val="100000"/>
              </a:lnSpc>
              <a:spcAft>
                <a:spcPts val="0"/>
              </a:spcAft>
              <a:buNone/>
            </a:pPr>
            <a:r>
              <a:rPr lang="en-US" dirty="0">
                <a:solidFill>
                  <a:schemeClr val="tx1"/>
                </a:solidFill>
              </a:rPr>
              <a:t>	Easy declaration of Classes, methods,</a:t>
            </a:r>
          </a:p>
          <a:p>
            <a:pPr lvl="2" indent="0">
              <a:lnSpc>
                <a:spcPct val="100000"/>
              </a:lnSpc>
              <a:spcAft>
                <a:spcPts val="0"/>
              </a:spcAft>
              <a:buNone/>
            </a:pPr>
            <a:r>
              <a:rPr lang="en-US" dirty="0">
                <a:solidFill>
                  <a:schemeClr val="tx1"/>
                </a:solidFill>
              </a:rPr>
              <a:t>	Easy inheritance.</a:t>
            </a:r>
          </a:p>
          <a:p>
            <a:pPr lvl="2" indent="0">
              <a:lnSpc>
                <a:spcPct val="100000"/>
              </a:lnSpc>
              <a:spcAft>
                <a:spcPts val="0"/>
              </a:spcAft>
              <a:buNone/>
            </a:pPr>
            <a:endParaRPr lang="en-US" dirty="0">
              <a:solidFill>
                <a:schemeClr val="tx1"/>
              </a:solidFill>
            </a:endParaRPr>
          </a:p>
          <a:p>
            <a:pPr lvl="2" indent="0">
              <a:lnSpc>
                <a:spcPct val="100000"/>
              </a:lnSpc>
              <a:spcAft>
                <a:spcPts val="0"/>
              </a:spcAft>
              <a:buNone/>
            </a:pPr>
            <a:endParaRPr lang="en-US" dirty="0">
              <a:solidFill>
                <a:schemeClr val="tx1"/>
              </a:solidFill>
            </a:endParaRPr>
          </a:p>
          <a:p>
            <a:pPr lvl="2" indent="0">
              <a:lnSpc>
                <a:spcPct val="100000"/>
              </a:lnSpc>
              <a:spcAft>
                <a:spcPts val="0"/>
              </a:spcAft>
              <a:buNone/>
            </a:pPr>
            <a:r>
              <a:rPr lang="en-US" b="1" dirty="0">
                <a:solidFill>
                  <a:schemeClr val="tx1"/>
                </a:solidFill>
              </a:rPr>
              <a:t>Demo in notes</a:t>
            </a:r>
          </a:p>
        </p:txBody>
      </p:sp>
      <p:sp>
        <p:nvSpPr>
          <p:cNvPr id="5" name="Title 4"/>
          <p:cNvSpPr>
            <a:spLocks noGrp="1"/>
          </p:cNvSpPr>
          <p:nvPr>
            <p:ph type="title"/>
          </p:nvPr>
        </p:nvSpPr>
        <p:spPr>
          <a:xfrm>
            <a:off x="473075" y="427831"/>
            <a:ext cx="10800000" cy="288000"/>
          </a:xfrm>
        </p:spPr>
        <p:txBody>
          <a:bodyPr/>
          <a:lstStyle/>
          <a:p>
            <a:pPr lvl="2" algn="l" defTabSz="1008044" rtl="0">
              <a:spcBef>
                <a:spcPct val="0"/>
              </a:spcBef>
            </a:pPr>
            <a:r>
              <a:rPr lang="en-US" sz="2400" b="1" dirty="0">
                <a:solidFill>
                  <a:schemeClr val="tx1"/>
                </a:solidFill>
              </a:rPr>
              <a:t>8: Classes</a:t>
            </a:r>
            <a:br>
              <a:rPr lang="en-US" sz="2400" dirty="0">
                <a:solidFill>
                  <a:schemeClr val="tx1"/>
                </a:solidFill>
              </a:rPr>
            </a:br>
            <a:endParaRPr lang="en-US" dirty="0"/>
          </a:p>
        </p:txBody>
      </p:sp>
    </p:spTree>
    <p:extLst>
      <p:ext uri="{BB962C8B-B14F-4D97-AF65-F5344CB8AC3E}">
        <p14:creationId xmlns:p14="http://schemas.microsoft.com/office/powerpoint/2010/main" val="99937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6875" y="732631"/>
            <a:ext cx="12578400" cy="6477000"/>
          </a:xfrm>
        </p:spPr>
        <p:txBody>
          <a:bodyPr/>
          <a:lstStyle/>
          <a:p>
            <a:pPr lvl="2" indent="0">
              <a:lnSpc>
                <a:spcPct val="100000"/>
              </a:lnSpc>
              <a:spcAft>
                <a:spcPts val="0"/>
              </a:spcAft>
              <a:buNone/>
            </a:pPr>
            <a:r>
              <a:rPr lang="en-IN" sz="1800" b="1" dirty="0"/>
              <a:t>1: Built in Map</a:t>
            </a:r>
          </a:p>
          <a:p>
            <a:pPr lvl="2" indent="0">
              <a:lnSpc>
                <a:spcPct val="100000"/>
              </a:lnSpc>
              <a:spcAft>
                <a:spcPts val="0"/>
              </a:spcAft>
              <a:buNone/>
            </a:pPr>
            <a:r>
              <a:rPr lang="en-IN" sz="1800" b="1" dirty="0"/>
              <a:t>	 </a:t>
            </a:r>
            <a:r>
              <a:rPr lang="en-IN" sz="1800" dirty="0"/>
              <a:t>let map = new Map(); </a:t>
            </a:r>
          </a:p>
          <a:p>
            <a:pPr lvl="2" indent="0">
              <a:lnSpc>
                <a:spcPct val="100000"/>
              </a:lnSpc>
              <a:spcAft>
                <a:spcPts val="0"/>
              </a:spcAft>
              <a:buNone/>
            </a:pPr>
            <a:r>
              <a:rPr lang="en-IN" sz="1800" dirty="0"/>
              <a:t>	 </a:t>
            </a:r>
            <a:r>
              <a:rPr lang="en-IN" sz="1800" dirty="0" err="1"/>
              <a:t>map.set</a:t>
            </a:r>
            <a:r>
              <a:rPr lang="en-IN" sz="1800" dirty="0"/>
              <a:t>('foo', 123);</a:t>
            </a:r>
          </a:p>
          <a:p>
            <a:pPr lvl="2" indent="0">
              <a:lnSpc>
                <a:spcPct val="100000"/>
              </a:lnSpc>
              <a:spcAft>
                <a:spcPts val="0"/>
              </a:spcAft>
              <a:buNone/>
            </a:pPr>
            <a:r>
              <a:rPr lang="en-IN" sz="1800" dirty="0"/>
              <a:t>	 </a:t>
            </a:r>
            <a:r>
              <a:rPr lang="en-IN" sz="1800" dirty="0" err="1"/>
              <a:t>map.get</a:t>
            </a:r>
            <a:r>
              <a:rPr lang="en-IN" sz="1800" dirty="0"/>
              <a:t>('foo')</a:t>
            </a:r>
            <a:endParaRPr lang="en-US" sz="1800" dirty="0">
              <a:solidFill>
                <a:schemeClr val="tx1"/>
              </a:solidFill>
            </a:endParaRPr>
          </a:p>
          <a:p>
            <a:pPr lvl="2" indent="0">
              <a:lnSpc>
                <a:spcPct val="100000"/>
              </a:lnSpc>
              <a:spcAft>
                <a:spcPts val="0"/>
              </a:spcAft>
              <a:buNone/>
            </a:pPr>
            <a:r>
              <a:rPr lang="en-IN" sz="1800" dirty="0"/>
              <a:t>	 </a:t>
            </a:r>
            <a:r>
              <a:rPr lang="en-IN" sz="1800" dirty="0" err="1"/>
              <a:t>map.has</a:t>
            </a:r>
            <a:r>
              <a:rPr lang="en-IN" sz="1800" dirty="0"/>
              <a:t>('foo')</a:t>
            </a:r>
          </a:p>
          <a:p>
            <a:pPr lvl="2" indent="0">
              <a:lnSpc>
                <a:spcPct val="100000"/>
              </a:lnSpc>
              <a:spcAft>
                <a:spcPts val="0"/>
              </a:spcAft>
              <a:buNone/>
            </a:pPr>
            <a:endParaRPr lang="en-IN" sz="1800" dirty="0">
              <a:solidFill>
                <a:schemeClr val="tx1"/>
              </a:solidFill>
            </a:endParaRPr>
          </a:p>
          <a:p>
            <a:pPr lvl="2" indent="0">
              <a:lnSpc>
                <a:spcPct val="100000"/>
              </a:lnSpc>
              <a:spcAft>
                <a:spcPts val="0"/>
              </a:spcAft>
              <a:buNone/>
            </a:pPr>
            <a:r>
              <a:rPr lang="en-IN" sz="1800" dirty="0">
                <a:solidFill>
                  <a:schemeClr val="tx1"/>
                </a:solidFill>
              </a:rPr>
              <a:t>let map = new Map([    key, </a:t>
            </a:r>
            <a:r>
              <a:rPr lang="en-IN" sz="1800" dirty="0" err="1">
                <a:solidFill>
                  <a:schemeClr val="tx1"/>
                </a:solidFill>
              </a:rPr>
              <a:t>valuepairs</a:t>
            </a:r>
            <a:r>
              <a:rPr lang="en-IN" sz="1800" dirty="0">
                <a:solidFill>
                  <a:schemeClr val="tx1"/>
                </a:solidFill>
              </a:rPr>
              <a:t>  ]);</a:t>
            </a:r>
          </a:p>
          <a:p>
            <a:pPr lvl="2" indent="0">
              <a:lnSpc>
                <a:spcPct val="100000"/>
              </a:lnSpc>
              <a:spcAft>
                <a:spcPts val="0"/>
              </a:spcAft>
              <a:buNone/>
            </a:pPr>
            <a:endParaRPr lang="en-IN" sz="1800" dirty="0">
              <a:solidFill>
                <a:schemeClr val="tx1"/>
              </a:solidFill>
            </a:endParaRPr>
          </a:p>
          <a:p>
            <a:pPr lvl="2" indent="0">
              <a:lnSpc>
                <a:spcPct val="100000"/>
              </a:lnSpc>
              <a:spcAft>
                <a:spcPts val="0"/>
              </a:spcAft>
              <a:buNone/>
            </a:pPr>
            <a:r>
              <a:rPr lang="en-IN" sz="1800" b="1" dirty="0"/>
              <a:t>let</a:t>
            </a:r>
            <a:r>
              <a:rPr lang="en-IN" sz="1800" dirty="0"/>
              <a:t> map = </a:t>
            </a:r>
            <a:r>
              <a:rPr lang="en-IN" sz="1800" b="1" dirty="0"/>
              <a:t>new</a:t>
            </a:r>
            <a:r>
              <a:rPr lang="en-IN" sz="1800" dirty="0"/>
              <a:t> </a:t>
            </a:r>
            <a:r>
              <a:rPr lang="en-IN" sz="1800" b="1" dirty="0"/>
              <a:t>Map</a:t>
            </a:r>
            <a:r>
              <a:rPr lang="en-IN" sz="1800" dirty="0"/>
              <a:t>() .set(1, 'one') .set(2, 'two') .set(3, 'three');</a:t>
            </a:r>
          </a:p>
          <a:p>
            <a:pPr lvl="2" indent="0">
              <a:lnSpc>
                <a:spcPct val="100000"/>
              </a:lnSpc>
              <a:spcAft>
                <a:spcPts val="0"/>
              </a:spcAft>
              <a:buNone/>
            </a:pPr>
            <a:endParaRPr lang="en-IN" sz="1800" dirty="0">
              <a:solidFill>
                <a:schemeClr val="tx1"/>
              </a:solidFill>
            </a:endParaRPr>
          </a:p>
          <a:p>
            <a:pPr lvl="2" indent="0">
              <a:lnSpc>
                <a:spcPct val="100000"/>
              </a:lnSpc>
              <a:spcAft>
                <a:spcPts val="0"/>
              </a:spcAft>
              <a:buNone/>
            </a:pPr>
            <a:r>
              <a:rPr lang="en-IN" sz="1800" dirty="0">
                <a:solidFill>
                  <a:schemeClr val="tx1"/>
                </a:solidFill>
              </a:rPr>
              <a:t>Iterators : </a:t>
            </a:r>
            <a:r>
              <a:rPr lang="en-IN" sz="1800" dirty="0" err="1">
                <a:solidFill>
                  <a:schemeClr val="tx1"/>
                </a:solidFill>
              </a:rPr>
              <a:t>map.keys</a:t>
            </a:r>
            <a:r>
              <a:rPr lang="en-IN" sz="1800" dirty="0">
                <a:solidFill>
                  <a:schemeClr val="tx1"/>
                </a:solidFill>
              </a:rPr>
              <a:t>() , </a:t>
            </a:r>
            <a:r>
              <a:rPr lang="en-IN" sz="1800" dirty="0" err="1">
                <a:solidFill>
                  <a:schemeClr val="tx1"/>
                </a:solidFill>
              </a:rPr>
              <a:t>map.values</a:t>
            </a:r>
            <a:r>
              <a:rPr lang="en-IN" sz="1800" dirty="0">
                <a:solidFill>
                  <a:schemeClr val="tx1"/>
                </a:solidFill>
              </a:rPr>
              <a:t>(), </a:t>
            </a:r>
            <a:r>
              <a:rPr lang="en-IN" sz="1800" dirty="0" err="1">
                <a:solidFill>
                  <a:schemeClr val="tx1"/>
                </a:solidFill>
              </a:rPr>
              <a:t>map.entries</a:t>
            </a:r>
            <a:r>
              <a:rPr lang="en-IN" sz="1800" dirty="0">
                <a:solidFill>
                  <a:schemeClr val="tx1"/>
                </a:solidFill>
              </a:rPr>
              <a:t>();</a:t>
            </a:r>
            <a:endParaRPr lang="en-US" sz="1800" dirty="0">
              <a:solidFill>
                <a:schemeClr val="tx1"/>
              </a:solidFill>
            </a:endParaRP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r>
              <a:rPr lang="en-US" sz="1800" b="1" dirty="0">
                <a:solidFill>
                  <a:schemeClr val="tx1"/>
                </a:solidFill>
              </a:rPr>
              <a:t>2: Built in Set</a:t>
            </a:r>
          </a:p>
          <a:p>
            <a:pPr lvl="2" indent="0">
              <a:lnSpc>
                <a:spcPct val="100000"/>
              </a:lnSpc>
              <a:spcAft>
                <a:spcPts val="0"/>
              </a:spcAft>
              <a:buNone/>
            </a:pPr>
            <a:r>
              <a:rPr lang="en-IN" sz="1800" dirty="0"/>
              <a:t>let set = new </a:t>
            </a:r>
            <a:r>
              <a:rPr lang="en-IN" sz="1800" b="1" dirty="0"/>
              <a:t>Set</a:t>
            </a:r>
            <a:r>
              <a:rPr lang="en-IN" sz="1800" dirty="0"/>
              <a:t>();</a:t>
            </a:r>
            <a:r>
              <a:rPr lang="en-IN" sz="1800" dirty="0" err="1"/>
              <a:t>set.</a:t>
            </a:r>
            <a:r>
              <a:rPr lang="en-IN" sz="1800" b="1" dirty="0" err="1"/>
              <a:t>add</a:t>
            </a:r>
            <a:r>
              <a:rPr lang="en-IN" sz="1800" dirty="0"/>
              <a:t>(1);</a:t>
            </a:r>
            <a:br>
              <a:rPr lang="en-IN" sz="1800" dirty="0"/>
            </a:br>
            <a:r>
              <a:rPr lang="en-IN" sz="1800" dirty="0" err="1"/>
              <a:t>set.</a:t>
            </a:r>
            <a:r>
              <a:rPr lang="en-IN" sz="1800" b="1" dirty="0" err="1"/>
              <a:t>add</a:t>
            </a:r>
            <a:r>
              <a:rPr lang="en-IN" sz="1800" dirty="0"/>
              <a:t>('1');</a:t>
            </a:r>
            <a:br>
              <a:rPr lang="en-IN" sz="1800" dirty="0"/>
            </a:br>
            <a:r>
              <a:rPr lang="en-IN" sz="1800" dirty="0" err="1"/>
              <a:t>set.</a:t>
            </a:r>
            <a:r>
              <a:rPr lang="en-IN" sz="1800" b="1" dirty="0" err="1"/>
              <a:t>add</a:t>
            </a:r>
            <a:r>
              <a:rPr lang="en-IN" sz="1800" dirty="0"/>
              <a:t>({ key: 'value' });</a:t>
            </a:r>
          </a:p>
          <a:p>
            <a:pPr lvl="2" indent="0">
              <a:lnSpc>
                <a:spcPct val="100000"/>
              </a:lnSpc>
              <a:spcAft>
                <a:spcPts val="0"/>
              </a:spcAft>
              <a:buNone/>
            </a:pPr>
            <a:r>
              <a:rPr lang="en-IN" sz="1800" dirty="0"/>
              <a:t>let set = new </a:t>
            </a:r>
            <a:r>
              <a:rPr lang="en-IN" sz="1800" b="1" dirty="0"/>
              <a:t>Set</a:t>
            </a:r>
            <a:r>
              <a:rPr lang="en-IN" sz="1800" dirty="0"/>
              <a:t>(</a:t>
            </a:r>
            <a:r>
              <a:rPr lang="en-IN" sz="1800" b="1" dirty="0"/>
              <a:t>[</a:t>
            </a:r>
            <a:r>
              <a:rPr lang="en-IN" sz="1800" dirty="0"/>
              <a:t> object array</a:t>
            </a:r>
            <a:r>
              <a:rPr lang="en-IN" sz="1800" b="1" dirty="0"/>
              <a:t>]</a:t>
            </a:r>
            <a:r>
              <a:rPr lang="en-IN" sz="1800" dirty="0"/>
              <a:t>);</a:t>
            </a:r>
            <a:endParaRPr lang="en-US" sz="1800" b="1" dirty="0">
              <a:solidFill>
                <a:schemeClr val="tx1"/>
              </a:solidFill>
            </a:endParaRPr>
          </a:p>
          <a:p>
            <a:pPr lvl="2" indent="0">
              <a:lnSpc>
                <a:spcPct val="100000"/>
              </a:lnSpc>
              <a:spcAft>
                <a:spcPts val="0"/>
              </a:spcAft>
              <a:buNone/>
            </a:pPr>
            <a:endParaRPr lang="en-US" sz="1800" b="1" dirty="0">
              <a:solidFill>
                <a:schemeClr val="tx1"/>
              </a:solidFill>
            </a:endParaRPr>
          </a:p>
          <a:p>
            <a:pPr lvl="2" indent="0">
              <a:lnSpc>
                <a:spcPct val="100000"/>
              </a:lnSpc>
              <a:spcAft>
                <a:spcPts val="0"/>
              </a:spcAft>
              <a:buNone/>
            </a:pPr>
            <a:r>
              <a:rPr lang="en-US" sz="1800" b="1" dirty="0" err="1">
                <a:solidFill>
                  <a:schemeClr val="tx1"/>
                </a:solidFill>
              </a:rPr>
              <a:t>set.has</a:t>
            </a:r>
            <a:r>
              <a:rPr lang="en-US" sz="1800" b="1" dirty="0">
                <a:solidFill>
                  <a:schemeClr val="tx1"/>
                </a:solidFill>
              </a:rPr>
              <a:t>(object);</a:t>
            </a:r>
          </a:p>
          <a:p>
            <a:pPr lvl="2" indent="0">
              <a:lnSpc>
                <a:spcPct val="100000"/>
              </a:lnSpc>
              <a:spcAft>
                <a:spcPts val="0"/>
              </a:spcAft>
              <a:buNone/>
            </a:pPr>
            <a:r>
              <a:rPr lang="en-US" sz="1800" b="1" dirty="0" err="1">
                <a:solidFill>
                  <a:schemeClr val="tx1"/>
                </a:solidFill>
              </a:rPr>
              <a:t>set.delete</a:t>
            </a:r>
            <a:r>
              <a:rPr lang="en-US" sz="1800" b="1" dirty="0">
                <a:solidFill>
                  <a:schemeClr val="tx1"/>
                </a:solidFill>
              </a:rPr>
              <a:t>(object);</a:t>
            </a:r>
          </a:p>
          <a:p>
            <a:pPr lvl="2" indent="0">
              <a:lnSpc>
                <a:spcPct val="100000"/>
              </a:lnSpc>
              <a:spcAft>
                <a:spcPts val="0"/>
              </a:spcAft>
              <a:buNone/>
            </a:pPr>
            <a:r>
              <a:rPr lang="en-US" sz="1800" b="1" dirty="0" err="1">
                <a:solidFill>
                  <a:schemeClr val="tx1"/>
                </a:solidFill>
              </a:rPr>
              <a:t>Set.clear</a:t>
            </a:r>
            <a:r>
              <a:rPr lang="en-US" sz="1800" b="1" dirty="0">
                <a:solidFill>
                  <a:schemeClr val="tx1"/>
                </a:solidFill>
              </a:rPr>
              <a:t>();</a:t>
            </a:r>
          </a:p>
        </p:txBody>
      </p:sp>
      <p:sp>
        <p:nvSpPr>
          <p:cNvPr id="5" name="Title 4"/>
          <p:cNvSpPr>
            <a:spLocks noGrp="1"/>
          </p:cNvSpPr>
          <p:nvPr>
            <p:ph type="title"/>
          </p:nvPr>
        </p:nvSpPr>
        <p:spPr>
          <a:xfrm>
            <a:off x="473075" y="427831"/>
            <a:ext cx="10800000" cy="288000"/>
          </a:xfrm>
        </p:spPr>
        <p:txBody>
          <a:bodyPr/>
          <a:lstStyle/>
          <a:p>
            <a:pPr lvl="2" algn="l" defTabSz="1008044" rtl="0">
              <a:spcBef>
                <a:spcPct val="0"/>
              </a:spcBef>
            </a:pPr>
            <a:r>
              <a:rPr lang="en-US" sz="2400" b="1" dirty="0">
                <a:solidFill>
                  <a:schemeClr val="tx1"/>
                </a:solidFill>
              </a:rPr>
              <a:t>9: Built in data Structures  </a:t>
            </a:r>
            <a:br>
              <a:rPr lang="en-US" sz="2400" dirty="0">
                <a:solidFill>
                  <a:schemeClr val="tx1"/>
                </a:solidFill>
              </a:rPr>
            </a:br>
            <a:endParaRPr lang="en-US" dirty="0"/>
          </a:p>
        </p:txBody>
      </p:sp>
    </p:spTree>
    <p:extLst>
      <p:ext uri="{BB962C8B-B14F-4D97-AF65-F5344CB8AC3E}">
        <p14:creationId xmlns:p14="http://schemas.microsoft.com/office/powerpoint/2010/main" val="4283440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6875" y="732631"/>
            <a:ext cx="12578400" cy="6477000"/>
          </a:xfrm>
        </p:spPr>
        <p:txBody>
          <a:bodyPr/>
          <a:lstStyle/>
          <a:p>
            <a:pPr lvl="2" indent="0">
              <a:lnSpc>
                <a:spcPct val="100000"/>
              </a:lnSpc>
              <a:spcAft>
                <a:spcPts val="0"/>
              </a:spcAft>
              <a:buNone/>
            </a:pPr>
            <a:r>
              <a:rPr lang="en-US" sz="1800" b="1" dirty="0">
                <a:solidFill>
                  <a:schemeClr val="tx1"/>
                </a:solidFill>
              </a:rPr>
              <a:t>1: </a:t>
            </a:r>
            <a:r>
              <a:rPr lang="en-US" sz="1800" b="1" dirty="0" err="1">
                <a:solidFill>
                  <a:schemeClr val="tx1"/>
                </a:solidFill>
              </a:rPr>
              <a:t>ForEach</a:t>
            </a:r>
            <a:r>
              <a:rPr lang="en-US" sz="1800" b="1" dirty="0">
                <a:solidFill>
                  <a:schemeClr val="tx1"/>
                </a:solidFill>
              </a:rPr>
              <a:t> Helper</a:t>
            </a: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r>
              <a:rPr lang="en-US" sz="1800" b="1" dirty="0">
                <a:solidFill>
                  <a:schemeClr val="tx1"/>
                </a:solidFill>
              </a:rPr>
              <a:t>ES5:</a:t>
            </a:r>
          </a:p>
          <a:p>
            <a:pPr lvl="2" indent="0">
              <a:lnSpc>
                <a:spcPct val="100000"/>
              </a:lnSpc>
              <a:spcAft>
                <a:spcPts val="0"/>
              </a:spcAft>
              <a:buNone/>
            </a:pPr>
            <a:r>
              <a:rPr lang="en-US" sz="1800" dirty="0">
                <a:solidFill>
                  <a:schemeClr val="tx1"/>
                </a:solidFill>
              </a:rPr>
              <a:t>		</a:t>
            </a:r>
            <a:r>
              <a:rPr lang="en-US" sz="1800" dirty="0" err="1">
                <a:solidFill>
                  <a:schemeClr val="tx1"/>
                </a:solidFill>
              </a:rPr>
              <a:t>var</a:t>
            </a:r>
            <a:r>
              <a:rPr lang="en-US" sz="1800" dirty="0">
                <a:solidFill>
                  <a:schemeClr val="tx1"/>
                </a:solidFill>
              </a:rPr>
              <a:t> colors = ['</a:t>
            </a:r>
            <a:r>
              <a:rPr lang="en-US" sz="1800" dirty="0" err="1">
                <a:solidFill>
                  <a:schemeClr val="tx1"/>
                </a:solidFill>
              </a:rPr>
              <a:t>red','blue','green</a:t>
            </a:r>
            <a:r>
              <a:rPr lang="en-US" sz="1800" dirty="0">
                <a:solidFill>
                  <a:schemeClr val="tx1"/>
                </a:solidFill>
              </a:rPr>
              <a:t>'];</a:t>
            </a:r>
          </a:p>
          <a:p>
            <a:pPr lvl="2" indent="0">
              <a:lnSpc>
                <a:spcPct val="100000"/>
              </a:lnSpc>
              <a:spcAft>
                <a:spcPts val="0"/>
              </a:spcAft>
              <a:buNone/>
            </a:pPr>
            <a:r>
              <a:rPr lang="en-US" sz="1800" dirty="0">
                <a:solidFill>
                  <a:schemeClr val="tx1"/>
                </a:solidFill>
              </a:rPr>
              <a:t>		for(</a:t>
            </a:r>
            <a:r>
              <a:rPr lang="en-US" sz="1800" dirty="0" err="1">
                <a:solidFill>
                  <a:schemeClr val="tx1"/>
                </a:solidFill>
              </a:rPr>
              <a:t>var</a:t>
            </a:r>
            <a:r>
              <a:rPr lang="en-US" sz="1800" dirty="0">
                <a:solidFill>
                  <a:schemeClr val="tx1"/>
                </a:solidFill>
              </a:rPr>
              <a:t> i = 0; i &lt; </a:t>
            </a:r>
            <a:r>
              <a:rPr lang="en-US" sz="1800" dirty="0" err="1">
                <a:solidFill>
                  <a:schemeClr val="tx1"/>
                </a:solidFill>
              </a:rPr>
              <a:t>colors.length</a:t>
            </a:r>
            <a:r>
              <a:rPr lang="en-US" sz="1800" dirty="0">
                <a:solidFill>
                  <a:schemeClr val="tx1"/>
                </a:solidFill>
              </a:rPr>
              <a:t>; i++){</a:t>
            </a:r>
          </a:p>
          <a:p>
            <a:pPr lvl="2" indent="0">
              <a:lnSpc>
                <a:spcPct val="100000"/>
              </a:lnSpc>
              <a:spcAft>
                <a:spcPts val="0"/>
              </a:spcAft>
              <a:buNone/>
            </a:pPr>
            <a:r>
              <a:rPr lang="en-US" sz="1800" dirty="0">
                <a:solidFill>
                  <a:schemeClr val="tx1"/>
                </a:solidFill>
              </a:rPr>
              <a:t>			console.log(colors[i]);</a:t>
            </a:r>
          </a:p>
          <a:p>
            <a:pPr lvl="2" indent="0">
              <a:lnSpc>
                <a:spcPct val="100000"/>
              </a:lnSpc>
              <a:spcAft>
                <a:spcPts val="0"/>
              </a:spcAft>
              <a:buNone/>
            </a:pPr>
            <a:r>
              <a:rPr lang="en-US" sz="1800" dirty="0">
                <a:solidFill>
                  <a:schemeClr val="tx1"/>
                </a:solidFill>
              </a:rPr>
              <a:t>		}</a:t>
            </a:r>
          </a:p>
          <a:p>
            <a:pPr lvl="2" indent="0">
              <a:lnSpc>
                <a:spcPct val="100000"/>
              </a:lnSpc>
              <a:spcAft>
                <a:spcPts val="0"/>
              </a:spcAft>
              <a:buNone/>
            </a:pPr>
            <a:r>
              <a:rPr lang="en-US" sz="1800" b="1" dirty="0">
                <a:solidFill>
                  <a:schemeClr val="tx1"/>
                </a:solidFill>
              </a:rPr>
              <a:t>ES6: </a:t>
            </a:r>
          </a:p>
          <a:p>
            <a:pPr lvl="2" indent="0">
              <a:lnSpc>
                <a:spcPct val="100000"/>
              </a:lnSpc>
              <a:spcAft>
                <a:spcPts val="0"/>
              </a:spcAft>
              <a:buNone/>
            </a:pPr>
            <a:r>
              <a:rPr lang="en-US" sz="1800" dirty="0">
                <a:solidFill>
                  <a:schemeClr val="tx1"/>
                </a:solidFill>
              </a:rPr>
              <a:t>		</a:t>
            </a:r>
            <a:r>
              <a:rPr lang="en-US" sz="1800" dirty="0" err="1">
                <a:solidFill>
                  <a:schemeClr val="tx1"/>
                </a:solidFill>
              </a:rPr>
              <a:t>colors.forEach</a:t>
            </a:r>
            <a:r>
              <a:rPr lang="en-US" sz="1800" dirty="0">
                <a:solidFill>
                  <a:schemeClr val="tx1"/>
                </a:solidFill>
              </a:rPr>
              <a:t>( color =&gt; console.log(color))</a:t>
            </a: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r>
              <a:rPr lang="en-US" sz="1800" b="1" dirty="0">
                <a:solidFill>
                  <a:schemeClr val="tx1"/>
                </a:solidFill>
              </a:rPr>
              <a:t>2: Map Helper</a:t>
            </a:r>
          </a:p>
          <a:p>
            <a:pPr lvl="2" indent="0">
              <a:lnSpc>
                <a:spcPct val="100000"/>
              </a:lnSpc>
              <a:spcAft>
                <a:spcPts val="0"/>
              </a:spcAft>
              <a:buNone/>
            </a:pPr>
            <a:r>
              <a:rPr lang="en-US" sz="1800" b="1" dirty="0">
                <a:solidFill>
                  <a:schemeClr val="tx1"/>
                </a:solidFill>
              </a:rPr>
              <a:t>ES5: </a:t>
            </a:r>
          </a:p>
          <a:p>
            <a:pPr lvl="2" indent="0">
              <a:lnSpc>
                <a:spcPct val="100000"/>
              </a:lnSpc>
              <a:spcAft>
                <a:spcPts val="0"/>
              </a:spcAft>
              <a:buNone/>
            </a:pPr>
            <a:r>
              <a:rPr lang="en-US" sz="1800" dirty="0">
                <a:solidFill>
                  <a:schemeClr val="tx1"/>
                </a:solidFill>
              </a:rPr>
              <a:t>	</a:t>
            </a:r>
            <a:r>
              <a:rPr lang="en-US" sz="1800" dirty="0" err="1">
                <a:solidFill>
                  <a:schemeClr val="tx1"/>
                </a:solidFill>
              </a:rPr>
              <a:t>var</a:t>
            </a:r>
            <a:r>
              <a:rPr lang="en-US" sz="1800" dirty="0">
                <a:solidFill>
                  <a:schemeClr val="tx1"/>
                </a:solidFill>
              </a:rPr>
              <a:t> numbers =  [1,2,3,4,5];</a:t>
            </a:r>
          </a:p>
          <a:p>
            <a:pPr lvl="2" indent="0">
              <a:lnSpc>
                <a:spcPct val="100000"/>
              </a:lnSpc>
              <a:spcAft>
                <a:spcPts val="0"/>
              </a:spcAft>
              <a:buNone/>
            </a:pPr>
            <a:r>
              <a:rPr lang="en-US" sz="1800" dirty="0">
                <a:solidFill>
                  <a:schemeClr val="tx1"/>
                </a:solidFill>
              </a:rPr>
              <a:t>	</a:t>
            </a:r>
            <a:r>
              <a:rPr lang="en-US" sz="1800" dirty="0" err="1">
                <a:solidFill>
                  <a:schemeClr val="tx1"/>
                </a:solidFill>
              </a:rPr>
              <a:t>var</a:t>
            </a:r>
            <a:r>
              <a:rPr lang="en-US" sz="1800" dirty="0">
                <a:solidFill>
                  <a:schemeClr val="tx1"/>
                </a:solidFill>
              </a:rPr>
              <a:t> </a:t>
            </a:r>
            <a:r>
              <a:rPr lang="en-US" sz="1800" dirty="0" err="1">
                <a:solidFill>
                  <a:schemeClr val="tx1"/>
                </a:solidFill>
              </a:rPr>
              <a:t>doubledNumbers</a:t>
            </a:r>
            <a:r>
              <a:rPr lang="en-US" sz="1800" dirty="0">
                <a:solidFill>
                  <a:schemeClr val="tx1"/>
                </a:solidFill>
              </a:rPr>
              <a:t> = [];</a:t>
            </a: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r>
              <a:rPr lang="en-US" sz="1800" dirty="0">
                <a:solidFill>
                  <a:schemeClr val="tx1"/>
                </a:solidFill>
              </a:rPr>
              <a:t>	for(</a:t>
            </a:r>
            <a:r>
              <a:rPr lang="en-US" sz="1800" dirty="0" err="1">
                <a:solidFill>
                  <a:schemeClr val="tx1"/>
                </a:solidFill>
              </a:rPr>
              <a:t>var</a:t>
            </a:r>
            <a:r>
              <a:rPr lang="en-US" sz="1800" dirty="0">
                <a:solidFill>
                  <a:schemeClr val="tx1"/>
                </a:solidFill>
              </a:rPr>
              <a:t> i = 0; i &lt; </a:t>
            </a:r>
            <a:r>
              <a:rPr lang="en-US" sz="1800" dirty="0" err="1">
                <a:solidFill>
                  <a:schemeClr val="tx1"/>
                </a:solidFill>
              </a:rPr>
              <a:t>numbers.length</a:t>
            </a:r>
            <a:r>
              <a:rPr lang="en-US" sz="1800" dirty="0">
                <a:solidFill>
                  <a:schemeClr val="tx1"/>
                </a:solidFill>
              </a:rPr>
              <a:t>; i++){ </a:t>
            </a:r>
            <a:r>
              <a:rPr lang="en-US" sz="1800" dirty="0" err="1">
                <a:solidFill>
                  <a:schemeClr val="tx1"/>
                </a:solidFill>
              </a:rPr>
              <a:t>doubledNumbers.push</a:t>
            </a:r>
            <a:r>
              <a:rPr lang="en-US" sz="1800" dirty="0">
                <a:solidFill>
                  <a:schemeClr val="tx1"/>
                </a:solidFill>
              </a:rPr>
              <a:t>(numbers[i]*2); }</a:t>
            </a:r>
          </a:p>
          <a:p>
            <a:pPr lvl="2" indent="0">
              <a:lnSpc>
                <a:spcPct val="100000"/>
              </a:lnSpc>
              <a:spcAft>
                <a:spcPts val="0"/>
              </a:spcAft>
              <a:buNone/>
            </a:pPr>
            <a:r>
              <a:rPr lang="en-US" sz="1800" dirty="0">
                <a:solidFill>
                  <a:schemeClr val="tx1"/>
                </a:solidFill>
              </a:rPr>
              <a:t>	console.log(</a:t>
            </a:r>
            <a:r>
              <a:rPr lang="en-US" sz="1800" dirty="0" err="1">
                <a:solidFill>
                  <a:schemeClr val="tx1"/>
                </a:solidFill>
              </a:rPr>
              <a:t>doubledNumbers</a:t>
            </a:r>
            <a:r>
              <a:rPr lang="en-US" sz="1800" dirty="0">
                <a:solidFill>
                  <a:schemeClr val="tx1"/>
                </a:solidFill>
              </a:rPr>
              <a:t>);</a:t>
            </a:r>
          </a:p>
          <a:p>
            <a:pPr lvl="2" indent="0">
              <a:lnSpc>
                <a:spcPct val="100000"/>
              </a:lnSpc>
              <a:spcAft>
                <a:spcPts val="0"/>
              </a:spcAft>
              <a:buNone/>
            </a:pPr>
            <a:r>
              <a:rPr lang="en-US" sz="1800" b="1" dirty="0">
                <a:solidFill>
                  <a:schemeClr val="tx1"/>
                </a:solidFill>
              </a:rPr>
              <a:t>ES6:</a:t>
            </a:r>
            <a:r>
              <a:rPr lang="en-US" sz="1800" dirty="0">
                <a:solidFill>
                  <a:schemeClr val="tx1"/>
                </a:solidFill>
              </a:rPr>
              <a:t> </a:t>
            </a:r>
          </a:p>
          <a:p>
            <a:pPr lvl="2" indent="0">
              <a:lnSpc>
                <a:spcPct val="100000"/>
              </a:lnSpc>
              <a:spcAft>
                <a:spcPts val="0"/>
              </a:spcAft>
              <a:buNone/>
            </a:pPr>
            <a:r>
              <a:rPr lang="en-US" sz="1800" dirty="0">
                <a:solidFill>
                  <a:schemeClr val="tx1"/>
                </a:solidFill>
              </a:rPr>
              <a:t>	</a:t>
            </a:r>
            <a:r>
              <a:rPr lang="en-US" sz="1800" dirty="0" err="1">
                <a:solidFill>
                  <a:schemeClr val="tx1"/>
                </a:solidFill>
              </a:rPr>
              <a:t>const</a:t>
            </a:r>
            <a:r>
              <a:rPr lang="en-US" sz="1800" dirty="0">
                <a:solidFill>
                  <a:schemeClr val="tx1"/>
                </a:solidFill>
              </a:rPr>
              <a:t> doubled = </a:t>
            </a:r>
            <a:r>
              <a:rPr lang="en-US" sz="1800" dirty="0" err="1">
                <a:solidFill>
                  <a:schemeClr val="tx1"/>
                </a:solidFill>
              </a:rPr>
              <a:t>numbers.map</a:t>
            </a:r>
            <a:r>
              <a:rPr lang="en-US" sz="1800" dirty="0">
                <a:solidFill>
                  <a:schemeClr val="tx1"/>
                </a:solidFill>
              </a:rPr>
              <a:t>( (</a:t>
            </a:r>
            <a:r>
              <a:rPr lang="en-US" sz="1800" dirty="0" err="1">
                <a:solidFill>
                  <a:schemeClr val="tx1"/>
                </a:solidFill>
              </a:rPr>
              <a:t>number,index</a:t>
            </a:r>
            <a:r>
              <a:rPr lang="en-US" sz="1800" dirty="0">
                <a:solidFill>
                  <a:schemeClr val="tx1"/>
                </a:solidFill>
              </a:rPr>
              <a:t>) =&gt; {console.log(index); return number*2})</a:t>
            </a:r>
          </a:p>
          <a:p>
            <a:pPr lvl="2" indent="0">
              <a:lnSpc>
                <a:spcPct val="100000"/>
              </a:lnSpc>
              <a:spcAft>
                <a:spcPts val="0"/>
              </a:spcAft>
              <a:buNone/>
            </a:pPr>
            <a:r>
              <a:rPr lang="en-US" sz="1800" dirty="0">
                <a:solidFill>
                  <a:schemeClr val="tx1"/>
                </a:solidFill>
              </a:rPr>
              <a:t>	console.log(doubled);</a:t>
            </a: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r>
              <a:rPr lang="en-US" sz="1800" b="1" dirty="0">
                <a:solidFill>
                  <a:schemeClr val="tx1"/>
                </a:solidFill>
              </a:rPr>
              <a:t>Demo in notes</a:t>
            </a:r>
          </a:p>
          <a:p>
            <a:pPr lvl="2" indent="0">
              <a:lnSpc>
                <a:spcPct val="100000"/>
              </a:lnSpc>
              <a:spcAft>
                <a:spcPts val="0"/>
              </a:spcAft>
              <a:buNone/>
            </a:pPr>
            <a:endParaRPr lang="en-US" sz="1800" dirty="0">
              <a:solidFill>
                <a:schemeClr val="tx1"/>
              </a:solidFill>
            </a:endParaRPr>
          </a:p>
        </p:txBody>
      </p:sp>
      <p:sp>
        <p:nvSpPr>
          <p:cNvPr id="5" name="Title 4"/>
          <p:cNvSpPr>
            <a:spLocks noGrp="1"/>
          </p:cNvSpPr>
          <p:nvPr>
            <p:ph type="title"/>
          </p:nvPr>
        </p:nvSpPr>
        <p:spPr>
          <a:xfrm>
            <a:off x="473075" y="427831"/>
            <a:ext cx="10800000" cy="288000"/>
          </a:xfrm>
        </p:spPr>
        <p:txBody>
          <a:bodyPr/>
          <a:lstStyle/>
          <a:p>
            <a:pPr lvl="2" algn="l" defTabSz="1008044" rtl="0">
              <a:spcBef>
                <a:spcPct val="0"/>
              </a:spcBef>
            </a:pPr>
            <a:r>
              <a:rPr lang="en-US" sz="2400" b="1" dirty="0">
                <a:solidFill>
                  <a:schemeClr val="tx1"/>
                </a:solidFill>
              </a:rPr>
              <a:t>10: Array Helper Methods </a:t>
            </a:r>
            <a:br>
              <a:rPr lang="en-US" sz="2400" dirty="0">
                <a:solidFill>
                  <a:schemeClr val="tx1"/>
                </a:solidFill>
              </a:rPr>
            </a:br>
            <a:endParaRPr lang="en-US" dirty="0"/>
          </a:p>
        </p:txBody>
      </p:sp>
    </p:spTree>
    <p:extLst>
      <p:ext uri="{BB962C8B-B14F-4D97-AF65-F5344CB8AC3E}">
        <p14:creationId xmlns:p14="http://schemas.microsoft.com/office/powerpoint/2010/main" val="3606051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20675" y="885031"/>
            <a:ext cx="12578400" cy="5760000"/>
          </a:xfrm>
        </p:spPr>
        <p:txBody>
          <a:bodyPr/>
          <a:lstStyle/>
          <a:p>
            <a:pPr lvl="2" indent="0">
              <a:lnSpc>
                <a:spcPct val="100000"/>
              </a:lnSpc>
              <a:spcAft>
                <a:spcPts val="0"/>
              </a:spcAft>
              <a:buNone/>
            </a:pPr>
            <a:r>
              <a:rPr lang="en-US" sz="1800" b="1" dirty="0">
                <a:solidFill>
                  <a:schemeClr val="tx1"/>
                </a:solidFill>
              </a:rPr>
              <a:t>3: filter Helper</a:t>
            </a:r>
          </a:p>
          <a:p>
            <a:pPr lvl="2" indent="0">
              <a:lnSpc>
                <a:spcPct val="100000"/>
              </a:lnSpc>
              <a:spcAft>
                <a:spcPts val="0"/>
              </a:spcAft>
              <a:buNone/>
            </a:pPr>
            <a:r>
              <a:rPr lang="en-US" sz="1800" dirty="0">
                <a:solidFill>
                  <a:schemeClr val="tx1"/>
                </a:solidFill>
              </a:rPr>
              <a:t>	</a:t>
            </a:r>
            <a:r>
              <a:rPr lang="en-US" sz="1800" dirty="0" err="1">
                <a:solidFill>
                  <a:schemeClr val="tx1"/>
                </a:solidFill>
              </a:rPr>
              <a:t>const</a:t>
            </a:r>
            <a:r>
              <a:rPr lang="en-US" sz="1800" dirty="0">
                <a:solidFill>
                  <a:schemeClr val="tx1"/>
                </a:solidFill>
              </a:rPr>
              <a:t> products = [</a:t>
            </a:r>
          </a:p>
          <a:p>
            <a:pPr lvl="2" indent="0">
              <a:lnSpc>
                <a:spcPct val="100000"/>
              </a:lnSpc>
              <a:spcAft>
                <a:spcPts val="0"/>
              </a:spcAft>
              <a:buNone/>
            </a:pPr>
            <a:r>
              <a:rPr lang="en-US" sz="1800" dirty="0">
                <a:solidFill>
                  <a:schemeClr val="tx1"/>
                </a:solidFill>
              </a:rPr>
              <a:t>	{name : 'cucumber', type: 'veg', price: 2, quantity : 0},</a:t>
            </a:r>
          </a:p>
          <a:p>
            <a:pPr lvl="2" indent="0">
              <a:lnSpc>
                <a:spcPct val="100000"/>
              </a:lnSpc>
              <a:spcAft>
                <a:spcPts val="0"/>
              </a:spcAft>
              <a:buNone/>
            </a:pPr>
            <a:r>
              <a:rPr lang="en-US" sz="1800" dirty="0">
                <a:solidFill>
                  <a:schemeClr val="tx1"/>
                </a:solidFill>
              </a:rPr>
              <a:t>	{name : 'banana', type: 'fruit', price: 15, quantity : 11},</a:t>
            </a:r>
          </a:p>
          <a:p>
            <a:pPr lvl="2" indent="0">
              <a:lnSpc>
                <a:spcPct val="100000"/>
              </a:lnSpc>
              <a:spcAft>
                <a:spcPts val="0"/>
              </a:spcAft>
              <a:buNone/>
            </a:pPr>
            <a:r>
              <a:rPr lang="en-US" sz="1800" dirty="0">
                <a:solidFill>
                  <a:schemeClr val="tx1"/>
                </a:solidFill>
              </a:rPr>
              <a:t>	{name : 'celery', type: 'veg', price: 12, quantity : 30},</a:t>
            </a:r>
          </a:p>
          <a:p>
            <a:pPr lvl="2" indent="0">
              <a:lnSpc>
                <a:spcPct val="100000"/>
              </a:lnSpc>
              <a:spcAft>
                <a:spcPts val="0"/>
              </a:spcAft>
              <a:buNone/>
            </a:pPr>
            <a:r>
              <a:rPr lang="en-US" sz="1800" dirty="0">
                <a:solidFill>
                  <a:schemeClr val="tx1"/>
                </a:solidFill>
              </a:rPr>
              <a:t>	{name : 'orange', type: 'fruit', price: 5, quantity : 3}</a:t>
            </a:r>
          </a:p>
          <a:p>
            <a:pPr lvl="2" indent="0">
              <a:lnSpc>
                <a:spcPct val="100000"/>
              </a:lnSpc>
              <a:spcAft>
                <a:spcPts val="0"/>
              </a:spcAft>
              <a:buNone/>
            </a:pPr>
            <a:r>
              <a:rPr lang="en-US" sz="1800" dirty="0">
                <a:solidFill>
                  <a:schemeClr val="tx1"/>
                </a:solidFill>
              </a:rPr>
              <a:t>	];</a:t>
            </a: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r>
              <a:rPr lang="en-US" sz="1800" dirty="0" err="1">
                <a:solidFill>
                  <a:schemeClr val="tx1"/>
                </a:solidFill>
              </a:rPr>
              <a:t>const</a:t>
            </a:r>
            <a:r>
              <a:rPr lang="en-US" sz="1800" dirty="0">
                <a:solidFill>
                  <a:schemeClr val="tx1"/>
                </a:solidFill>
              </a:rPr>
              <a:t> </a:t>
            </a:r>
            <a:r>
              <a:rPr lang="en-US" sz="1800" dirty="0" err="1">
                <a:solidFill>
                  <a:schemeClr val="tx1"/>
                </a:solidFill>
              </a:rPr>
              <a:t>filteredProducts</a:t>
            </a:r>
            <a:r>
              <a:rPr lang="en-US" sz="1800" dirty="0">
                <a:solidFill>
                  <a:schemeClr val="tx1"/>
                </a:solidFill>
              </a:rPr>
              <a:t> = </a:t>
            </a:r>
            <a:r>
              <a:rPr lang="en-US" sz="1800" dirty="0" err="1">
                <a:solidFill>
                  <a:schemeClr val="tx1"/>
                </a:solidFill>
              </a:rPr>
              <a:t>products.filter</a:t>
            </a:r>
            <a:r>
              <a:rPr lang="en-US" sz="1800" dirty="0">
                <a:solidFill>
                  <a:schemeClr val="tx1"/>
                </a:solidFill>
              </a:rPr>
              <a:t>( product =&gt; </a:t>
            </a:r>
            <a:r>
              <a:rPr lang="en-US" sz="1800" dirty="0" err="1">
                <a:solidFill>
                  <a:schemeClr val="tx1"/>
                </a:solidFill>
              </a:rPr>
              <a:t>product.type</a:t>
            </a:r>
            <a:r>
              <a:rPr lang="en-US" sz="1800" dirty="0">
                <a:solidFill>
                  <a:schemeClr val="tx1"/>
                </a:solidFill>
              </a:rPr>
              <a:t>='veg' &amp;&amp; </a:t>
            </a:r>
            <a:r>
              <a:rPr lang="en-US" sz="1800" dirty="0" err="1">
                <a:solidFill>
                  <a:schemeClr val="tx1"/>
                </a:solidFill>
              </a:rPr>
              <a:t>product.quantity</a:t>
            </a:r>
            <a:r>
              <a:rPr lang="en-US" sz="1800" dirty="0">
                <a:solidFill>
                  <a:schemeClr val="tx1"/>
                </a:solidFill>
              </a:rPr>
              <a:t> &gt; 11)</a:t>
            </a:r>
          </a:p>
          <a:p>
            <a:pPr lvl="2" indent="0">
              <a:lnSpc>
                <a:spcPct val="100000"/>
              </a:lnSpc>
              <a:spcAft>
                <a:spcPts val="0"/>
              </a:spcAft>
              <a:buNone/>
            </a:pPr>
            <a:r>
              <a:rPr lang="en-US" sz="1800" dirty="0">
                <a:solidFill>
                  <a:schemeClr val="tx1"/>
                </a:solidFill>
              </a:rPr>
              <a:t>console.log(</a:t>
            </a:r>
            <a:r>
              <a:rPr lang="en-US" sz="1800" dirty="0" err="1">
                <a:solidFill>
                  <a:schemeClr val="tx1"/>
                </a:solidFill>
              </a:rPr>
              <a:t>filteredProducts</a:t>
            </a:r>
            <a:r>
              <a:rPr lang="en-US" sz="1800" dirty="0">
                <a:solidFill>
                  <a:schemeClr val="tx1"/>
                </a:solidFill>
              </a:rPr>
              <a:t>);</a:t>
            </a: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r>
              <a:rPr lang="en-US" sz="1800" b="1" dirty="0">
                <a:solidFill>
                  <a:schemeClr val="tx1"/>
                </a:solidFill>
              </a:rPr>
              <a:t>4: every /some Helpers:</a:t>
            </a:r>
          </a:p>
          <a:p>
            <a:pPr lvl="2" indent="0">
              <a:lnSpc>
                <a:spcPct val="100000"/>
              </a:lnSpc>
              <a:spcAft>
                <a:spcPts val="0"/>
              </a:spcAft>
              <a:buNone/>
            </a:pPr>
            <a:r>
              <a:rPr lang="en-US" sz="1800" dirty="0">
                <a:solidFill>
                  <a:schemeClr val="tx1"/>
                </a:solidFill>
              </a:rPr>
              <a:t>	</a:t>
            </a:r>
          </a:p>
          <a:p>
            <a:pPr lvl="2" indent="0">
              <a:lnSpc>
                <a:spcPct val="100000"/>
              </a:lnSpc>
              <a:spcAft>
                <a:spcPts val="0"/>
              </a:spcAft>
              <a:buNone/>
            </a:pPr>
            <a:r>
              <a:rPr lang="en-US" sz="1800" dirty="0">
                <a:solidFill>
                  <a:schemeClr val="tx1"/>
                </a:solidFill>
              </a:rPr>
              <a:t>console.log(</a:t>
            </a:r>
            <a:r>
              <a:rPr lang="en-US" sz="1800" dirty="0" err="1">
                <a:solidFill>
                  <a:schemeClr val="tx1"/>
                </a:solidFill>
              </a:rPr>
              <a:t>products.every</a:t>
            </a:r>
            <a:r>
              <a:rPr lang="en-US" sz="1800" dirty="0">
                <a:solidFill>
                  <a:schemeClr val="tx1"/>
                </a:solidFill>
              </a:rPr>
              <a:t>(product =&gt; </a:t>
            </a:r>
            <a:r>
              <a:rPr lang="en-US" sz="1800" dirty="0" err="1">
                <a:solidFill>
                  <a:schemeClr val="tx1"/>
                </a:solidFill>
              </a:rPr>
              <a:t>product.quantity</a:t>
            </a:r>
            <a:r>
              <a:rPr lang="en-US" sz="1800" dirty="0">
                <a:solidFill>
                  <a:schemeClr val="tx1"/>
                </a:solidFill>
              </a:rPr>
              <a:t>&gt;0));</a:t>
            </a:r>
          </a:p>
          <a:p>
            <a:pPr lvl="2" indent="0">
              <a:lnSpc>
                <a:spcPct val="100000"/>
              </a:lnSpc>
              <a:spcAft>
                <a:spcPts val="0"/>
              </a:spcAft>
              <a:buNone/>
            </a:pPr>
            <a:r>
              <a:rPr lang="en-US" sz="1800" dirty="0">
                <a:solidFill>
                  <a:schemeClr val="tx1"/>
                </a:solidFill>
              </a:rPr>
              <a:t>console.log(</a:t>
            </a:r>
            <a:r>
              <a:rPr lang="en-US" sz="1800" dirty="0" err="1">
                <a:solidFill>
                  <a:schemeClr val="tx1"/>
                </a:solidFill>
              </a:rPr>
              <a:t>products.some</a:t>
            </a:r>
            <a:r>
              <a:rPr lang="en-US" sz="1800" dirty="0">
                <a:solidFill>
                  <a:schemeClr val="tx1"/>
                </a:solidFill>
              </a:rPr>
              <a:t>(product =&gt; </a:t>
            </a:r>
            <a:r>
              <a:rPr lang="en-US" sz="1800" dirty="0" err="1">
                <a:solidFill>
                  <a:schemeClr val="tx1"/>
                </a:solidFill>
              </a:rPr>
              <a:t>product.quantity</a:t>
            </a:r>
            <a:r>
              <a:rPr lang="en-US" sz="1800" dirty="0">
                <a:solidFill>
                  <a:schemeClr val="tx1"/>
                </a:solidFill>
              </a:rPr>
              <a:t>&gt;0));</a:t>
            </a: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r>
              <a:rPr lang="en-US" sz="1800" b="1" dirty="0">
                <a:solidFill>
                  <a:schemeClr val="tx1"/>
                </a:solidFill>
              </a:rPr>
              <a:t>5: reduce helper</a:t>
            </a:r>
          </a:p>
          <a:p>
            <a:pPr lvl="2" indent="0">
              <a:lnSpc>
                <a:spcPct val="100000"/>
              </a:lnSpc>
              <a:spcAft>
                <a:spcPts val="0"/>
              </a:spcAft>
              <a:buNone/>
            </a:pPr>
            <a:endParaRPr lang="en-IN" sz="1800" dirty="0">
              <a:solidFill>
                <a:schemeClr val="tx1"/>
              </a:solidFill>
            </a:endParaRPr>
          </a:p>
          <a:p>
            <a:pPr lvl="2" indent="0">
              <a:lnSpc>
                <a:spcPct val="100000"/>
              </a:lnSpc>
              <a:spcAft>
                <a:spcPts val="0"/>
              </a:spcAft>
              <a:buNone/>
            </a:pPr>
            <a:r>
              <a:rPr lang="en-IN" sz="1800" dirty="0" err="1">
                <a:solidFill>
                  <a:schemeClr val="tx1"/>
                </a:solidFill>
              </a:rPr>
              <a:t>const</a:t>
            </a:r>
            <a:r>
              <a:rPr lang="en-IN" sz="1800" dirty="0">
                <a:solidFill>
                  <a:schemeClr val="tx1"/>
                </a:solidFill>
              </a:rPr>
              <a:t> </a:t>
            </a:r>
            <a:r>
              <a:rPr lang="en-IN" sz="1800" dirty="0" err="1">
                <a:solidFill>
                  <a:schemeClr val="tx1"/>
                </a:solidFill>
              </a:rPr>
              <a:t>addNumbers</a:t>
            </a:r>
            <a:r>
              <a:rPr lang="en-IN" sz="1800" dirty="0">
                <a:solidFill>
                  <a:schemeClr val="tx1"/>
                </a:solidFill>
              </a:rPr>
              <a:t> = (...numbers) =&gt; </a:t>
            </a:r>
            <a:r>
              <a:rPr lang="en-IN" sz="1800" dirty="0" err="1">
                <a:solidFill>
                  <a:schemeClr val="tx1"/>
                </a:solidFill>
              </a:rPr>
              <a:t>numbers.reduce</a:t>
            </a:r>
            <a:r>
              <a:rPr lang="en-IN" sz="1800" dirty="0">
                <a:solidFill>
                  <a:schemeClr val="tx1"/>
                </a:solidFill>
              </a:rPr>
              <a:t>((</a:t>
            </a:r>
            <a:r>
              <a:rPr lang="en-IN" sz="1800" dirty="0" err="1">
                <a:solidFill>
                  <a:schemeClr val="tx1"/>
                </a:solidFill>
              </a:rPr>
              <a:t>sum,number</a:t>
            </a:r>
            <a:r>
              <a:rPr lang="en-IN" sz="1800" dirty="0">
                <a:solidFill>
                  <a:schemeClr val="tx1"/>
                </a:solidFill>
              </a:rPr>
              <a:t>) =&gt; {</a:t>
            </a:r>
          </a:p>
          <a:p>
            <a:pPr lvl="2" indent="0">
              <a:lnSpc>
                <a:spcPct val="100000"/>
              </a:lnSpc>
              <a:spcAft>
                <a:spcPts val="0"/>
              </a:spcAft>
              <a:buNone/>
            </a:pPr>
            <a:r>
              <a:rPr lang="en-IN" sz="1800" dirty="0">
                <a:solidFill>
                  <a:schemeClr val="tx1"/>
                </a:solidFill>
              </a:rPr>
              <a:t>	return sum + number;</a:t>
            </a:r>
          </a:p>
          <a:p>
            <a:pPr lvl="2" indent="0">
              <a:lnSpc>
                <a:spcPct val="100000"/>
              </a:lnSpc>
              <a:spcAft>
                <a:spcPts val="0"/>
              </a:spcAft>
              <a:buNone/>
            </a:pPr>
            <a:r>
              <a:rPr lang="en-IN" sz="1800" dirty="0">
                <a:solidFill>
                  <a:schemeClr val="tx1"/>
                </a:solidFill>
              </a:rPr>
              <a:t>}, 0);</a:t>
            </a:r>
          </a:p>
          <a:p>
            <a:pPr lvl="2" indent="0">
              <a:lnSpc>
                <a:spcPct val="100000"/>
              </a:lnSpc>
              <a:spcAft>
                <a:spcPts val="0"/>
              </a:spcAft>
              <a:buNone/>
            </a:pPr>
            <a:endParaRPr lang="en-IN" sz="1800" dirty="0">
              <a:solidFill>
                <a:schemeClr val="tx1"/>
              </a:solidFill>
            </a:endParaRPr>
          </a:p>
          <a:p>
            <a:pPr lvl="2" indent="0">
              <a:lnSpc>
                <a:spcPct val="100000"/>
              </a:lnSpc>
              <a:spcAft>
                <a:spcPts val="0"/>
              </a:spcAft>
              <a:buNone/>
            </a:pPr>
            <a:r>
              <a:rPr lang="en-IN" sz="1800" dirty="0">
                <a:solidFill>
                  <a:schemeClr val="tx1"/>
                </a:solidFill>
              </a:rPr>
              <a:t>console.log(</a:t>
            </a:r>
            <a:r>
              <a:rPr lang="en-IN" sz="1800" dirty="0" err="1">
                <a:solidFill>
                  <a:schemeClr val="tx1"/>
                </a:solidFill>
              </a:rPr>
              <a:t>addNumbers</a:t>
            </a:r>
            <a:r>
              <a:rPr lang="en-IN" sz="1800" dirty="0">
                <a:solidFill>
                  <a:schemeClr val="tx1"/>
                </a:solidFill>
              </a:rPr>
              <a:t>(3,4,5,6,7,8,9));</a:t>
            </a:r>
          </a:p>
          <a:p>
            <a:pPr lvl="2" indent="0">
              <a:lnSpc>
                <a:spcPct val="100000"/>
              </a:lnSpc>
              <a:spcAft>
                <a:spcPts val="0"/>
              </a:spcAft>
              <a:buNone/>
            </a:pPr>
            <a:endParaRPr lang="en-US" sz="1800" dirty="0">
              <a:solidFill>
                <a:schemeClr val="tx1"/>
              </a:solidFill>
            </a:endParaRPr>
          </a:p>
        </p:txBody>
      </p:sp>
      <p:sp>
        <p:nvSpPr>
          <p:cNvPr id="5" name="Title 4"/>
          <p:cNvSpPr>
            <a:spLocks noGrp="1"/>
          </p:cNvSpPr>
          <p:nvPr>
            <p:ph type="title"/>
          </p:nvPr>
        </p:nvSpPr>
        <p:spPr>
          <a:xfrm>
            <a:off x="473075" y="427831"/>
            <a:ext cx="10800000" cy="288000"/>
          </a:xfrm>
        </p:spPr>
        <p:txBody>
          <a:bodyPr/>
          <a:lstStyle/>
          <a:p>
            <a:pPr lvl="2" algn="l" defTabSz="1008044" rtl="0">
              <a:spcBef>
                <a:spcPct val="0"/>
              </a:spcBef>
            </a:pPr>
            <a:r>
              <a:rPr lang="en-US" sz="2400" b="1" dirty="0">
                <a:solidFill>
                  <a:schemeClr val="tx1"/>
                </a:solidFill>
              </a:rPr>
              <a:t>10: Array Helper Methods …</a:t>
            </a:r>
            <a:br>
              <a:rPr lang="en-US" sz="2400" dirty="0">
                <a:solidFill>
                  <a:schemeClr val="tx1"/>
                </a:solidFill>
              </a:rPr>
            </a:br>
            <a:endParaRPr lang="en-US" dirty="0"/>
          </a:p>
        </p:txBody>
      </p:sp>
    </p:spTree>
    <p:extLst>
      <p:ext uri="{BB962C8B-B14F-4D97-AF65-F5344CB8AC3E}">
        <p14:creationId xmlns:p14="http://schemas.microsoft.com/office/powerpoint/2010/main" val="1203609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20675" y="885031"/>
            <a:ext cx="12578400" cy="6400800"/>
          </a:xfrm>
        </p:spPr>
        <p:txBody>
          <a:bodyPr/>
          <a:lstStyle/>
          <a:p>
            <a:pPr lvl="2" indent="0">
              <a:lnSpc>
                <a:spcPct val="100000"/>
              </a:lnSpc>
              <a:spcAft>
                <a:spcPts val="0"/>
              </a:spcAft>
              <a:buNone/>
            </a:pPr>
            <a:r>
              <a:rPr lang="en-US" sz="1800" b="1" dirty="0">
                <a:solidFill>
                  <a:schemeClr val="tx1"/>
                </a:solidFill>
              </a:rPr>
              <a:t>Property </a:t>
            </a:r>
            <a:r>
              <a:rPr lang="en-US" sz="1800" b="1" dirty="0" err="1">
                <a:solidFill>
                  <a:schemeClr val="tx1"/>
                </a:solidFill>
              </a:rPr>
              <a:t>Destructuring</a:t>
            </a:r>
            <a:r>
              <a:rPr lang="en-US" sz="1800" b="1" dirty="0">
                <a:solidFill>
                  <a:schemeClr val="tx1"/>
                </a:solidFill>
              </a:rPr>
              <a:t> </a:t>
            </a:r>
            <a:r>
              <a:rPr lang="en-US" sz="1800" dirty="0">
                <a:solidFill>
                  <a:schemeClr val="tx1"/>
                </a:solidFill>
              </a:rPr>
              <a:t>:</a:t>
            </a: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r>
              <a:rPr lang="en-US" sz="1800" dirty="0" err="1">
                <a:solidFill>
                  <a:schemeClr val="tx1"/>
                </a:solidFill>
              </a:rPr>
              <a:t>var</a:t>
            </a:r>
            <a:r>
              <a:rPr lang="en-US" sz="1800" dirty="0">
                <a:solidFill>
                  <a:schemeClr val="tx1"/>
                </a:solidFill>
              </a:rPr>
              <a:t> file = {  extension : 'jpg', name: 'post', size: 14000 }</a:t>
            </a:r>
          </a:p>
          <a:p>
            <a:pPr lvl="2" indent="0">
              <a:lnSpc>
                <a:spcPct val="100000"/>
              </a:lnSpc>
              <a:spcAft>
                <a:spcPts val="0"/>
              </a:spcAft>
              <a:buNone/>
            </a:pPr>
            <a:r>
              <a:rPr lang="en-US" sz="1800" dirty="0">
                <a:solidFill>
                  <a:schemeClr val="tx1"/>
                </a:solidFill>
              </a:rPr>
              <a:t>ES5:</a:t>
            </a:r>
          </a:p>
          <a:p>
            <a:pPr lvl="2" indent="0">
              <a:lnSpc>
                <a:spcPct val="100000"/>
              </a:lnSpc>
              <a:spcAft>
                <a:spcPts val="0"/>
              </a:spcAft>
              <a:buNone/>
            </a:pPr>
            <a:r>
              <a:rPr lang="en-US" sz="1800" dirty="0">
                <a:solidFill>
                  <a:schemeClr val="tx1"/>
                </a:solidFill>
              </a:rPr>
              <a:t>	</a:t>
            </a:r>
            <a:r>
              <a:rPr lang="en-US" sz="1800" dirty="0" err="1">
                <a:solidFill>
                  <a:schemeClr val="tx1"/>
                </a:solidFill>
              </a:rPr>
              <a:t>var</a:t>
            </a:r>
            <a:r>
              <a:rPr lang="en-US" sz="1800" dirty="0">
                <a:solidFill>
                  <a:schemeClr val="tx1"/>
                </a:solidFill>
              </a:rPr>
              <a:t> extension = </a:t>
            </a:r>
            <a:r>
              <a:rPr lang="en-US" sz="1800" dirty="0" err="1">
                <a:solidFill>
                  <a:schemeClr val="tx1"/>
                </a:solidFill>
              </a:rPr>
              <a:t>file.extension</a:t>
            </a:r>
            <a:r>
              <a:rPr lang="en-US" sz="1800" dirty="0">
                <a:solidFill>
                  <a:schemeClr val="tx1"/>
                </a:solidFill>
              </a:rPr>
              <a:t>;</a:t>
            </a:r>
          </a:p>
          <a:p>
            <a:pPr lvl="2" indent="0">
              <a:lnSpc>
                <a:spcPct val="100000"/>
              </a:lnSpc>
              <a:spcAft>
                <a:spcPts val="0"/>
              </a:spcAft>
              <a:buNone/>
            </a:pPr>
            <a:r>
              <a:rPr lang="en-US" sz="1800" dirty="0">
                <a:solidFill>
                  <a:schemeClr val="tx1"/>
                </a:solidFill>
              </a:rPr>
              <a:t>ES6:</a:t>
            </a:r>
          </a:p>
          <a:p>
            <a:pPr lvl="2" indent="0">
              <a:lnSpc>
                <a:spcPct val="100000"/>
              </a:lnSpc>
              <a:spcAft>
                <a:spcPts val="0"/>
              </a:spcAft>
              <a:buNone/>
            </a:pPr>
            <a:r>
              <a:rPr lang="en-US" sz="1800" dirty="0">
                <a:solidFill>
                  <a:schemeClr val="tx1"/>
                </a:solidFill>
              </a:rPr>
              <a:t>	</a:t>
            </a:r>
            <a:r>
              <a:rPr lang="en-US" sz="1800" dirty="0" err="1">
                <a:solidFill>
                  <a:schemeClr val="tx1"/>
                </a:solidFill>
              </a:rPr>
              <a:t>const</a:t>
            </a:r>
            <a:r>
              <a:rPr lang="en-US" sz="1800" dirty="0">
                <a:solidFill>
                  <a:schemeClr val="tx1"/>
                </a:solidFill>
              </a:rPr>
              <a:t>{ extension, name, size } = expanse;	</a:t>
            </a:r>
          </a:p>
          <a:p>
            <a:pPr lvl="2" indent="0">
              <a:lnSpc>
                <a:spcPct val="100000"/>
              </a:lnSpc>
              <a:spcAft>
                <a:spcPts val="0"/>
              </a:spcAft>
              <a:buNone/>
            </a:pPr>
            <a:r>
              <a:rPr lang="en-US" sz="1800" dirty="0">
                <a:solidFill>
                  <a:schemeClr val="tx1"/>
                </a:solidFill>
              </a:rPr>
              <a:t>	</a:t>
            </a:r>
            <a:r>
              <a:rPr lang="en-US" sz="1800" dirty="0" err="1">
                <a:solidFill>
                  <a:schemeClr val="tx1"/>
                </a:solidFill>
              </a:rPr>
              <a:t>const</a:t>
            </a:r>
            <a:r>
              <a:rPr lang="en-US" sz="1800" dirty="0">
                <a:solidFill>
                  <a:schemeClr val="tx1"/>
                </a:solidFill>
              </a:rPr>
              <a:t> </a:t>
            </a:r>
            <a:r>
              <a:rPr lang="en-US" sz="1800" dirty="0" err="1">
                <a:solidFill>
                  <a:schemeClr val="tx1"/>
                </a:solidFill>
              </a:rPr>
              <a:t>fileSummary</a:t>
            </a:r>
            <a:r>
              <a:rPr lang="en-US" sz="1800" dirty="0">
                <a:solidFill>
                  <a:schemeClr val="tx1"/>
                </a:solidFill>
              </a:rPr>
              <a:t> = ({ name, extension, size}) =&gt; {</a:t>
            </a:r>
          </a:p>
          <a:p>
            <a:pPr lvl="2" indent="0">
              <a:lnSpc>
                <a:spcPct val="100000"/>
              </a:lnSpc>
              <a:spcAft>
                <a:spcPts val="0"/>
              </a:spcAft>
              <a:buNone/>
            </a:pPr>
            <a:r>
              <a:rPr lang="en-US" sz="1800" dirty="0">
                <a:solidFill>
                  <a:schemeClr val="tx1"/>
                </a:solidFill>
              </a:rPr>
              <a:t>		return `The file ${name}.${extension} is of size${size}`;</a:t>
            </a:r>
          </a:p>
          <a:p>
            <a:pPr lvl="2" indent="0">
              <a:lnSpc>
                <a:spcPct val="100000"/>
              </a:lnSpc>
              <a:spcAft>
                <a:spcPts val="0"/>
              </a:spcAft>
              <a:buNone/>
            </a:pPr>
            <a:r>
              <a:rPr lang="en-US" sz="1800" dirty="0">
                <a:solidFill>
                  <a:schemeClr val="tx1"/>
                </a:solidFill>
              </a:rPr>
              <a:t>	}</a:t>
            </a: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r>
              <a:rPr lang="en-US" sz="1800" b="1" dirty="0">
                <a:solidFill>
                  <a:schemeClr val="tx1"/>
                </a:solidFill>
              </a:rPr>
              <a:t>Array </a:t>
            </a:r>
            <a:r>
              <a:rPr lang="en-US" sz="1800" b="1" dirty="0" err="1">
                <a:solidFill>
                  <a:schemeClr val="tx1"/>
                </a:solidFill>
              </a:rPr>
              <a:t>Destructuring</a:t>
            </a:r>
            <a:r>
              <a:rPr lang="en-US" sz="1800" b="1" dirty="0">
                <a:solidFill>
                  <a:schemeClr val="tx1"/>
                </a:solidFill>
              </a:rPr>
              <a:t> :</a:t>
            </a:r>
          </a:p>
          <a:p>
            <a:pPr lvl="2" indent="0">
              <a:lnSpc>
                <a:spcPct val="100000"/>
              </a:lnSpc>
              <a:spcAft>
                <a:spcPts val="0"/>
              </a:spcAft>
              <a:buNone/>
            </a:pPr>
            <a:endParaRPr lang="en-US" sz="1800" dirty="0">
              <a:solidFill>
                <a:schemeClr val="tx1"/>
              </a:solidFill>
            </a:endParaRPr>
          </a:p>
          <a:p>
            <a:pPr marL="457200" lvl="2" indent="-285750">
              <a:lnSpc>
                <a:spcPct val="100000"/>
              </a:lnSpc>
              <a:spcAft>
                <a:spcPts val="0"/>
              </a:spcAft>
            </a:pPr>
            <a:r>
              <a:rPr lang="en-IN" sz="1800" dirty="0" err="1">
                <a:solidFill>
                  <a:schemeClr val="tx1"/>
                </a:solidFill>
              </a:rPr>
              <a:t>const</a:t>
            </a:r>
            <a:r>
              <a:rPr lang="en-IN" sz="1800" dirty="0">
                <a:solidFill>
                  <a:schemeClr val="tx1"/>
                </a:solidFill>
              </a:rPr>
              <a:t> companies = [ 'Google', 'Amazon' , 'Adobe'];</a:t>
            </a:r>
          </a:p>
          <a:p>
            <a:pPr marL="457200" lvl="2" indent="-285750">
              <a:lnSpc>
                <a:spcPct val="100000"/>
              </a:lnSpc>
              <a:spcAft>
                <a:spcPts val="0"/>
              </a:spcAft>
            </a:pPr>
            <a:r>
              <a:rPr lang="en-IN" sz="1800" dirty="0" err="1">
                <a:solidFill>
                  <a:schemeClr val="tx1"/>
                </a:solidFill>
              </a:rPr>
              <a:t>const</a:t>
            </a:r>
            <a:r>
              <a:rPr lang="en-IN" sz="1800" dirty="0">
                <a:solidFill>
                  <a:schemeClr val="tx1"/>
                </a:solidFill>
              </a:rPr>
              <a:t> [ company1, company2 , company3 , company4] = companies; // type of company4 = undefined</a:t>
            </a:r>
          </a:p>
          <a:p>
            <a:pPr marL="457200" lvl="2" indent="-285750">
              <a:lnSpc>
                <a:spcPct val="100000"/>
              </a:lnSpc>
              <a:spcAft>
                <a:spcPts val="0"/>
              </a:spcAft>
            </a:pPr>
            <a:r>
              <a:rPr lang="en-IN" sz="1800" dirty="0" err="1">
                <a:solidFill>
                  <a:schemeClr val="tx1"/>
                </a:solidFill>
              </a:rPr>
              <a:t>const</a:t>
            </a:r>
            <a:r>
              <a:rPr lang="en-IN" sz="1800" dirty="0">
                <a:solidFill>
                  <a:schemeClr val="tx1"/>
                </a:solidFill>
              </a:rPr>
              <a:t> { length } = companies; // 3</a:t>
            </a:r>
          </a:p>
          <a:p>
            <a:pPr marL="457200" lvl="2" indent="-285750">
              <a:lnSpc>
                <a:spcPct val="100000"/>
              </a:lnSpc>
              <a:spcAft>
                <a:spcPts val="0"/>
              </a:spcAft>
            </a:pPr>
            <a:endParaRPr lang="en-IN" sz="1800" dirty="0">
              <a:solidFill>
                <a:schemeClr val="tx1"/>
              </a:solidFill>
            </a:endParaRPr>
          </a:p>
          <a:p>
            <a:pPr lvl="2" indent="0">
              <a:lnSpc>
                <a:spcPct val="100000"/>
              </a:lnSpc>
              <a:spcAft>
                <a:spcPts val="0"/>
              </a:spcAft>
              <a:buNone/>
            </a:pPr>
            <a:r>
              <a:rPr lang="en-IN" sz="1800" dirty="0" err="1">
                <a:solidFill>
                  <a:schemeClr val="tx1"/>
                </a:solidFill>
              </a:rPr>
              <a:t>const</a:t>
            </a:r>
            <a:r>
              <a:rPr lang="en-IN" sz="1800" dirty="0">
                <a:solidFill>
                  <a:schemeClr val="tx1"/>
                </a:solidFill>
              </a:rPr>
              <a:t> products = [</a:t>
            </a:r>
          </a:p>
          <a:p>
            <a:pPr lvl="2" indent="0">
              <a:lnSpc>
                <a:spcPct val="100000"/>
              </a:lnSpc>
              <a:spcAft>
                <a:spcPts val="0"/>
              </a:spcAft>
              <a:buNone/>
            </a:pPr>
            <a:r>
              <a:rPr lang="en-IN" sz="1800" dirty="0">
                <a:solidFill>
                  <a:schemeClr val="tx1"/>
                </a:solidFill>
              </a:rPr>
              <a:t>	{name : 'cucumber', type: 'veg', price: 2, quantity : 0},</a:t>
            </a:r>
          </a:p>
          <a:p>
            <a:pPr lvl="2" indent="0">
              <a:lnSpc>
                <a:spcPct val="100000"/>
              </a:lnSpc>
              <a:spcAft>
                <a:spcPts val="0"/>
              </a:spcAft>
              <a:buNone/>
            </a:pPr>
            <a:r>
              <a:rPr lang="en-IN" sz="1800" dirty="0">
                <a:solidFill>
                  <a:schemeClr val="tx1"/>
                </a:solidFill>
              </a:rPr>
              <a:t>	{name : 'banana', type: 'fruit', price: 15, quantity : 11},</a:t>
            </a:r>
          </a:p>
          <a:p>
            <a:pPr lvl="2" indent="0">
              <a:lnSpc>
                <a:spcPct val="100000"/>
              </a:lnSpc>
              <a:spcAft>
                <a:spcPts val="0"/>
              </a:spcAft>
              <a:buNone/>
            </a:pPr>
            <a:r>
              <a:rPr lang="en-IN" sz="1800" dirty="0">
                <a:solidFill>
                  <a:schemeClr val="tx1"/>
                </a:solidFill>
              </a:rPr>
              <a:t>];</a:t>
            </a:r>
          </a:p>
          <a:p>
            <a:pPr lvl="2" indent="0">
              <a:lnSpc>
                <a:spcPct val="100000"/>
              </a:lnSpc>
              <a:spcAft>
                <a:spcPts val="0"/>
              </a:spcAft>
              <a:buNone/>
            </a:pPr>
            <a:endParaRPr lang="en-IN" sz="1800" dirty="0">
              <a:solidFill>
                <a:schemeClr val="tx1"/>
              </a:solidFill>
            </a:endParaRPr>
          </a:p>
          <a:p>
            <a:pPr lvl="2" indent="0">
              <a:lnSpc>
                <a:spcPct val="100000"/>
              </a:lnSpc>
              <a:spcAft>
                <a:spcPts val="0"/>
              </a:spcAft>
              <a:buNone/>
            </a:pPr>
            <a:r>
              <a:rPr lang="en-IN" sz="1800" dirty="0" err="1">
                <a:solidFill>
                  <a:schemeClr val="tx1"/>
                </a:solidFill>
              </a:rPr>
              <a:t>const</a:t>
            </a:r>
            <a:r>
              <a:rPr lang="en-IN" sz="1800" dirty="0">
                <a:solidFill>
                  <a:schemeClr val="tx1"/>
                </a:solidFill>
              </a:rPr>
              <a:t> [ {quantity} ] = products;</a:t>
            </a:r>
          </a:p>
          <a:p>
            <a:pPr lvl="2" indent="0">
              <a:lnSpc>
                <a:spcPct val="100000"/>
              </a:lnSpc>
              <a:spcAft>
                <a:spcPts val="0"/>
              </a:spcAft>
              <a:buNone/>
            </a:pPr>
            <a:r>
              <a:rPr lang="en-IN" sz="1800" b="1" dirty="0">
                <a:solidFill>
                  <a:schemeClr val="tx1"/>
                </a:solidFill>
              </a:rPr>
              <a:t>console.log(quantity); ??</a:t>
            </a:r>
          </a:p>
          <a:p>
            <a:pPr lvl="2" indent="0">
              <a:lnSpc>
                <a:spcPct val="100000"/>
              </a:lnSpc>
              <a:spcAft>
                <a:spcPts val="0"/>
              </a:spcAft>
              <a:buNone/>
            </a:pPr>
            <a:endParaRPr lang="en-US" sz="1800" dirty="0">
              <a:solidFill>
                <a:schemeClr val="tx1"/>
              </a:solidFill>
            </a:endParaRPr>
          </a:p>
        </p:txBody>
      </p:sp>
      <p:sp>
        <p:nvSpPr>
          <p:cNvPr id="5" name="Title 4"/>
          <p:cNvSpPr>
            <a:spLocks noGrp="1"/>
          </p:cNvSpPr>
          <p:nvPr>
            <p:ph type="title"/>
          </p:nvPr>
        </p:nvSpPr>
        <p:spPr>
          <a:xfrm>
            <a:off x="473075" y="427831"/>
            <a:ext cx="10800000" cy="288000"/>
          </a:xfrm>
        </p:spPr>
        <p:txBody>
          <a:bodyPr/>
          <a:lstStyle/>
          <a:p>
            <a:pPr lvl="2" algn="l" defTabSz="1008044" rtl="0">
              <a:spcBef>
                <a:spcPct val="0"/>
              </a:spcBef>
            </a:pPr>
            <a:r>
              <a:rPr lang="en-US" sz="2400" b="1" dirty="0">
                <a:solidFill>
                  <a:schemeClr val="tx1"/>
                </a:solidFill>
              </a:rPr>
              <a:t>11: </a:t>
            </a:r>
            <a:r>
              <a:rPr lang="en-US" sz="2400" b="1" dirty="0" err="1">
                <a:solidFill>
                  <a:schemeClr val="tx1"/>
                </a:solidFill>
              </a:rPr>
              <a:t>Destructuring</a:t>
            </a:r>
            <a:endParaRPr lang="en-US" dirty="0"/>
          </a:p>
        </p:txBody>
      </p:sp>
    </p:spTree>
    <p:extLst>
      <p:ext uri="{BB962C8B-B14F-4D97-AF65-F5344CB8AC3E}">
        <p14:creationId xmlns:p14="http://schemas.microsoft.com/office/powerpoint/2010/main" val="420606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20675" y="885031"/>
            <a:ext cx="12578400" cy="6553200"/>
          </a:xfrm>
        </p:spPr>
        <p:txBody>
          <a:bodyPr/>
          <a:lstStyle/>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endParaRPr lang="en-US" sz="1800" b="1" dirty="0">
              <a:solidFill>
                <a:schemeClr val="tx1"/>
              </a:solidFill>
            </a:endParaRPr>
          </a:p>
        </p:txBody>
      </p:sp>
      <p:sp>
        <p:nvSpPr>
          <p:cNvPr id="5" name="Title 4"/>
          <p:cNvSpPr>
            <a:spLocks noGrp="1"/>
          </p:cNvSpPr>
          <p:nvPr>
            <p:ph type="title"/>
          </p:nvPr>
        </p:nvSpPr>
        <p:spPr>
          <a:xfrm>
            <a:off x="473075" y="427831"/>
            <a:ext cx="10800000" cy="288000"/>
          </a:xfrm>
        </p:spPr>
        <p:txBody>
          <a:bodyPr/>
          <a:lstStyle/>
          <a:p>
            <a:pPr lvl="2" algn="l" defTabSz="1008044" rtl="0">
              <a:spcBef>
                <a:spcPct val="0"/>
              </a:spcBef>
            </a:pPr>
            <a:r>
              <a:rPr lang="en-US" sz="2400" b="1" dirty="0">
                <a:solidFill>
                  <a:schemeClr val="tx1"/>
                </a:solidFill>
              </a:rPr>
              <a:t>12: Promises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2" y="961231"/>
            <a:ext cx="542607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3972" y="885031"/>
            <a:ext cx="7467600"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7362B808-DD9D-4758-9970-23D4BBB1921E}"/>
              </a:ext>
            </a:extLst>
          </p:cNvPr>
          <p:cNvSpPr/>
          <p:nvPr/>
        </p:nvSpPr>
        <p:spPr>
          <a:xfrm>
            <a:off x="701675" y="6646863"/>
            <a:ext cx="1518044" cy="276999"/>
          </a:xfrm>
          <a:prstGeom prst="rect">
            <a:avLst/>
          </a:prstGeom>
        </p:spPr>
        <p:txBody>
          <a:bodyPr wrap="none">
            <a:spAutoFit/>
          </a:bodyPr>
          <a:lstStyle/>
          <a:p>
            <a:pPr lvl="2" indent="0">
              <a:buNone/>
            </a:pPr>
            <a:r>
              <a:rPr lang="en-US" b="1" dirty="0"/>
              <a:t>Demo in notes</a:t>
            </a:r>
          </a:p>
        </p:txBody>
      </p:sp>
    </p:spTree>
    <p:extLst>
      <p:ext uri="{BB962C8B-B14F-4D97-AF65-F5344CB8AC3E}">
        <p14:creationId xmlns:p14="http://schemas.microsoft.com/office/powerpoint/2010/main" val="3212865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20675" y="885031"/>
            <a:ext cx="12578400" cy="6400800"/>
          </a:xfrm>
        </p:spPr>
        <p:txBody>
          <a:bodyPr/>
          <a:lstStyle/>
          <a:p>
            <a:pPr lvl="2" indent="0">
              <a:lnSpc>
                <a:spcPct val="100000"/>
              </a:lnSpc>
              <a:spcAft>
                <a:spcPts val="0"/>
              </a:spcAft>
              <a:buNone/>
            </a:pPr>
            <a:r>
              <a:rPr lang="en-US" sz="1800" dirty="0">
                <a:solidFill>
                  <a:schemeClr val="tx1"/>
                </a:solidFill>
              </a:rPr>
              <a:t>Used to define the </a:t>
            </a:r>
            <a:r>
              <a:rPr lang="en-US" sz="1800" dirty="0" err="1">
                <a:solidFill>
                  <a:schemeClr val="tx1"/>
                </a:solidFill>
              </a:rPr>
              <a:t>custome</a:t>
            </a:r>
            <a:r>
              <a:rPr lang="en-US" sz="1800" dirty="0">
                <a:solidFill>
                  <a:schemeClr val="tx1"/>
                </a:solidFill>
              </a:rPr>
              <a:t> behavior , when a property of an object is accessed .</a:t>
            </a: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r>
              <a:rPr lang="en-US" sz="1800" dirty="0">
                <a:solidFill>
                  <a:schemeClr val="tx1"/>
                </a:solidFill>
              </a:rPr>
              <a:t>Syntax:   let p = new Proxy(target, handler);</a:t>
            </a: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r>
              <a:rPr lang="en-US" sz="1800" dirty="0">
                <a:solidFill>
                  <a:schemeClr val="tx1"/>
                </a:solidFill>
              </a:rPr>
              <a:t>let handler = {</a:t>
            </a:r>
          </a:p>
          <a:p>
            <a:pPr lvl="2" indent="0">
              <a:lnSpc>
                <a:spcPct val="100000"/>
              </a:lnSpc>
              <a:spcAft>
                <a:spcPts val="0"/>
              </a:spcAft>
              <a:buNone/>
            </a:pPr>
            <a:r>
              <a:rPr lang="en-US" sz="1800" dirty="0">
                <a:solidFill>
                  <a:schemeClr val="tx1"/>
                </a:solidFill>
              </a:rPr>
              <a:t>	get(target, key) {</a:t>
            </a:r>
          </a:p>
          <a:p>
            <a:pPr lvl="2" indent="0">
              <a:lnSpc>
                <a:spcPct val="100000"/>
              </a:lnSpc>
              <a:spcAft>
                <a:spcPts val="0"/>
              </a:spcAft>
              <a:buNone/>
            </a:pPr>
            <a:r>
              <a:rPr lang="en-US" sz="1800" dirty="0">
                <a:solidFill>
                  <a:schemeClr val="tx1"/>
                </a:solidFill>
              </a:rPr>
              <a:t>		return key in target ? target[key] : 100;</a:t>
            </a:r>
          </a:p>
          <a:p>
            <a:pPr lvl="2" indent="0">
              <a:lnSpc>
                <a:spcPct val="100000"/>
              </a:lnSpc>
              <a:spcAft>
                <a:spcPts val="0"/>
              </a:spcAft>
              <a:buNone/>
            </a:pPr>
            <a:r>
              <a:rPr lang="en-US" sz="1800" dirty="0">
                <a:solidFill>
                  <a:schemeClr val="tx1"/>
                </a:solidFill>
              </a:rPr>
              <a:t>	}</a:t>
            </a:r>
          </a:p>
          <a:p>
            <a:pPr lvl="2" indent="0">
              <a:lnSpc>
                <a:spcPct val="100000"/>
              </a:lnSpc>
              <a:spcAft>
                <a:spcPts val="0"/>
              </a:spcAft>
              <a:buNone/>
            </a:pPr>
            <a:r>
              <a:rPr lang="en-US" sz="1800" dirty="0">
                <a:solidFill>
                  <a:schemeClr val="tx1"/>
                </a:solidFill>
              </a:rPr>
              <a:t>};</a:t>
            </a: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r>
              <a:rPr lang="en-US" sz="1800" dirty="0">
                <a:solidFill>
                  <a:schemeClr val="tx1"/>
                </a:solidFill>
              </a:rPr>
              <a:t>let p = new Proxy({}, handler);</a:t>
            </a:r>
          </a:p>
          <a:p>
            <a:pPr lvl="2" indent="0">
              <a:lnSpc>
                <a:spcPct val="100000"/>
              </a:lnSpc>
              <a:spcAft>
                <a:spcPts val="0"/>
              </a:spcAft>
              <a:buNone/>
            </a:pPr>
            <a:r>
              <a:rPr lang="en-US" sz="1800" dirty="0" err="1">
                <a:solidFill>
                  <a:schemeClr val="tx1"/>
                </a:solidFill>
              </a:rPr>
              <a:t>p.a</a:t>
            </a:r>
            <a:r>
              <a:rPr lang="en-US" sz="1800" dirty="0">
                <a:solidFill>
                  <a:schemeClr val="tx1"/>
                </a:solidFill>
              </a:rPr>
              <a:t> = 1;</a:t>
            </a:r>
          </a:p>
          <a:p>
            <a:pPr lvl="2" indent="0">
              <a:lnSpc>
                <a:spcPct val="100000"/>
              </a:lnSpc>
              <a:spcAft>
                <a:spcPts val="0"/>
              </a:spcAft>
              <a:buNone/>
            </a:pPr>
            <a:r>
              <a:rPr lang="en-US" sz="1800" dirty="0" err="1">
                <a:solidFill>
                  <a:schemeClr val="tx1"/>
                </a:solidFill>
              </a:rPr>
              <a:t>p.b</a:t>
            </a:r>
            <a:r>
              <a:rPr lang="en-US" sz="1800" dirty="0">
                <a:solidFill>
                  <a:schemeClr val="tx1"/>
                </a:solidFill>
              </a:rPr>
              <a:t> = undefined;</a:t>
            </a: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r>
              <a:rPr lang="en-US" sz="1800" dirty="0">
                <a:solidFill>
                  <a:schemeClr val="tx1"/>
                </a:solidFill>
              </a:rPr>
              <a:t>console.log(</a:t>
            </a:r>
            <a:r>
              <a:rPr lang="en-US" sz="1800" dirty="0" err="1">
                <a:solidFill>
                  <a:schemeClr val="tx1"/>
                </a:solidFill>
              </a:rPr>
              <a:t>p.a</a:t>
            </a:r>
            <a:r>
              <a:rPr lang="en-US" sz="1800" dirty="0">
                <a:solidFill>
                  <a:schemeClr val="tx1"/>
                </a:solidFill>
              </a:rPr>
              <a:t>, </a:t>
            </a:r>
            <a:r>
              <a:rPr lang="en-US" sz="1800" dirty="0" err="1">
                <a:solidFill>
                  <a:schemeClr val="tx1"/>
                </a:solidFill>
              </a:rPr>
              <a:t>p.b</a:t>
            </a:r>
            <a:r>
              <a:rPr lang="en-US" sz="1800" dirty="0">
                <a:solidFill>
                  <a:schemeClr val="tx1"/>
                </a:solidFill>
              </a:rPr>
              <a:t>); // 1, undefined</a:t>
            </a:r>
          </a:p>
          <a:p>
            <a:pPr lvl="2" indent="0">
              <a:lnSpc>
                <a:spcPct val="100000"/>
              </a:lnSpc>
              <a:spcAft>
                <a:spcPts val="0"/>
              </a:spcAft>
              <a:buNone/>
            </a:pPr>
            <a:r>
              <a:rPr lang="en-US" sz="1800" dirty="0">
                <a:solidFill>
                  <a:schemeClr val="tx1"/>
                </a:solidFill>
              </a:rPr>
              <a:t>console.log('c' in p, </a:t>
            </a:r>
            <a:r>
              <a:rPr lang="en-US" sz="1800" dirty="0" err="1">
                <a:solidFill>
                  <a:schemeClr val="tx1"/>
                </a:solidFill>
              </a:rPr>
              <a:t>p.c</a:t>
            </a:r>
            <a:r>
              <a:rPr lang="en-US" sz="1800" dirty="0">
                <a:solidFill>
                  <a:schemeClr val="tx1"/>
                </a:solidFill>
              </a:rPr>
              <a:t>) // false, 100</a:t>
            </a: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r>
              <a:rPr lang="en-US" sz="1800" b="1" dirty="0">
                <a:solidFill>
                  <a:schemeClr val="tx1"/>
                </a:solidFill>
              </a:rPr>
              <a:t>Demo in notes</a:t>
            </a: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endParaRPr lang="en-US" sz="1800" dirty="0">
              <a:solidFill>
                <a:schemeClr val="tx1"/>
              </a:solidFill>
            </a:endParaRPr>
          </a:p>
          <a:p>
            <a:pPr lvl="2" indent="0">
              <a:lnSpc>
                <a:spcPct val="100000"/>
              </a:lnSpc>
              <a:spcAft>
                <a:spcPts val="0"/>
              </a:spcAft>
              <a:buNone/>
            </a:pPr>
            <a:r>
              <a:rPr lang="en-US" sz="1800" dirty="0">
                <a:solidFill>
                  <a:schemeClr val="tx1"/>
                </a:solidFill>
              </a:rPr>
              <a:t> </a:t>
            </a:r>
          </a:p>
        </p:txBody>
      </p:sp>
      <p:sp>
        <p:nvSpPr>
          <p:cNvPr id="5" name="Title 4"/>
          <p:cNvSpPr>
            <a:spLocks noGrp="1"/>
          </p:cNvSpPr>
          <p:nvPr>
            <p:ph type="title"/>
          </p:nvPr>
        </p:nvSpPr>
        <p:spPr>
          <a:xfrm>
            <a:off x="473075" y="427831"/>
            <a:ext cx="10800000" cy="288000"/>
          </a:xfrm>
        </p:spPr>
        <p:txBody>
          <a:bodyPr/>
          <a:lstStyle/>
          <a:p>
            <a:pPr lvl="2" algn="l" defTabSz="1008044" rtl="0">
              <a:spcBef>
                <a:spcPct val="0"/>
              </a:spcBef>
            </a:pPr>
            <a:r>
              <a:rPr lang="en-US" sz="2400" b="1" dirty="0">
                <a:solidFill>
                  <a:schemeClr val="tx1"/>
                </a:solidFill>
              </a:rPr>
              <a:t>13: Proxies</a:t>
            </a:r>
            <a:endParaRPr lang="en-US" dirty="0"/>
          </a:p>
        </p:txBody>
      </p:sp>
    </p:spTree>
    <p:extLst>
      <p:ext uri="{BB962C8B-B14F-4D97-AF65-F5344CB8AC3E}">
        <p14:creationId xmlns:p14="http://schemas.microsoft.com/office/powerpoint/2010/main" val="674687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20675" y="885031"/>
            <a:ext cx="12578400" cy="6400800"/>
          </a:xfrm>
        </p:spPr>
        <p:txBody>
          <a:bodyPr/>
          <a:lstStyle/>
          <a:p>
            <a:pPr lvl="2" indent="0">
              <a:lnSpc>
                <a:spcPct val="100000"/>
              </a:lnSpc>
              <a:spcAft>
                <a:spcPts val="0"/>
              </a:spcAft>
              <a:buNone/>
            </a:pPr>
            <a:endParaRPr lang="en-US" sz="3200" dirty="0">
              <a:solidFill>
                <a:schemeClr val="tx1"/>
              </a:solidFill>
            </a:endParaRPr>
          </a:p>
          <a:p>
            <a:pPr marL="628650" lvl="2" indent="-457200">
              <a:lnSpc>
                <a:spcPct val="100000"/>
              </a:lnSpc>
              <a:spcAft>
                <a:spcPts val="0"/>
              </a:spcAft>
            </a:pPr>
            <a:r>
              <a:rPr lang="en-US" sz="3200" dirty="0">
                <a:solidFill>
                  <a:schemeClr val="tx1"/>
                </a:solidFill>
              </a:rPr>
              <a:t>Modules</a:t>
            </a:r>
          </a:p>
          <a:p>
            <a:pPr marL="628650" lvl="2" indent="-457200">
              <a:lnSpc>
                <a:spcPct val="100000"/>
              </a:lnSpc>
              <a:spcAft>
                <a:spcPts val="0"/>
              </a:spcAft>
            </a:pPr>
            <a:r>
              <a:rPr lang="en-US" sz="3200" dirty="0">
                <a:solidFill>
                  <a:schemeClr val="tx1"/>
                </a:solidFill>
              </a:rPr>
              <a:t>Generators</a:t>
            </a:r>
          </a:p>
          <a:p>
            <a:pPr marL="628650" lvl="2" indent="-457200">
              <a:lnSpc>
                <a:spcPct val="100000"/>
              </a:lnSpc>
              <a:spcAft>
                <a:spcPts val="0"/>
              </a:spcAft>
            </a:pPr>
            <a:r>
              <a:rPr lang="en-US" sz="3200" dirty="0" err="1">
                <a:solidFill>
                  <a:schemeClr val="tx1"/>
                </a:solidFill>
              </a:rPr>
              <a:t>WeakMap</a:t>
            </a:r>
            <a:endParaRPr lang="en-US" sz="3200" dirty="0">
              <a:solidFill>
                <a:schemeClr val="tx1"/>
              </a:solidFill>
            </a:endParaRPr>
          </a:p>
          <a:p>
            <a:pPr marL="628650" lvl="2" indent="-457200">
              <a:lnSpc>
                <a:spcPct val="100000"/>
              </a:lnSpc>
              <a:spcAft>
                <a:spcPts val="0"/>
              </a:spcAft>
            </a:pPr>
            <a:endParaRPr lang="en-US" sz="3200" dirty="0">
              <a:solidFill>
                <a:schemeClr val="tx1"/>
              </a:solidFill>
            </a:endParaRPr>
          </a:p>
          <a:p>
            <a:pPr marL="628650" lvl="2" indent="-457200">
              <a:lnSpc>
                <a:spcPct val="100000"/>
              </a:lnSpc>
              <a:spcAft>
                <a:spcPts val="0"/>
              </a:spcAft>
            </a:pPr>
            <a:endParaRPr lang="en-US" sz="3200" dirty="0">
              <a:solidFill>
                <a:schemeClr val="tx1"/>
              </a:solidFill>
            </a:endParaRPr>
          </a:p>
          <a:p>
            <a:pPr marL="628650" lvl="2" indent="-457200">
              <a:lnSpc>
                <a:spcPct val="100000"/>
              </a:lnSpc>
              <a:spcAft>
                <a:spcPts val="0"/>
              </a:spcAft>
            </a:pPr>
            <a:endParaRPr lang="en-US" sz="3200" dirty="0">
              <a:solidFill>
                <a:schemeClr val="tx1"/>
              </a:solidFill>
            </a:endParaRPr>
          </a:p>
          <a:p>
            <a:pPr marL="628650" lvl="2" indent="-457200">
              <a:lnSpc>
                <a:spcPct val="100000"/>
              </a:lnSpc>
              <a:spcAft>
                <a:spcPts val="0"/>
              </a:spcAft>
            </a:pPr>
            <a:endParaRPr lang="en-US" sz="3200" dirty="0">
              <a:solidFill>
                <a:schemeClr val="tx1"/>
              </a:solidFill>
            </a:endParaRPr>
          </a:p>
          <a:p>
            <a:pPr marL="628650" lvl="2" indent="-457200">
              <a:lnSpc>
                <a:spcPct val="100000"/>
              </a:lnSpc>
              <a:spcAft>
                <a:spcPts val="0"/>
              </a:spcAft>
            </a:pPr>
            <a:endParaRPr lang="en-US" sz="3200" dirty="0">
              <a:solidFill>
                <a:schemeClr val="tx1"/>
              </a:solidFill>
            </a:endParaRPr>
          </a:p>
          <a:p>
            <a:pPr marL="628650" lvl="2" indent="-457200">
              <a:lnSpc>
                <a:spcPct val="100000"/>
              </a:lnSpc>
              <a:spcAft>
                <a:spcPts val="0"/>
              </a:spcAft>
            </a:pPr>
            <a:endParaRPr lang="en-US" sz="3200" dirty="0">
              <a:solidFill>
                <a:schemeClr val="tx1"/>
              </a:solidFill>
            </a:endParaRPr>
          </a:p>
          <a:p>
            <a:pPr marL="628650" lvl="2" indent="-457200">
              <a:lnSpc>
                <a:spcPct val="100000"/>
              </a:lnSpc>
              <a:spcAft>
                <a:spcPts val="0"/>
              </a:spcAft>
            </a:pPr>
            <a:endParaRPr lang="en-US" sz="3200" dirty="0">
              <a:solidFill>
                <a:schemeClr val="tx1"/>
              </a:solidFill>
            </a:endParaRPr>
          </a:p>
          <a:p>
            <a:pPr marL="628650" lvl="2" indent="-457200">
              <a:lnSpc>
                <a:spcPct val="100000"/>
              </a:lnSpc>
              <a:spcAft>
                <a:spcPts val="0"/>
              </a:spcAft>
            </a:pPr>
            <a:endParaRPr lang="en-US" sz="3200" dirty="0">
              <a:solidFill>
                <a:schemeClr val="tx1"/>
              </a:solidFill>
            </a:endParaRPr>
          </a:p>
          <a:p>
            <a:pPr marL="457200" lvl="6" indent="-457200" algn="r"/>
            <a:r>
              <a:rPr lang="en-US" sz="3200" dirty="0">
                <a:solidFill>
                  <a:schemeClr val="tx1"/>
                </a:solidFill>
              </a:rPr>
              <a:t>… to be continued with TypeScript Session. </a:t>
            </a:r>
          </a:p>
        </p:txBody>
      </p:sp>
      <p:sp>
        <p:nvSpPr>
          <p:cNvPr id="5" name="Title 4"/>
          <p:cNvSpPr>
            <a:spLocks noGrp="1"/>
          </p:cNvSpPr>
          <p:nvPr>
            <p:ph type="title"/>
          </p:nvPr>
        </p:nvSpPr>
        <p:spPr>
          <a:xfrm>
            <a:off x="473075" y="427831"/>
            <a:ext cx="10800000" cy="288000"/>
          </a:xfrm>
        </p:spPr>
        <p:txBody>
          <a:bodyPr/>
          <a:lstStyle/>
          <a:p>
            <a:pPr lvl="2" algn="l" defTabSz="1008044" rtl="0">
              <a:spcBef>
                <a:spcPct val="0"/>
              </a:spcBef>
            </a:pPr>
            <a:r>
              <a:rPr lang="en-US" sz="2400" b="1" dirty="0">
                <a:solidFill>
                  <a:schemeClr val="tx1"/>
                </a:solidFill>
              </a:rPr>
              <a:t>14: Other Features</a:t>
            </a:r>
            <a:endParaRPr lang="en-US" dirty="0"/>
          </a:p>
        </p:txBody>
      </p:sp>
    </p:spTree>
    <p:extLst>
      <p:ext uri="{BB962C8B-B14F-4D97-AF65-F5344CB8AC3E}">
        <p14:creationId xmlns:p14="http://schemas.microsoft.com/office/powerpoint/2010/main" val="1274660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20675" y="885031"/>
            <a:ext cx="12578400" cy="6400800"/>
          </a:xfrm>
        </p:spPr>
        <p:txBody>
          <a:bodyPr/>
          <a:lstStyle/>
          <a:p>
            <a:pPr lvl="2" indent="0">
              <a:lnSpc>
                <a:spcPct val="100000"/>
              </a:lnSpc>
              <a:spcAft>
                <a:spcPts val="0"/>
              </a:spcAft>
              <a:buNone/>
            </a:pPr>
            <a:r>
              <a:rPr lang="en-US" sz="3200" dirty="0">
                <a:solidFill>
                  <a:schemeClr val="tx1"/>
                </a:solidFill>
              </a:rPr>
              <a:t>Exploring ES6 : </a:t>
            </a:r>
            <a:r>
              <a:rPr lang="en-US" sz="3200" dirty="0">
                <a:solidFill>
                  <a:schemeClr val="tx1"/>
                </a:solidFill>
                <a:hlinkClick r:id="rId3"/>
              </a:rPr>
              <a:t>http://exploringjs.com/es6/</a:t>
            </a:r>
            <a:endParaRPr lang="en-US" sz="3200" dirty="0">
              <a:solidFill>
                <a:schemeClr val="tx1"/>
              </a:solidFill>
            </a:endParaRPr>
          </a:p>
          <a:p>
            <a:pPr lvl="2" indent="0">
              <a:lnSpc>
                <a:spcPct val="100000"/>
              </a:lnSpc>
              <a:spcAft>
                <a:spcPts val="0"/>
              </a:spcAft>
              <a:buNone/>
            </a:pPr>
            <a:endParaRPr lang="en-US" sz="3200" dirty="0">
              <a:solidFill>
                <a:schemeClr val="tx1"/>
              </a:solidFill>
            </a:endParaRPr>
          </a:p>
          <a:p>
            <a:pPr lvl="2" indent="0">
              <a:lnSpc>
                <a:spcPct val="100000"/>
              </a:lnSpc>
              <a:spcAft>
                <a:spcPts val="0"/>
              </a:spcAft>
              <a:buNone/>
            </a:pPr>
            <a:r>
              <a:rPr lang="en-US" sz="3200" dirty="0" err="1">
                <a:solidFill>
                  <a:schemeClr val="tx1"/>
                </a:solidFill>
              </a:rPr>
              <a:t>Udemy</a:t>
            </a:r>
            <a:r>
              <a:rPr lang="en-US" sz="3200" dirty="0">
                <a:solidFill>
                  <a:schemeClr val="tx1"/>
                </a:solidFill>
              </a:rPr>
              <a:t> : </a:t>
            </a:r>
            <a:r>
              <a:rPr lang="en-US" sz="3200" dirty="0">
                <a:solidFill>
                  <a:schemeClr val="tx1"/>
                </a:solidFill>
                <a:hlinkClick r:id="rId4"/>
              </a:rPr>
              <a:t>https://ion.udemy.com/javascript-es6-tutorial/learn/v4/overview</a:t>
            </a:r>
            <a:endParaRPr lang="en-US" sz="3200" dirty="0">
              <a:solidFill>
                <a:schemeClr val="tx1"/>
              </a:solidFill>
            </a:endParaRPr>
          </a:p>
          <a:p>
            <a:pPr lvl="2" indent="0">
              <a:lnSpc>
                <a:spcPct val="100000"/>
              </a:lnSpc>
              <a:spcAft>
                <a:spcPts val="0"/>
              </a:spcAft>
              <a:buNone/>
            </a:pPr>
            <a:endParaRPr lang="en-US" sz="3200" dirty="0">
              <a:solidFill>
                <a:schemeClr val="tx1"/>
              </a:solidFill>
            </a:endParaRPr>
          </a:p>
          <a:p>
            <a:pPr lvl="2" indent="0">
              <a:lnSpc>
                <a:spcPct val="100000"/>
              </a:lnSpc>
              <a:spcAft>
                <a:spcPts val="0"/>
              </a:spcAft>
              <a:buNone/>
            </a:pPr>
            <a:endParaRPr lang="en-US" sz="3200" dirty="0">
              <a:solidFill>
                <a:schemeClr val="tx1"/>
              </a:solidFill>
            </a:endParaRPr>
          </a:p>
        </p:txBody>
      </p:sp>
      <p:sp>
        <p:nvSpPr>
          <p:cNvPr id="5" name="Title 4"/>
          <p:cNvSpPr>
            <a:spLocks noGrp="1"/>
          </p:cNvSpPr>
          <p:nvPr>
            <p:ph type="title"/>
          </p:nvPr>
        </p:nvSpPr>
        <p:spPr>
          <a:xfrm>
            <a:off x="473075" y="427831"/>
            <a:ext cx="10800000" cy="288000"/>
          </a:xfrm>
        </p:spPr>
        <p:txBody>
          <a:bodyPr/>
          <a:lstStyle/>
          <a:p>
            <a:pPr lvl="2" algn="l" defTabSz="1008044" rtl="0">
              <a:spcBef>
                <a:spcPct val="0"/>
              </a:spcBef>
            </a:pPr>
            <a:r>
              <a:rPr lang="en-US" sz="2400" b="1">
                <a:solidFill>
                  <a:schemeClr val="tx1"/>
                </a:solidFill>
              </a:rPr>
              <a:t>References</a:t>
            </a:r>
            <a:r>
              <a:rPr lang="en-US" sz="2400" b="1" dirty="0">
                <a:solidFill>
                  <a:schemeClr val="tx1"/>
                </a:solidFill>
              </a:rPr>
              <a:t>:</a:t>
            </a:r>
            <a:endParaRPr lang="en-US" dirty="0"/>
          </a:p>
        </p:txBody>
      </p:sp>
    </p:spTree>
    <p:extLst>
      <p:ext uri="{BB962C8B-B14F-4D97-AF65-F5344CB8AC3E}">
        <p14:creationId xmlns:p14="http://schemas.microsoft.com/office/powerpoint/2010/main" val="3612239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6B7B27-53B0-48D4-A87A-8148111786FB}"/>
              </a:ext>
            </a:extLst>
          </p:cNvPr>
          <p:cNvSpPr>
            <a:spLocks noGrp="1"/>
          </p:cNvSpPr>
          <p:nvPr>
            <p:ph sz="quarter" idx="10"/>
          </p:nvPr>
        </p:nvSpPr>
        <p:spPr/>
        <p:txBody>
          <a:bodyPr/>
          <a:lstStyle/>
          <a:p>
            <a:pPr marL="457200" indent="-457200">
              <a:buFont typeface="Arial" panose="020B0604020202020204" pitchFamily="34" charset="0"/>
              <a:buChar char="•"/>
            </a:pPr>
            <a:r>
              <a:rPr lang="en-IN" sz="2800" dirty="0">
                <a:solidFill>
                  <a:schemeClr val="tx1"/>
                </a:solidFill>
              </a:rPr>
              <a:t>What is ES6</a:t>
            </a:r>
          </a:p>
          <a:p>
            <a:pPr marL="457200" indent="-457200">
              <a:buFont typeface="Arial" panose="020B0604020202020204" pitchFamily="34" charset="0"/>
              <a:buChar char="•"/>
            </a:pPr>
            <a:r>
              <a:rPr lang="en-IN" sz="2800" dirty="0">
                <a:solidFill>
                  <a:schemeClr val="tx1"/>
                </a:solidFill>
              </a:rPr>
              <a:t>Features of ES6</a:t>
            </a:r>
          </a:p>
          <a:p>
            <a:pPr marL="457200" indent="-457200">
              <a:buFont typeface="Arial" panose="020B0604020202020204" pitchFamily="34" charset="0"/>
              <a:buChar char="•"/>
            </a:pPr>
            <a:r>
              <a:rPr lang="en-IN" sz="2800" dirty="0">
                <a:solidFill>
                  <a:schemeClr val="tx1"/>
                </a:solidFill>
              </a:rPr>
              <a:t>Demonstration of ES6 features.</a:t>
            </a:r>
          </a:p>
          <a:p>
            <a:pPr marL="457200" indent="-457200">
              <a:buFont typeface="Arial" panose="020B0604020202020204" pitchFamily="34" charset="0"/>
              <a:buChar char="•"/>
            </a:pPr>
            <a:r>
              <a:rPr lang="en-US" sz="2800" dirty="0">
                <a:solidFill>
                  <a:schemeClr val="tx1"/>
                </a:solidFill>
              </a:rPr>
              <a:t>R</a:t>
            </a:r>
            <a:r>
              <a:rPr lang="en-IN" sz="2800" dirty="0" err="1">
                <a:solidFill>
                  <a:schemeClr val="tx1"/>
                </a:solidFill>
              </a:rPr>
              <a:t>eferences</a:t>
            </a:r>
            <a:endParaRPr lang="en-IN" sz="2800" dirty="0">
              <a:solidFill>
                <a:schemeClr val="tx1"/>
              </a:solidFill>
            </a:endParaRPr>
          </a:p>
          <a:p>
            <a:pPr marL="457200" indent="-457200">
              <a:buFont typeface="Arial" panose="020B0604020202020204" pitchFamily="34" charset="0"/>
              <a:buChar char="•"/>
            </a:pPr>
            <a:r>
              <a:rPr lang="en-US" sz="2800" dirty="0">
                <a:solidFill>
                  <a:schemeClr val="tx1"/>
                </a:solidFill>
              </a:rPr>
              <a:t>Questions</a:t>
            </a:r>
            <a:endParaRPr lang="en-IN" sz="2800" dirty="0">
              <a:solidFill>
                <a:schemeClr val="tx1"/>
              </a:solidFill>
            </a:endParaRPr>
          </a:p>
          <a:p>
            <a:endParaRPr lang="en-IN" dirty="0"/>
          </a:p>
        </p:txBody>
      </p:sp>
      <p:sp>
        <p:nvSpPr>
          <p:cNvPr id="3" name="Title 2">
            <a:extLst>
              <a:ext uri="{FF2B5EF4-FFF2-40B4-BE49-F238E27FC236}">
                <a16:creationId xmlns:a16="http://schemas.microsoft.com/office/drawing/2014/main" id="{4C12DB19-AB96-4C4A-B96D-C07C50A96D9F}"/>
              </a:ext>
            </a:extLst>
          </p:cNvPr>
          <p:cNvSpPr>
            <a:spLocks noGrp="1"/>
          </p:cNvSpPr>
          <p:nvPr>
            <p:ph type="title"/>
          </p:nvPr>
        </p:nvSpPr>
        <p:spPr/>
        <p:txBody>
          <a:bodyPr/>
          <a:lstStyle/>
          <a:p>
            <a:r>
              <a:rPr lang="en-IN" sz="2800" b="1" dirty="0"/>
              <a:t>Agenda</a:t>
            </a:r>
          </a:p>
        </p:txBody>
      </p:sp>
    </p:spTree>
    <p:extLst>
      <p:ext uri="{BB962C8B-B14F-4D97-AF65-F5344CB8AC3E}">
        <p14:creationId xmlns:p14="http://schemas.microsoft.com/office/powerpoint/2010/main" val="1352084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838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6875" y="1342231"/>
            <a:ext cx="12578400" cy="5760000"/>
          </a:xfrm>
        </p:spPr>
        <p:txBody>
          <a:bodyPr/>
          <a:lstStyle/>
          <a:p>
            <a:pPr marL="342900" indent="-342900">
              <a:buFont typeface="Arial" pitchFamily="34" charset="0"/>
              <a:buChar char="•"/>
            </a:pPr>
            <a:r>
              <a:rPr lang="en-IN" b="1" dirty="0">
                <a:solidFill>
                  <a:schemeClr val="tx1"/>
                </a:solidFill>
              </a:rPr>
              <a:t>1995:  JavaScript</a:t>
            </a:r>
            <a:r>
              <a:rPr lang="en-IN" dirty="0">
                <a:solidFill>
                  <a:schemeClr val="tx1"/>
                </a:solidFill>
              </a:rPr>
              <a:t>  was created by Brendan </a:t>
            </a:r>
            <a:r>
              <a:rPr lang="en-IN" dirty="0" err="1">
                <a:solidFill>
                  <a:schemeClr val="tx1"/>
                </a:solidFill>
              </a:rPr>
              <a:t>Eich</a:t>
            </a:r>
            <a:r>
              <a:rPr lang="en-IN" dirty="0">
                <a:solidFill>
                  <a:schemeClr val="tx1"/>
                </a:solidFill>
              </a:rPr>
              <a:t> in 1995 at Netscape Communications.  Initially named as Mocha, </a:t>
            </a:r>
            <a:r>
              <a:rPr lang="en-IN" dirty="0" err="1">
                <a:solidFill>
                  <a:schemeClr val="tx1"/>
                </a:solidFill>
              </a:rPr>
              <a:t>LiveScript</a:t>
            </a:r>
            <a:r>
              <a:rPr lang="en-IN" dirty="0">
                <a:solidFill>
                  <a:schemeClr val="tx1"/>
                </a:solidFill>
              </a:rPr>
              <a:t> , finally JavaScript.</a:t>
            </a:r>
          </a:p>
          <a:p>
            <a:pPr marL="342900" indent="-342900">
              <a:buFont typeface="Arial" pitchFamily="34" charset="0"/>
              <a:buChar char="•"/>
            </a:pPr>
            <a:r>
              <a:rPr lang="en-IN" dirty="0">
                <a:solidFill>
                  <a:schemeClr val="tx1"/>
                </a:solidFill>
              </a:rPr>
              <a:t> </a:t>
            </a:r>
            <a:r>
              <a:rPr lang="en-IN" b="1" dirty="0" err="1">
                <a:solidFill>
                  <a:schemeClr val="tx1"/>
                </a:solidFill>
              </a:rPr>
              <a:t>ECMAScript</a:t>
            </a:r>
            <a:r>
              <a:rPr lang="en-IN" b="1" dirty="0">
                <a:solidFill>
                  <a:schemeClr val="tx1"/>
                </a:solidFill>
              </a:rPr>
              <a:t>(ES)</a:t>
            </a:r>
            <a:r>
              <a:rPr lang="en-IN" dirty="0">
                <a:solidFill>
                  <a:schemeClr val="tx1"/>
                </a:solidFill>
              </a:rPr>
              <a:t> : Scripting Language specification standardized by ECMA international .(</a:t>
            </a:r>
            <a:r>
              <a:rPr lang="en-IN" b="1" dirty="0">
                <a:solidFill>
                  <a:schemeClr val="tx1"/>
                </a:solidFill>
              </a:rPr>
              <a:t>European Computers Manufacturers Association</a:t>
            </a:r>
            <a:r>
              <a:rPr lang="en-IN" dirty="0">
                <a:solidFill>
                  <a:schemeClr val="tx1"/>
                </a:solidFill>
              </a:rPr>
              <a:t>)  </a:t>
            </a:r>
          </a:p>
          <a:p>
            <a:pPr marL="342900" indent="-342900">
              <a:buFont typeface="Arial" pitchFamily="34" charset="0"/>
              <a:buChar char="•"/>
            </a:pPr>
            <a:r>
              <a:rPr lang="en-IN" b="1" dirty="0" err="1">
                <a:solidFill>
                  <a:schemeClr val="tx1"/>
                </a:solidFill>
              </a:rPr>
              <a:t>JScript</a:t>
            </a:r>
            <a:r>
              <a:rPr lang="en-IN" b="1" dirty="0">
                <a:solidFill>
                  <a:schemeClr val="tx1"/>
                </a:solidFill>
              </a:rPr>
              <a:t> :</a:t>
            </a:r>
            <a:r>
              <a:rPr lang="en-IN" dirty="0">
                <a:solidFill>
                  <a:schemeClr val="tx1"/>
                </a:solidFill>
              </a:rPr>
              <a:t> is Microsoft's name of their own implementation.</a:t>
            </a:r>
          </a:p>
          <a:p>
            <a:pPr marL="342900" indent="-342900">
              <a:buFont typeface="Arial" pitchFamily="34" charset="0"/>
              <a:buChar char="•"/>
            </a:pPr>
            <a:r>
              <a:rPr lang="en-IN" dirty="0">
                <a:solidFill>
                  <a:schemeClr val="tx1"/>
                </a:solidFill>
              </a:rPr>
              <a:t>1996: ECMA Adopts JavaScript</a:t>
            </a:r>
          </a:p>
          <a:p>
            <a:pPr marL="342900" indent="-342900">
              <a:buFont typeface="Arial" pitchFamily="34" charset="0"/>
              <a:buChar char="•"/>
            </a:pPr>
            <a:r>
              <a:rPr lang="en-IN" dirty="0">
                <a:solidFill>
                  <a:schemeClr val="tx1"/>
                </a:solidFill>
              </a:rPr>
              <a:t>1998: </a:t>
            </a:r>
            <a:r>
              <a:rPr lang="en-IN" dirty="0" err="1">
                <a:solidFill>
                  <a:schemeClr val="tx1"/>
                </a:solidFill>
              </a:rPr>
              <a:t>ECMAScript</a:t>
            </a:r>
            <a:r>
              <a:rPr lang="en-IN" dirty="0">
                <a:solidFill>
                  <a:schemeClr val="tx1"/>
                </a:solidFill>
              </a:rPr>
              <a:t> 2 </a:t>
            </a:r>
          </a:p>
          <a:p>
            <a:pPr marL="342900" indent="-342900">
              <a:buFont typeface="Arial" pitchFamily="34" charset="0"/>
              <a:buChar char="•"/>
            </a:pPr>
            <a:r>
              <a:rPr lang="en-IN" dirty="0">
                <a:solidFill>
                  <a:schemeClr val="tx1"/>
                </a:solidFill>
              </a:rPr>
              <a:t>1999: </a:t>
            </a:r>
            <a:r>
              <a:rPr lang="en-IN" dirty="0" err="1">
                <a:solidFill>
                  <a:schemeClr val="tx1"/>
                </a:solidFill>
              </a:rPr>
              <a:t>ECMAScript</a:t>
            </a:r>
            <a:r>
              <a:rPr lang="en-IN" dirty="0">
                <a:solidFill>
                  <a:schemeClr val="tx1"/>
                </a:solidFill>
              </a:rPr>
              <a:t> 3 (regex, try/Catch)</a:t>
            </a:r>
          </a:p>
          <a:p>
            <a:pPr marL="342900" indent="-342900">
              <a:buFont typeface="Arial" pitchFamily="34" charset="0"/>
              <a:buChar char="•"/>
            </a:pPr>
            <a:r>
              <a:rPr lang="en-IN" dirty="0">
                <a:solidFill>
                  <a:schemeClr val="tx1"/>
                </a:solidFill>
              </a:rPr>
              <a:t>2005: </a:t>
            </a:r>
            <a:r>
              <a:rPr lang="en-IN" dirty="0" err="1">
                <a:solidFill>
                  <a:schemeClr val="tx1"/>
                </a:solidFill>
              </a:rPr>
              <a:t>ECMAScript</a:t>
            </a:r>
            <a:r>
              <a:rPr lang="en-IN" dirty="0">
                <a:solidFill>
                  <a:schemeClr val="tx1"/>
                </a:solidFill>
              </a:rPr>
              <a:t> 4 (Ajax)</a:t>
            </a:r>
          </a:p>
          <a:p>
            <a:pPr marL="342900" indent="-342900">
              <a:buFont typeface="Arial" pitchFamily="34" charset="0"/>
              <a:buChar char="•"/>
            </a:pPr>
            <a:r>
              <a:rPr lang="en-IN" dirty="0">
                <a:solidFill>
                  <a:schemeClr val="tx1"/>
                </a:solidFill>
              </a:rPr>
              <a:t>2009: </a:t>
            </a:r>
            <a:r>
              <a:rPr lang="en-IN" dirty="0" err="1">
                <a:solidFill>
                  <a:schemeClr val="tx1"/>
                </a:solidFill>
              </a:rPr>
              <a:t>ECMAScript</a:t>
            </a:r>
            <a:r>
              <a:rPr lang="en-IN" dirty="0">
                <a:solidFill>
                  <a:schemeClr val="tx1"/>
                </a:solidFill>
              </a:rPr>
              <a:t> 5(Major Changes – JSON)</a:t>
            </a:r>
          </a:p>
          <a:p>
            <a:pPr marL="342900" indent="-342900">
              <a:buFont typeface="Arial" pitchFamily="34" charset="0"/>
              <a:buChar char="•"/>
            </a:pPr>
            <a:r>
              <a:rPr lang="en-IN" b="1" dirty="0">
                <a:solidFill>
                  <a:schemeClr val="tx1"/>
                </a:solidFill>
              </a:rPr>
              <a:t>2015: </a:t>
            </a:r>
            <a:r>
              <a:rPr lang="en-IN" b="1" dirty="0" err="1">
                <a:solidFill>
                  <a:schemeClr val="tx1"/>
                </a:solidFill>
              </a:rPr>
              <a:t>ECMAScript</a:t>
            </a:r>
            <a:r>
              <a:rPr lang="en-IN" b="1" dirty="0">
                <a:solidFill>
                  <a:schemeClr val="tx1"/>
                </a:solidFill>
              </a:rPr>
              <a:t> 6 (ES6)(Currently in use)</a:t>
            </a:r>
          </a:p>
        </p:txBody>
      </p:sp>
      <p:sp>
        <p:nvSpPr>
          <p:cNvPr id="5" name="Title 4"/>
          <p:cNvSpPr>
            <a:spLocks noGrp="1"/>
          </p:cNvSpPr>
          <p:nvPr>
            <p:ph type="title"/>
          </p:nvPr>
        </p:nvSpPr>
        <p:spPr>
          <a:xfrm>
            <a:off x="365554" y="606315"/>
            <a:ext cx="10800000" cy="288000"/>
          </a:xfrm>
        </p:spPr>
        <p:txBody>
          <a:bodyPr/>
          <a:lstStyle/>
          <a:p>
            <a:r>
              <a:rPr lang="en-US" b="1" dirty="0"/>
              <a:t>What is ES6 ?</a:t>
            </a:r>
          </a:p>
        </p:txBody>
      </p:sp>
    </p:spTree>
    <p:extLst>
      <p:ext uri="{BB962C8B-B14F-4D97-AF65-F5344CB8AC3E}">
        <p14:creationId xmlns:p14="http://schemas.microsoft.com/office/powerpoint/2010/main" val="152334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9" y="1342231"/>
            <a:ext cx="12578400" cy="5760000"/>
          </a:xfrm>
        </p:spPr>
        <p:txBody>
          <a:bodyPr/>
          <a:lstStyle/>
          <a:p>
            <a:pPr marL="628650" lvl="2" indent="-457200">
              <a:lnSpc>
                <a:spcPct val="100000"/>
              </a:lnSpc>
              <a:spcAft>
                <a:spcPts val="0"/>
              </a:spcAft>
              <a:buSzPct val="85000"/>
              <a:buFont typeface="+mj-lt"/>
              <a:buAutoNum type="arabicPeriod"/>
            </a:pPr>
            <a:r>
              <a:rPr lang="en-US" sz="2800" dirty="0">
                <a:solidFill>
                  <a:schemeClr val="tx1"/>
                </a:solidFill>
              </a:rPr>
              <a:t>From </a:t>
            </a:r>
            <a:r>
              <a:rPr lang="en-US" sz="2800" dirty="0" err="1">
                <a:solidFill>
                  <a:schemeClr val="tx1"/>
                </a:solidFill>
              </a:rPr>
              <a:t>var</a:t>
            </a:r>
            <a:r>
              <a:rPr lang="en-US" sz="2800" dirty="0">
                <a:solidFill>
                  <a:schemeClr val="tx1"/>
                </a:solidFill>
              </a:rPr>
              <a:t> to let/const.</a:t>
            </a:r>
          </a:p>
          <a:p>
            <a:pPr marL="628650" lvl="2" indent="-457200">
              <a:lnSpc>
                <a:spcPct val="100000"/>
              </a:lnSpc>
              <a:spcAft>
                <a:spcPts val="0"/>
              </a:spcAft>
              <a:buSzPct val="85000"/>
              <a:buFont typeface="+mj-lt"/>
              <a:buAutoNum type="arabicPeriod"/>
            </a:pPr>
            <a:r>
              <a:rPr lang="en-US" sz="2800" dirty="0">
                <a:solidFill>
                  <a:schemeClr val="tx1"/>
                </a:solidFill>
              </a:rPr>
              <a:t> Arrow functions</a:t>
            </a:r>
          </a:p>
          <a:p>
            <a:pPr marL="628650" lvl="2" indent="-457200">
              <a:lnSpc>
                <a:spcPct val="100000"/>
              </a:lnSpc>
              <a:spcAft>
                <a:spcPts val="0"/>
              </a:spcAft>
              <a:buSzPct val="85000"/>
              <a:buFont typeface="+mj-lt"/>
              <a:buAutoNum type="arabicPeriod"/>
            </a:pPr>
            <a:r>
              <a:rPr lang="en-US" sz="2800" dirty="0">
                <a:solidFill>
                  <a:schemeClr val="tx1"/>
                </a:solidFill>
              </a:rPr>
              <a:t> Default parameter values</a:t>
            </a:r>
          </a:p>
          <a:p>
            <a:pPr marL="628650" lvl="2" indent="-457200">
              <a:lnSpc>
                <a:spcPct val="100000"/>
              </a:lnSpc>
              <a:spcAft>
                <a:spcPts val="0"/>
              </a:spcAft>
              <a:buSzPct val="85000"/>
              <a:buFont typeface="+mj-lt"/>
              <a:buAutoNum type="arabicPeriod"/>
            </a:pPr>
            <a:r>
              <a:rPr lang="en-US" sz="2800" dirty="0">
                <a:solidFill>
                  <a:schemeClr val="tx1"/>
                </a:solidFill>
              </a:rPr>
              <a:t> Rest / Spread operator</a:t>
            </a:r>
          </a:p>
          <a:p>
            <a:pPr marL="628650" lvl="2" indent="-457200">
              <a:lnSpc>
                <a:spcPct val="100000"/>
              </a:lnSpc>
              <a:spcAft>
                <a:spcPts val="0"/>
              </a:spcAft>
              <a:buSzPct val="85000"/>
              <a:buFont typeface="+mj-lt"/>
              <a:buAutoNum type="arabicPeriod"/>
            </a:pPr>
            <a:r>
              <a:rPr lang="en-US" sz="2800" dirty="0">
                <a:solidFill>
                  <a:schemeClr val="tx1"/>
                </a:solidFill>
              </a:rPr>
              <a:t> String interpolation</a:t>
            </a:r>
          </a:p>
          <a:p>
            <a:pPr marL="628650" lvl="2" indent="-457200">
              <a:lnSpc>
                <a:spcPct val="100000"/>
              </a:lnSpc>
              <a:spcAft>
                <a:spcPts val="0"/>
              </a:spcAft>
              <a:buSzPct val="85000"/>
              <a:buFont typeface="+mj-lt"/>
              <a:buAutoNum type="arabicPeriod"/>
            </a:pPr>
            <a:r>
              <a:rPr lang="en-US" sz="2800" dirty="0">
                <a:solidFill>
                  <a:schemeClr val="tx1"/>
                </a:solidFill>
              </a:rPr>
              <a:t> Multi line Strings in ES6</a:t>
            </a:r>
          </a:p>
          <a:p>
            <a:pPr marL="628650" lvl="2" indent="-457200">
              <a:lnSpc>
                <a:spcPct val="100000"/>
              </a:lnSpc>
              <a:spcAft>
                <a:spcPts val="0"/>
              </a:spcAft>
              <a:buSzPct val="85000"/>
              <a:buFont typeface="+mj-lt"/>
              <a:buAutoNum type="arabicPeriod"/>
            </a:pPr>
            <a:r>
              <a:rPr lang="en-US" sz="2800" dirty="0">
                <a:solidFill>
                  <a:schemeClr val="tx1"/>
                </a:solidFill>
              </a:rPr>
              <a:t> Property Shorthand</a:t>
            </a:r>
          </a:p>
          <a:p>
            <a:pPr marL="628650" lvl="2" indent="-457200">
              <a:lnSpc>
                <a:spcPct val="100000"/>
              </a:lnSpc>
              <a:spcAft>
                <a:spcPts val="0"/>
              </a:spcAft>
              <a:buSzPct val="85000"/>
              <a:buFont typeface="+mj-lt"/>
              <a:buAutoNum type="arabicPeriod"/>
            </a:pPr>
            <a:r>
              <a:rPr lang="en-US" sz="2800" dirty="0">
                <a:solidFill>
                  <a:schemeClr val="tx1"/>
                </a:solidFill>
              </a:rPr>
              <a:t> Class definition / class inheritance</a:t>
            </a:r>
          </a:p>
          <a:p>
            <a:pPr marL="628650" lvl="2" indent="-457200">
              <a:lnSpc>
                <a:spcPct val="100000"/>
              </a:lnSpc>
              <a:spcAft>
                <a:spcPts val="0"/>
              </a:spcAft>
              <a:buSzPct val="85000"/>
              <a:buFont typeface="+mj-lt"/>
              <a:buAutoNum type="arabicPeriod"/>
            </a:pPr>
            <a:r>
              <a:rPr lang="en-US" sz="2800" dirty="0">
                <a:solidFill>
                  <a:schemeClr val="tx1"/>
                </a:solidFill>
              </a:rPr>
              <a:t> Built in Data – Structures </a:t>
            </a:r>
          </a:p>
          <a:p>
            <a:pPr marL="628650" lvl="2" indent="-457200">
              <a:lnSpc>
                <a:spcPct val="100000"/>
              </a:lnSpc>
              <a:spcAft>
                <a:spcPts val="0"/>
              </a:spcAft>
              <a:buSzPct val="85000"/>
              <a:buFont typeface="+mj-lt"/>
              <a:buAutoNum type="arabicPeriod"/>
            </a:pPr>
            <a:r>
              <a:rPr lang="en-US" sz="2800" dirty="0">
                <a:solidFill>
                  <a:schemeClr val="tx1"/>
                </a:solidFill>
              </a:rPr>
              <a:t> Array Helper Methods </a:t>
            </a:r>
          </a:p>
          <a:p>
            <a:pPr marL="628650" lvl="2" indent="-457200">
              <a:lnSpc>
                <a:spcPct val="100000"/>
              </a:lnSpc>
              <a:spcAft>
                <a:spcPts val="0"/>
              </a:spcAft>
              <a:buSzPct val="85000"/>
              <a:buFont typeface="+mj-lt"/>
              <a:buAutoNum type="arabicPeriod"/>
            </a:pPr>
            <a:r>
              <a:rPr lang="en-US" sz="2800" dirty="0">
                <a:solidFill>
                  <a:schemeClr val="tx1"/>
                </a:solidFill>
              </a:rPr>
              <a:t>Destructing Assignments</a:t>
            </a:r>
          </a:p>
          <a:p>
            <a:pPr marL="628650" lvl="2" indent="-457200">
              <a:lnSpc>
                <a:spcPct val="100000"/>
              </a:lnSpc>
              <a:spcAft>
                <a:spcPts val="0"/>
              </a:spcAft>
              <a:buSzPct val="85000"/>
              <a:buFont typeface="+mj-lt"/>
              <a:buAutoNum type="arabicPeriod"/>
            </a:pPr>
            <a:r>
              <a:rPr lang="en-US" sz="2800" dirty="0">
                <a:solidFill>
                  <a:schemeClr val="tx1"/>
                </a:solidFill>
              </a:rPr>
              <a:t> Promises in ES6</a:t>
            </a:r>
          </a:p>
          <a:p>
            <a:pPr marL="628650" lvl="2" indent="-457200">
              <a:lnSpc>
                <a:spcPct val="100000"/>
              </a:lnSpc>
              <a:spcAft>
                <a:spcPts val="0"/>
              </a:spcAft>
              <a:buSzPct val="85000"/>
              <a:buFont typeface="+mj-lt"/>
              <a:buAutoNum type="arabicPeriod"/>
            </a:pPr>
            <a:r>
              <a:rPr lang="en-US" sz="2800" dirty="0">
                <a:solidFill>
                  <a:schemeClr val="tx1"/>
                </a:solidFill>
              </a:rPr>
              <a:t>Proxies</a:t>
            </a:r>
          </a:p>
          <a:p>
            <a:pPr marL="628650" lvl="2" indent="-457200">
              <a:lnSpc>
                <a:spcPct val="100000"/>
              </a:lnSpc>
              <a:spcAft>
                <a:spcPts val="0"/>
              </a:spcAft>
              <a:buSzPct val="85000"/>
              <a:buFont typeface="+mj-lt"/>
              <a:buAutoNum type="arabicPeriod"/>
            </a:pPr>
            <a:r>
              <a:rPr lang="en-US" sz="2800" dirty="0">
                <a:solidFill>
                  <a:schemeClr val="tx1"/>
                </a:solidFill>
              </a:rPr>
              <a:t>Other Features</a:t>
            </a:r>
          </a:p>
          <a:p>
            <a:pPr lvl="2" indent="0">
              <a:lnSpc>
                <a:spcPct val="100000"/>
              </a:lnSpc>
              <a:spcAft>
                <a:spcPts val="0"/>
              </a:spcAft>
              <a:buSzPct val="85000"/>
              <a:buNone/>
            </a:pPr>
            <a:endParaRPr lang="en-US" dirty="0">
              <a:solidFill>
                <a:schemeClr val="tx1"/>
              </a:solidFill>
            </a:endParaRPr>
          </a:p>
        </p:txBody>
      </p:sp>
      <p:sp>
        <p:nvSpPr>
          <p:cNvPr id="5" name="Title 4"/>
          <p:cNvSpPr>
            <a:spLocks noGrp="1"/>
          </p:cNvSpPr>
          <p:nvPr>
            <p:ph type="title"/>
          </p:nvPr>
        </p:nvSpPr>
        <p:spPr>
          <a:xfrm>
            <a:off x="432000" y="606315"/>
            <a:ext cx="10800000" cy="288000"/>
          </a:xfrm>
        </p:spPr>
        <p:txBody>
          <a:bodyPr/>
          <a:lstStyle/>
          <a:p>
            <a:r>
              <a:rPr lang="en-US" dirty="0"/>
              <a:t>Features of ES6:</a:t>
            </a:r>
          </a:p>
        </p:txBody>
      </p:sp>
    </p:spTree>
    <p:extLst>
      <p:ext uri="{BB962C8B-B14F-4D97-AF65-F5344CB8AC3E}">
        <p14:creationId xmlns:p14="http://schemas.microsoft.com/office/powerpoint/2010/main" val="28672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9" y="1342231"/>
            <a:ext cx="12578400" cy="5760000"/>
          </a:xfrm>
        </p:spPr>
        <p:txBody>
          <a:bodyPr/>
          <a:lstStyle/>
          <a:p>
            <a:pPr lvl="2" indent="0">
              <a:lnSpc>
                <a:spcPct val="100000"/>
              </a:lnSpc>
              <a:spcAft>
                <a:spcPts val="0"/>
              </a:spcAft>
              <a:buNone/>
            </a:pPr>
            <a:r>
              <a:rPr lang="en-US" dirty="0" err="1">
                <a:solidFill>
                  <a:schemeClr val="tx1"/>
                </a:solidFill>
              </a:rPr>
              <a:t>var</a:t>
            </a:r>
            <a:r>
              <a:rPr lang="en-US" dirty="0">
                <a:solidFill>
                  <a:schemeClr val="tx1"/>
                </a:solidFill>
              </a:rPr>
              <a:t> : </a:t>
            </a:r>
          </a:p>
          <a:p>
            <a:pPr lvl="2" indent="0">
              <a:lnSpc>
                <a:spcPct val="100000"/>
              </a:lnSpc>
              <a:spcAft>
                <a:spcPts val="0"/>
              </a:spcAft>
              <a:buNone/>
            </a:pPr>
            <a:r>
              <a:rPr lang="en-US" dirty="0">
                <a:solidFill>
                  <a:schemeClr val="tx1"/>
                </a:solidFill>
              </a:rPr>
              <a:t>	Scoped to the nearest function block</a:t>
            </a:r>
          </a:p>
          <a:p>
            <a:pPr lvl="2" indent="0">
              <a:lnSpc>
                <a:spcPct val="100000"/>
              </a:lnSpc>
              <a:spcAft>
                <a:spcPts val="0"/>
              </a:spcAft>
              <a:buNone/>
            </a:pPr>
            <a:r>
              <a:rPr lang="en-US" dirty="0">
                <a:solidFill>
                  <a:schemeClr val="tx1"/>
                </a:solidFill>
              </a:rPr>
              <a:t>	If </a:t>
            </a:r>
            <a:r>
              <a:rPr lang="en-US" dirty="0" err="1">
                <a:solidFill>
                  <a:schemeClr val="tx1"/>
                </a:solidFill>
              </a:rPr>
              <a:t>accesssed</a:t>
            </a:r>
            <a:r>
              <a:rPr lang="en-US" dirty="0">
                <a:solidFill>
                  <a:schemeClr val="tx1"/>
                </a:solidFill>
              </a:rPr>
              <a:t> before Declaration , will give undefined </a:t>
            </a:r>
          </a:p>
          <a:p>
            <a:pPr lvl="2" indent="0">
              <a:lnSpc>
                <a:spcPct val="100000"/>
              </a:lnSpc>
              <a:spcAft>
                <a:spcPts val="0"/>
              </a:spcAft>
              <a:buNone/>
            </a:pPr>
            <a:r>
              <a:rPr lang="en-US" dirty="0">
                <a:solidFill>
                  <a:schemeClr val="tx1"/>
                </a:solidFill>
              </a:rPr>
              <a:t>	Loose </a:t>
            </a:r>
            <a:r>
              <a:rPr lang="en-US" dirty="0" err="1">
                <a:solidFill>
                  <a:schemeClr val="tx1"/>
                </a:solidFill>
              </a:rPr>
              <a:t>redeclaration</a:t>
            </a:r>
            <a:r>
              <a:rPr lang="en-US" dirty="0">
                <a:solidFill>
                  <a:schemeClr val="tx1"/>
                </a:solidFill>
              </a:rPr>
              <a:t>.</a:t>
            </a:r>
          </a:p>
          <a:p>
            <a:pPr lvl="2" indent="0">
              <a:lnSpc>
                <a:spcPct val="100000"/>
              </a:lnSpc>
              <a:spcAft>
                <a:spcPts val="0"/>
              </a:spcAft>
              <a:buNone/>
            </a:pPr>
            <a:endParaRPr lang="en-US" dirty="0">
              <a:solidFill>
                <a:schemeClr val="tx1"/>
              </a:solidFill>
            </a:endParaRPr>
          </a:p>
          <a:p>
            <a:pPr lvl="2" indent="0">
              <a:lnSpc>
                <a:spcPct val="100000"/>
              </a:lnSpc>
              <a:spcAft>
                <a:spcPts val="0"/>
              </a:spcAft>
              <a:buNone/>
            </a:pPr>
            <a:r>
              <a:rPr lang="en-US" dirty="0">
                <a:solidFill>
                  <a:schemeClr val="tx1"/>
                </a:solidFill>
              </a:rPr>
              <a:t>let :  </a:t>
            </a:r>
          </a:p>
          <a:p>
            <a:pPr lvl="2" indent="0">
              <a:lnSpc>
                <a:spcPct val="100000"/>
              </a:lnSpc>
              <a:spcAft>
                <a:spcPts val="0"/>
              </a:spcAft>
              <a:buNone/>
            </a:pPr>
            <a:r>
              <a:rPr lang="en-US" dirty="0">
                <a:solidFill>
                  <a:schemeClr val="tx1"/>
                </a:solidFill>
              </a:rPr>
              <a:t>	Scoped to nearest enclosing block </a:t>
            </a:r>
          </a:p>
          <a:p>
            <a:pPr lvl="2" indent="0">
              <a:lnSpc>
                <a:spcPct val="100000"/>
              </a:lnSpc>
              <a:spcAft>
                <a:spcPts val="0"/>
              </a:spcAft>
              <a:buNone/>
            </a:pPr>
            <a:r>
              <a:rPr lang="en-US" dirty="0">
                <a:solidFill>
                  <a:schemeClr val="tx1"/>
                </a:solidFill>
              </a:rPr>
              <a:t>	Can not be accessed before declaration , will give </a:t>
            </a:r>
            <a:r>
              <a:rPr lang="en-IN" dirty="0">
                <a:solidFill>
                  <a:schemeClr val="tx1"/>
                </a:solidFill>
              </a:rPr>
              <a:t>Uncaught </a:t>
            </a:r>
            <a:r>
              <a:rPr lang="en-IN" dirty="0" err="1">
                <a:solidFill>
                  <a:schemeClr val="tx1"/>
                </a:solidFill>
              </a:rPr>
              <a:t>ReferenceError</a:t>
            </a:r>
            <a:r>
              <a:rPr lang="en-IN" dirty="0">
                <a:solidFill>
                  <a:schemeClr val="tx1"/>
                </a:solidFill>
              </a:rPr>
              <a:t> </a:t>
            </a:r>
          </a:p>
          <a:p>
            <a:pPr lvl="2" indent="0">
              <a:lnSpc>
                <a:spcPct val="100000"/>
              </a:lnSpc>
              <a:spcAft>
                <a:spcPts val="0"/>
              </a:spcAft>
              <a:buNone/>
            </a:pPr>
            <a:r>
              <a:rPr lang="en-IN" dirty="0">
                <a:solidFill>
                  <a:schemeClr val="tx1"/>
                </a:solidFill>
              </a:rPr>
              <a:t>	</a:t>
            </a:r>
            <a:r>
              <a:rPr lang="en-IN" dirty="0" err="1">
                <a:solidFill>
                  <a:schemeClr val="tx1"/>
                </a:solidFill>
              </a:rPr>
              <a:t>Stricr</a:t>
            </a:r>
            <a:r>
              <a:rPr lang="en-IN" dirty="0">
                <a:solidFill>
                  <a:schemeClr val="tx1"/>
                </a:solidFill>
              </a:rPr>
              <a:t> </a:t>
            </a:r>
            <a:r>
              <a:rPr lang="en-IN" dirty="0" err="1">
                <a:solidFill>
                  <a:schemeClr val="tx1"/>
                </a:solidFill>
              </a:rPr>
              <a:t>redeclaratuon</a:t>
            </a:r>
            <a:r>
              <a:rPr lang="en-IN" dirty="0">
                <a:solidFill>
                  <a:schemeClr val="tx1"/>
                </a:solidFill>
              </a:rPr>
              <a:t> .</a:t>
            </a:r>
          </a:p>
          <a:p>
            <a:pPr lvl="2" indent="0">
              <a:lnSpc>
                <a:spcPct val="100000"/>
              </a:lnSpc>
              <a:spcAft>
                <a:spcPts val="0"/>
              </a:spcAft>
              <a:buNone/>
            </a:pPr>
            <a:endParaRPr lang="en-IN" dirty="0">
              <a:solidFill>
                <a:schemeClr val="tx1"/>
              </a:solidFill>
            </a:endParaRPr>
          </a:p>
          <a:p>
            <a:pPr lvl="2" indent="0">
              <a:lnSpc>
                <a:spcPct val="100000"/>
              </a:lnSpc>
              <a:spcAft>
                <a:spcPts val="0"/>
              </a:spcAft>
              <a:buNone/>
            </a:pPr>
            <a:r>
              <a:rPr lang="en-IN" dirty="0" err="1">
                <a:solidFill>
                  <a:schemeClr val="tx1"/>
                </a:solidFill>
              </a:rPr>
              <a:t>Const</a:t>
            </a:r>
            <a:r>
              <a:rPr lang="en-IN" dirty="0">
                <a:solidFill>
                  <a:schemeClr val="tx1"/>
                </a:solidFill>
              </a:rPr>
              <a:t> :</a:t>
            </a:r>
          </a:p>
          <a:p>
            <a:pPr lvl="2" indent="0">
              <a:lnSpc>
                <a:spcPct val="100000"/>
              </a:lnSpc>
              <a:spcAft>
                <a:spcPts val="0"/>
              </a:spcAft>
              <a:buNone/>
            </a:pPr>
            <a:r>
              <a:rPr lang="en-IN" dirty="0">
                <a:solidFill>
                  <a:schemeClr val="tx1"/>
                </a:solidFill>
              </a:rPr>
              <a:t> </a:t>
            </a:r>
          </a:p>
          <a:p>
            <a:pPr lvl="2" indent="0">
              <a:lnSpc>
                <a:spcPct val="100000"/>
              </a:lnSpc>
              <a:spcAft>
                <a:spcPts val="0"/>
              </a:spcAft>
              <a:buNone/>
            </a:pPr>
            <a:r>
              <a:rPr lang="en-IN" dirty="0">
                <a:solidFill>
                  <a:schemeClr val="tx1"/>
                </a:solidFill>
              </a:rPr>
              <a:t>	Immutable reference.</a:t>
            </a:r>
          </a:p>
          <a:p>
            <a:pPr lvl="2" indent="0">
              <a:lnSpc>
                <a:spcPct val="100000"/>
              </a:lnSpc>
              <a:spcAft>
                <a:spcPts val="0"/>
              </a:spcAft>
              <a:buNone/>
            </a:pPr>
            <a:endParaRPr lang="en-IN" dirty="0">
              <a:solidFill>
                <a:schemeClr val="tx1"/>
              </a:solidFill>
            </a:endParaRPr>
          </a:p>
          <a:p>
            <a:pPr lvl="2" indent="0">
              <a:lnSpc>
                <a:spcPct val="100000"/>
              </a:lnSpc>
              <a:spcAft>
                <a:spcPts val="0"/>
              </a:spcAft>
              <a:buNone/>
            </a:pPr>
            <a:endParaRPr lang="en-US" dirty="0">
              <a:solidFill>
                <a:schemeClr val="tx1"/>
              </a:solidFill>
            </a:endParaRPr>
          </a:p>
          <a:p>
            <a:pPr lvl="2" indent="0">
              <a:lnSpc>
                <a:spcPct val="100000"/>
              </a:lnSpc>
              <a:spcAft>
                <a:spcPts val="0"/>
              </a:spcAft>
              <a:buNone/>
            </a:pPr>
            <a:r>
              <a:rPr lang="en-US" b="1" dirty="0">
                <a:solidFill>
                  <a:schemeClr val="tx1"/>
                </a:solidFill>
              </a:rPr>
              <a:t>Demo in notes</a:t>
            </a:r>
          </a:p>
          <a:p>
            <a:pPr lvl="2" indent="0">
              <a:lnSpc>
                <a:spcPct val="100000"/>
              </a:lnSpc>
              <a:spcAft>
                <a:spcPts val="0"/>
              </a:spcAft>
              <a:buNone/>
            </a:pPr>
            <a:endParaRPr lang="en-US" dirty="0">
              <a:solidFill>
                <a:schemeClr val="tx1"/>
              </a:solidFill>
            </a:endParaRPr>
          </a:p>
        </p:txBody>
      </p:sp>
      <p:sp>
        <p:nvSpPr>
          <p:cNvPr id="5" name="Title 4"/>
          <p:cNvSpPr>
            <a:spLocks noGrp="1"/>
          </p:cNvSpPr>
          <p:nvPr>
            <p:ph type="title"/>
          </p:nvPr>
        </p:nvSpPr>
        <p:spPr>
          <a:xfrm>
            <a:off x="396875" y="580231"/>
            <a:ext cx="10800000" cy="288000"/>
          </a:xfrm>
        </p:spPr>
        <p:txBody>
          <a:bodyPr/>
          <a:lstStyle/>
          <a:p>
            <a:pPr lvl="2" algn="l" defTabSz="1008044" rtl="0">
              <a:spcBef>
                <a:spcPct val="0"/>
              </a:spcBef>
            </a:pPr>
            <a:r>
              <a:rPr lang="en-US" sz="2400" dirty="0">
                <a:solidFill>
                  <a:schemeClr val="tx1"/>
                </a:solidFill>
              </a:rPr>
              <a:t>1: </a:t>
            </a:r>
            <a:r>
              <a:rPr lang="en-US" sz="2400" b="1" dirty="0">
                <a:solidFill>
                  <a:schemeClr val="tx1"/>
                </a:solidFill>
              </a:rPr>
              <a:t>From </a:t>
            </a:r>
            <a:r>
              <a:rPr lang="en-US" sz="2400" b="1" dirty="0" err="1">
                <a:solidFill>
                  <a:schemeClr val="tx1"/>
                </a:solidFill>
              </a:rPr>
              <a:t>var</a:t>
            </a:r>
            <a:r>
              <a:rPr lang="en-US" sz="2400" b="1" dirty="0">
                <a:solidFill>
                  <a:schemeClr val="tx1"/>
                </a:solidFill>
              </a:rPr>
              <a:t> to let/const.</a:t>
            </a:r>
            <a:br>
              <a:rPr lang="en-US" sz="2400" dirty="0">
                <a:solidFill>
                  <a:schemeClr val="tx1"/>
                </a:solidFill>
              </a:rPr>
            </a:br>
            <a:endParaRPr lang="en-US" dirty="0"/>
          </a:p>
        </p:txBody>
      </p:sp>
    </p:spTree>
    <p:extLst>
      <p:ext uri="{BB962C8B-B14F-4D97-AF65-F5344CB8AC3E}">
        <p14:creationId xmlns:p14="http://schemas.microsoft.com/office/powerpoint/2010/main" val="146326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9" y="1342231"/>
            <a:ext cx="12578400" cy="5760000"/>
          </a:xfrm>
        </p:spPr>
        <p:txBody>
          <a:bodyPr/>
          <a:lstStyle/>
          <a:p>
            <a:pPr lvl="2" indent="0">
              <a:lnSpc>
                <a:spcPct val="100000"/>
              </a:lnSpc>
              <a:spcAft>
                <a:spcPts val="0"/>
              </a:spcAft>
              <a:buNone/>
            </a:pPr>
            <a:r>
              <a:rPr lang="en-IN" dirty="0">
                <a:solidFill>
                  <a:schemeClr val="tx1"/>
                </a:solidFill>
              </a:rPr>
              <a:t>1: </a:t>
            </a:r>
            <a:r>
              <a:rPr lang="en-IN" b="1" dirty="0">
                <a:solidFill>
                  <a:schemeClr val="tx1"/>
                </a:solidFill>
              </a:rPr>
              <a:t>With </a:t>
            </a:r>
            <a:r>
              <a:rPr lang="en-IN" b="1" dirty="0" err="1">
                <a:solidFill>
                  <a:schemeClr val="tx1"/>
                </a:solidFill>
              </a:rPr>
              <a:t>Params</a:t>
            </a:r>
            <a:r>
              <a:rPr lang="en-IN" dirty="0">
                <a:solidFill>
                  <a:schemeClr val="tx1"/>
                </a:solidFill>
              </a:rPr>
              <a:t> </a:t>
            </a:r>
          </a:p>
          <a:p>
            <a:pPr lvl="2" indent="0">
              <a:lnSpc>
                <a:spcPct val="100000"/>
              </a:lnSpc>
              <a:spcAft>
                <a:spcPts val="0"/>
              </a:spcAft>
              <a:buNone/>
            </a:pPr>
            <a:endParaRPr lang="en-IN" dirty="0">
              <a:solidFill>
                <a:schemeClr val="tx1"/>
              </a:solidFill>
            </a:endParaRPr>
          </a:p>
          <a:p>
            <a:pPr lvl="2" indent="0">
              <a:lnSpc>
                <a:spcPct val="100000"/>
              </a:lnSpc>
              <a:spcAft>
                <a:spcPts val="0"/>
              </a:spcAft>
              <a:buNone/>
            </a:pPr>
            <a:r>
              <a:rPr lang="en-IN" dirty="0">
                <a:solidFill>
                  <a:schemeClr val="tx1"/>
                </a:solidFill>
              </a:rPr>
              <a:t>	</a:t>
            </a:r>
            <a:r>
              <a:rPr lang="en-IN" dirty="0"/>
              <a:t>var multiplyES5 = function(x, y) { return x * y; };</a:t>
            </a:r>
          </a:p>
          <a:p>
            <a:pPr lvl="2" indent="0">
              <a:lnSpc>
                <a:spcPct val="100000"/>
              </a:lnSpc>
              <a:spcAft>
                <a:spcPts val="0"/>
              </a:spcAft>
              <a:buNone/>
            </a:pPr>
            <a:r>
              <a:rPr lang="es-ES" dirty="0"/>
              <a:t>	</a:t>
            </a:r>
          </a:p>
          <a:p>
            <a:pPr lvl="2" indent="0">
              <a:lnSpc>
                <a:spcPct val="100000"/>
              </a:lnSpc>
              <a:spcAft>
                <a:spcPts val="0"/>
              </a:spcAft>
              <a:buNone/>
            </a:pPr>
            <a:r>
              <a:rPr lang="es-ES" dirty="0"/>
              <a:t>	</a:t>
            </a:r>
            <a:r>
              <a:rPr lang="es-ES" dirty="0" err="1"/>
              <a:t>const</a:t>
            </a:r>
            <a:r>
              <a:rPr lang="es-ES" dirty="0"/>
              <a:t> multiplyES6 = (x, y) =&gt;  x * y ;</a:t>
            </a:r>
          </a:p>
          <a:p>
            <a:pPr lvl="2" indent="0">
              <a:lnSpc>
                <a:spcPct val="100000"/>
              </a:lnSpc>
              <a:spcAft>
                <a:spcPts val="0"/>
              </a:spcAft>
              <a:buNone/>
            </a:pPr>
            <a:endParaRPr lang="es-ES" dirty="0"/>
          </a:p>
          <a:p>
            <a:pPr lvl="2" indent="0">
              <a:lnSpc>
                <a:spcPct val="100000"/>
              </a:lnSpc>
              <a:spcAft>
                <a:spcPts val="0"/>
              </a:spcAft>
              <a:buNone/>
            </a:pPr>
            <a:r>
              <a:rPr lang="es-ES" b="1" dirty="0">
                <a:solidFill>
                  <a:schemeClr val="tx1"/>
                </a:solidFill>
              </a:rPr>
              <a:t>2:</a:t>
            </a:r>
            <a:r>
              <a:rPr lang="es-ES" dirty="0">
                <a:solidFill>
                  <a:schemeClr val="tx1"/>
                </a:solidFill>
              </a:rPr>
              <a:t> </a:t>
            </a:r>
            <a:r>
              <a:rPr lang="en-IN" b="1" dirty="0"/>
              <a:t>Object Literal Syntax</a:t>
            </a:r>
          </a:p>
          <a:p>
            <a:pPr lvl="2" indent="0">
              <a:lnSpc>
                <a:spcPct val="100000"/>
              </a:lnSpc>
              <a:spcAft>
                <a:spcPts val="0"/>
              </a:spcAft>
              <a:buNone/>
            </a:pPr>
            <a:r>
              <a:rPr lang="en-IN" dirty="0"/>
              <a:t>	</a:t>
            </a:r>
          </a:p>
          <a:p>
            <a:pPr lvl="2" indent="0">
              <a:lnSpc>
                <a:spcPct val="100000"/>
              </a:lnSpc>
              <a:spcAft>
                <a:spcPts val="0"/>
              </a:spcAft>
              <a:buNone/>
            </a:pPr>
            <a:r>
              <a:rPr lang="en-IN" dirty="0"/>
              <a:t>	</a:t>
            </a:r>
            <a:r>
              <a:rPr lang="en-IN" dirty="0" err="1"/>
              <a:t>var</a:t>
            </a:r>
            <a:r>
              <a:rPr lang="en-IN" dirty="0"/>
              <a:t> setNameIdsEs5 = function setNameIds(id, name) { return { id: id, name: name }; };</a:t>
            </a:r>
          </a:p>
          <a:p>
            <a:pPr lvl="2" indent="0">
              <a:lnSpc>
                <a:spcPct val="100000"/>
              </a:lnSpc>
              <a:spcAft>
                <a:spcPts val="0"/>
              </a:spcAft>
              <a:buNone/>
            </a:pPr>
            <a:r>
              <a:rPr lang="en-IN" dirty="0">
                <a:solidFill>
                  <a:schemeClr val="tx1"/>
                </a:solidFill>
              </a:rPr>
              <a:t>	</a:t>
            </a:r>
            <a:r>
              <a:rPr lang="en-IN" dirty="0"/>
              <a:t>var setNameIdsEs6 = (id, name) =&gt; ({ id: id, name: name });</a:t>
            </a:r>
          </a:p>
          <a:p>
            <a:pPr lvl="2" indent="0">
              <a:lnSpc>
                <a:spcPct val="100000"/>
              </a:lnSpc>
              <a:spcAft>
                <a:spcPts val="0"/>
              </a:spcAft>
              <a:buNone/>
            </a:pPr>
            <a:endParaRPr lang="en-IN" dirty="0"/>
          </a:p>
          <a:p>
            <a:pPr lvl="2" indent="0">
              <a:lnSpc>
                <a:spcPct val="100000"/>
              </a:lnSpc>
              <a:spcAft>
                <a:spcPts val="0"/>
              </a:spcAft>
              <a:buNone/>
            </a:pPr>
            <a:r>
              <a:rPr lang="en-IN" b="1" dirty="0">
                <a:solidFill>
                  <a:schemeClr val="tx1"/>
                </a:solidFill>
              </a:rPr>
              <a:t>3: Default parameter  values:</a:t>
            </a:r>
            <a:r>
              <a:rPr lang="en-IN" b="1" dirty="0"/>
              <a:t> </a:t>
            </a:r>
          </a:p>
          <a:p>
            <a:pPr lvl="2" indent="0">
              <a:lnSpc>
                <a:spcPct val="100000"/>
              </a:lnSpc>
              <a:spcAft>
                <a:spcPts val="0"/>
              </a:spcAft>
              <a:buNone/>
            </a:pPr>
            <a:r>
              <a:rPr lang="en-IN" b="1" dirty="0"/>
              <a:t>	</a:t>
            </a:r>
            <a:r>
              <a:rPr lang="en-IN" dirty="0"/>
              <a:t>Default parameters allow us to initialize functions with default values. </a:t>
            </a:r>
          </a:p>
          <a:p>
            <a:pPr lvl="2" indent="0">
              <a:lnSpc>
                <a:spcPct val="100000"/>
              </a:lnSpc>
              <a:spcAft>
                <a:spcPts val="0"/>
              </a:spcAft>
              <a:buNone/>
            </a:pPr>
            <a:r>
              <a:rPr lang="en-IN" dirty="0"/>
              <a:t>	A default is used when an argument is either omitted or undefined — meaning null is a valid value. </a:t>
            </a:r>
          </a:p>
          <a:p>
            <a:pPr lvl="2" indent="0">
              <a:lnSpc>
                <a:spcPct val="100000"/>
              </a:lnSpc>
              <a:spcAft>
                <a:spcPts val="0"/>
              </a:spcAft>
              <a:buNone/>
            </a:pPr>
            <a:r>
              <a:rPr lang="en-IN" dirty="0"/>
              <a:t>	A default parameter can be anything from a number to another function.</a:t>
            </a:r>
          </a:p>
          <a:p>
            <a:pPr lvl="2" indent="0">
              <a:lnSpc>
                <a:spcPct val="100000"/>
              </a:lnSpc>
              <a:spcAft>
                <a:spcPts val="0"/>
              </a:spcAft>
              <a:buNone/>
            </a:pPr>
            <a:r>
              <a:rPr lang="en-IN" dirty="0">
                <a:solidFill>
                  <a:schemeClr val="tx1"/>
                </a:solidFill>
              </a:rPr>
              <a:t>	</a:t>
            </a:r>
          </a:p>
          <a:p>
            <a:pPr lvl="2" indent="0">
              <a:lnSpc>
                <a:spcPct val="100000"/>
              </a:lnSpc>
              <a:spcAft>
                <a:spcPts val="0"/>
              </a:spcAft>
              <a:buNone/>
            </a:pPr>
            <a:r>
              <a:rPr lang="en-IN" dirty="0"/>
              <a:t>function multiply (a, b = 2) { return a * b; } multiply(5);</a:t>
            </a:r>
          </a:p>
          <a:p>
            <a:pPr lvl="2" indent="0">
              <a:lnSpc>
                <a:spcPct val="100000"/>
              </a:lnSpc>
              <a:spcAft>
                <a:spcPts val="0"/>
              </a:spcAft>
              <a:buNone/>
            </a:pPr>
            <a:endParaRPr lang="en-IN" dirty="0">
              <a:solidFill>
                <a:schemeClr val="tx1"/>
              </a:solidFill>
            </a:endParaRPr>
          </a:p>
          <a:p>
            <a:pPr lvl="2" indent="0">
              <a:lnSpc>
                <a:spcPct val="100000"/>
              </a:lnSpc>
              <a:spcAft>
                <a:spcPts val="0"/>
              </a:spcAft>
              <a:buNone/>
            </a:pPr>
            <a:endParaRPr lang="en-US" dirty="0">
              <a:solidFill>
                <a:schemeClr val="tx1"/>
              </a:solidFill>
            </a:endParaRPr>
          </a:p>
        </p:txBody>
      </p:sp>
      <p:sp>
        <p:nvSpPr>
          <p:cNvPr id="5" name="Title 4"/>
          <p:cNvSpPr>
            <a:spLocks noGrp="1"/>
          </p:cNvSpPr>
          <p:nvPr>
            <p:ph type="title"/>
          </p:nvPr>
        </p:nvSpPr>
        <p:spPr>
          <a:xfrm>
            <a:off x="549275" y="427831"/>
            <a:ext cx="10800000" cy="288000"/>
          </a:xfrm>
        </p:spPr>
        <p:txBody>
          <a:bodyPr/>
          <a:lstStyle/>
          <a:p>
            <a:pPr lvl="2" algn="l" defTabSz="1008044" rtl="0">
              <a:spcBef>
                <a:spcPct val="0"/>
              </a:spcBef>
            </a:pPr>
            <a:r>
              <a:rPr lang="en-US" sz="2400" b="1" dirty="0">
                <a:solidFill>
                  <a:schemeClr val="tx1"/>
                </a:solidFill>
              </a:rPr>
              <a:t>2:Arrow Functions / 3.Default parameter values.</a:t>
            </a:r>
            <a:br>
              <a:rPr lang="en-US" sz="2400" dirty="0">
                <a:solidFill>
                  <a:schemeClr val="tx1"/>
                </a:solidFill>
              </a:rPr>
            </a:br>
            <a:endParaRPr lang="en-US" dirty="0"/>
          </a:p>
        </p:txBody>
      </p:sp>
    </p:spTree>
    <p:extLst>
      <p:ext uri="{BB962C8B-B14F-4D97-AF65-F5344CB8AC3E}">
        <p14:creationId xmlns:p14="http://schemas.microsoft.com/office/powerpoint/2010/main" val="426612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9" y="1342231"/>
            <a:ext cx="12578400" cy="5760000"/>
          </a:xfrm>
        </p:spPr>
        <p:txBody>
          <a:bodyPr/>
          <a:lstStyle/>
          <a:p>
            <a:pPr lvl="2" indent="0">
              <a:lnSpc>
                <a:spcPct val="100000"/>
              </a:lnSpc>
              <a:spcAft>
                <a:spcPts val="0"/>
              </a:spcAft>
              <a:buNone/>
            </a:pPr>
            <a:r>
              <a:rPr lang="en-IN" dirty="0">
                <a:solidFill>
                  <a:schemeClr val="tx1"/>
                </a:solidFill>
              </a:rPr>
              <a:t>… (three dots)</a:t>
            </a:r>
          </a:p>
          <a:p>
            <a:pPr lvl="2" indent="0">
              <a:lnSpc>
                <a:spcPct val="100000"/>
              </a:lnSpc>
              <a:spcAft>
                <a:spcPts val="0"/>
              </a:spcAft>
              <a:buNone/>
            </a:pPr>
            <a:r>
              <a:rPr lang="en-IN" dirty="0"/>
              <a:t>Generally used to split an array into a list of comma-separated  values which can be used in various places such as function arguments or array matching.</a:t>
            </a:r>
          </a:p>
          <a:p>
            <a:pPr lvl="2" indent="0">
              <a:lnSpc>
                <a:spcPct val="100000"/>
              </a:lnSpc>
              <a:spcAft>
                <a:spcPts val="0"/>
              </a:spcAft>
              <a:buNone/>
            </a:pPr>
            <a:endParaRPr lang="en-IN" dirty="0">
              <a:solidFill>
                <a:schemeClr val="tx1"/>
              </a:solidFill>
            </a:endParaRPr>
          </a:p>
          <a:p>
            <a:pPr lvl="2" indent="0">
              <a:lnSpc>
                <a:spcPct val="100000"/>
              </a:lnSpc>
              <a:spcAft>
                <a:spcPts val="0"/>
              </a:spcAft>
              <a:buNone/>
            </a:pPr>
            <a:r>
              <a:rPr lang="en-IN" b="1" dirty="0">
                <a:solidFill>
                  <a:schemeClr val="tx1"/>
                </a:solidFill>
              </a:rPr>
              <a:t>Rest operator  : </a:t>
            </a:r>
            <a:r>
              <a:rPr lang="en-IN" dirty="0">
                <a:solidFill>
                  <a:schemeClr val="tx1"/>
                </a:solidFill>
              </a:rPr>
              <a:t>to collect the a comma separated array of inputs into one variable : </a:t>
            </a:r>
          </a:p>
          <a:p>
            <a:pPr lvl="2" indent="0">
              <a:lnSpc>
                <a:spcPct val="100000"/>
              </a:lnSpc>
              <a:spcAft>
                <a:spcPts val="0"/>
              </a:spcAft>
              <a:buNone/>
            </a:pPr>
            <a:endParaRPr lang="en-IN" dirty="0">
              <a:solidFill>
                <a:schemeClr val="tx1"/>
              </a:solidFill>
            </a:endParaRPr>
          </a:p>
          <a:p>
            <a:pPr lvl="2" indent="0">
              <a:lnSpc>
                <a:spcPct val="100000"/>
              </a:lnSpc>
              <a:spcAft>
                <a:spcPts val="0"/>
              </a:spcAft>
              <a:buNone/>
            </a:pPr>
            <a:r>
              <a:rPr lang="en-IN" dirty="0" err="1">
                <a:solidFill>
                  <a:schemeClr val="tx1"/>
                </a:solidFill>
              </a:rPr>
              <a:t>const</a:t>
            </a:r>
            <a:r>
              <a:rPr lang="en-IN" dirty="0">
                <a:solidFill>
                  <a:schemeClr val="tx1"/>
                </a:solidFill>
              </a:rPr>
              <a:t> </a:t>
            </a:r>
            <a:r>
              <a:rPr lang="en-IN" dirty="0" err="1">
                <a:solidFill>
                  <a:schemeClr val="tx1"/>
                </a:solidFill>
              </a:rPr>
              <a:t>addNumbers</a:t>
            </a:r>
            <a:r>
              <a:rPr lang="en-IN" dirty="0">
                <a:solidFill>
                  <a:schemeClr val="tx1"/>
                </a:solidFill>
              </a:rPr>
              <a:t> = (...numbers) =&gt; </a:t>
            </a:r>
            <a:r>
              <a:rPr lang="en-IN" dirty="0" err="1">
                <a:solidFill>
                  <a:schemeClr val="tx1"/>
                </a:solidFill>
              </a:rPr>
              <a:t>numbers.reduce</a:t>
            </a:r>
            <a:r>
              <a:rPr lang="en-IN" dirty="0">
                <a:solidFill>
                  <a:schemeClr val="tx1"/>
                </a:solidFill>
              </a:rPr>
              <a:t>((</a:t>
            </a:r>
            <a:r>
              <a:rPr lang="en-IN" dirty="0" err="1">
                <a:solidFill>
                  <a:schemeClr val="tx1"/>
                </a:solidFill>
              </a:rPr>
              <a:t>sum,number</a:t>
            </a:r>
            <a:r>
              <a:rPr lang="en-IN" dirty="0">
                <a:solidFill>
                  <a:schemeClr val="tx1"/>
                </a:solidFill>
              </a:rPr>
              <a:t>) =&gt; {</a:t>
            </a:r>
          </a:p>
          <a:p>
            <a:pPr lvl="2" indent="0">
              <a:lnSpc>
                <a:spcPct val="100000"/>
              </a:lnSpc>
              <a:spcAft>
                <a:spcPts val="0"/>
              </a:spcAft>
              <a:buNone/>
            </a:pPr>
            <a:r>
              <a:rPr lang="en-IN" dirty="0">
                <a:solidFill>
                  <a:schemeClr val="tx1"/>
                </a:solidFill>
              </a:rPr>
              <a:t>	return sum + number;</a:t>
            </a:r>
          </a:p>
          <a:p>
            <a:pPr lvl="2" indent="0">
              <a:lnSpc>
                <a:spcPct val="100000"/>
              </a:lnSpc>
              <a:spcAft>
                <a:spcPts val="0"/>
              </a:spcAft>
              <a:buNone/>
            </a:pPr>
            <a:r>
              <a:rPr lang="en-IN" dirty="0">
                <a:solidFill>
                  <a:schemeClr val="tx1"/>
                </a:solidFill>
              </a:rPr>
              <a:t>}, 0);</a:t>
            </a:r>
          </a:p>
          <a:p>
            <a:pPr lvl="2" indent="0">
              <a:lnSpc>
                <a:spcPct val="100000"/>
              </a:lnSpc>
              <a:spcAft>
                <a:spcPts val="0"/>
              </a:spcAft>
              <a:buNone/>
            </a:pPr>
            <a:endParaRPr lang="en-IN" dirty="0">
              <a:solidFill>
                <a:schemeClr val="tx1"/>
              </a:solidFill>
            </a:endParaRPr>
          </a:p>
          <a:p>
            <a:pPr lvl="2" indent="0">
              <a:lnSpc>
                <a:spcPct val="100000"/>
              </a:lnSpc>
              <a:spcAft>
                <a:spcPts val="0"/>
              </a:spcAft>
              <a:buNone/>
            </a:pPr>
            <a:r>
              <a:rPr lang="en-IN" dirty="0">
                <a:solidFill>
                  <a:schemeClr val="tx1"/>
                </a:solidFill>
              </a:rPr>
              <a:t>console.log(</a:t>
            </a:r>
            <a:r>
              <a:rPr lang="en-IN" dirty="0" err="1">
                <a:solidFill>
                  <a:schemeClr val="tx1"/>
                </a:solidFill>
              </a:rPr>
              <a:t>addNumbers</a:t>
            </a:r>
            <a:r>
              <a:rPr lang="en-IN" dirty="0">
                <a:solidFill>
                  <a:schemeClr val="tx1"/>
                </a:solidFill>
              </a:rPr>
              <a:t>(3,4,5,6,7,8,9));</a:t>
            </a:r>
          </a:p>
          <a:p>
            <a:pPr lvl="2" indent="0">
              <a:lnSpc>
                <a:spcPct val="100000"/>
              </a:lnSpc>
              <a:spcAft>
                <a:spcPts val="0"/>
              </a:spcAft>
              <a:buNone/>
            </a:pPr>
            <a:endParaRPr lang="en-IN" b="1" dirty="0">
              <a:solidFill>
                <a:schemeClr val="tx1"/>
              </a:solidFill>
            </a:endParaRPr>
          </a:p>
          <a:p>
            <a:pPr lvl="2" indent="0">
              <a:lnSpc>
                <a:spcPct val="100000"/>
              </a:lnSpc>
              <a:spcAft>
                <a:spcPts val="0"/>
              </a:spcAft>
              <a:buNone/>
            </a:pPr>
            <a:r>
              <a:rPr lang="en-IN" b="1" dirty="0">
                <a:solidFill>
                  <a:schemeClr val="tx1"/>
                </a:solidFill>
              </a:rPr>
              <a:t>Spread operator : Opposite of Rest operator .</a:t>
            </a:r>
          </a:p>
          <a:p>
            <a:pPr lvl="2" indent="0">
              <a:lnSpc>
                <a:spcPct val="100000"/>
              </a:lnSpc>
              <a:spcAft>
                <a:spcPts val="0"/>
              </a:spcAft>
              <a:buNone/>
            </a:pPr>
            <a:endParaRPr lang="en-IN" dirty="0">
              <a:solidFill>
                <a:schemeClr val="tx1"/>
              </a:solidFill>
            </a:endParaRPr>
          </a:p>
          <a:p>
            <a:pPr lvl="2" indent="0">
              <a:lnSpc>
                <a:spcPct val="100000"/>
              </a:lnSpc>
              <a:spcAft>
                <a:spcPts val="0"/>
              </a:spcAft>
              <a:buNone/>
            </a:pPr>
            <a:r>
              <a:rPr lang="en-IN" dirty="0">
                <a:solidFill>
                  <a:schemeClr val="tx1"/>
                </a:solidFill>
              </a:rPr>
              <a:t>let obj1 = { a: 1, b: 2, c: 3};</a:t>
            </a:r>
          </a:p>
          <a:p>
            <a:pPr lvl="2" indent="0">
              <a:lnSpc>
                <a:spcPct val="100000"/>
              </a:lnSpc>
              <a:spcAft>
                <a:spcPts val="0"/>
              </a:spcAft>
              <a:buNone/>
            </a:pPr>
            <a:r>
              <a:rPr lang="en-IN" dirty="0">
                <a:solidFill>
                  <a:schemeClr val="tx1"/>
                </a:solidFill>
              </a:rPr>
              <a:t>let obj2 = { p: 4, q: 5, r: 6};</a:t>
            </a:r>
          </a:p>
          <a:p>
            <a:pPr lvl="2" indent="0">
              <a:lnSpc>
                <a:spcPct val="100000"/>
              </a:lnSpc>
              <a:spcAft>
                <a:spcPts val="0"/>
              </a:spcAft>
              <a:buNone/>
            </a:pPr>
            <a:endParaRPr lang="en-IN" dirty="0">
              <a:solidFill>
                <a:schemeClr val="tx1"/>
              </a:solidFill>
            </a:endParaRPr>
          </a:p>
          <a:p>
            <a:pPr lvl="2" indent="0">
              <a:lnSpc>
                <a:spcPct val="100000"/>
              </a:lnSpc>
              <a:spcAft>
                <a:spcPts val="0"/>
              </a:spcAft>
              <a:buNone/>
            </a:pPr>
            <a:r>
              <a:rPr lang="en-IN" dirty="0">
                <a:solidFill>
                  <a:schemeClr val="tx1"/>
                </a:solidFill>
              </a:rPr>
              <a:t>let obj3 = {   ...obj1,  ...obj2};</a:t>
            </a:r>
          </a:p>
          <a:p>
            <a:pPr lvl="2" indent="0">
              <a:lnSpc>
                <a:spcPct val="100000"/>
              </a:lnSpc>
              <a:spcAft>
                <a:spcPts val="0"/>
              </a:spcAft>
              <a:buNone/>
            </a:pPr>
            <a:r>
              <a:rPr lang="en-IN" dirty="0">
                <a:solidFill>
                  <a:schemeClr val="tx1"/>
                </a:solidFill>
              </a:rPr>
              <a:t>console.log(obj3); // All elements of ob1 &amp; obj2</a:t>
            </a:r>
          </a:p>
          <a:p>
            <a:pPr lvl="2" indent="0">
              <a:lnSpc>
                <a:spcPct val="100000"/>
              </a:lnSpc>
              <a:spcAft>
                <a:spcPts val="0"/>
              </a:spcAft>
              <a:buNone/>
            </a:pPr>
            <a:r>
              <a:rPr lang="en-US" b="1" dirty="0">
                <a:solidFill>
                  <a:schemeClr val="tx1"/>
                </a:solidFill>
              </a:rPr>
              <a:t>Demo in notes</a:t>
            </a:r>
          </a:p>
          <a:p>
            <a:pPr lvl="2" indent="0">
              <a:lnSpc>
                <a:spcPct val="100000"/>
              </a:lnSpc>
              <a:spcAft>
                <a:spcPts val="0"/>
              </a:spcAft>
              <a:buNone/>
            </a:pPr>
            <a:endParaRPr lang="en-IN" b="1" dirty="0">
              <a:solidFill>
                <a:schemeClr val="tx1"/>
              </a:solidFill>
            </a:endParaRPr>
          </a:p>
          <a:p>
            <a:pPr lvl="2" indent="0">
              <a:lnSpc>
                <a:spcPct val="100000"/>
              </a:lnSpc>
              <a:spcAft>
                <a:spcPts val="0"/>
              </a:spcAft>
              <a:buNone/>
            </a:pPr>
            <a:endParaRPr lang="en-IN" dirty="0">
              <a:solidFill>
                <a:schemeClr val="tx1"/>
              </a:solidFill>
            </a:endParaRPr>
          </a:p>
          <a:p>
            <a:pPr lvl="2" indent="0">
              <a:lnSpc>
                <a:spcPct val="100000"/>
              </a:lnSpc>
              <a:spcAft>
                <a:spcPts val="0"/>
              </a:spcAft>
              <a:buNone/>
            </a:pPr>
            <a:endParaRPr lang="en-IN" dirty="0">
              <a:solidFill>
                <a:schemeClr val="tx1"/>
              </a:solidFill>
            </a:endParaRPr>
          </a:p>
          <a:p>
            <a:pPr lvl="2" indent="0">
              <a:lnSpc>
                <a:spcPct val="100000"/>
              </a:lnSpc>
              <a:spcAft>
                <a:spcPts val="0"/>
              </a:spcAft>
              <a:buNone/>
            </a:pPr>
            <a:endParaRPr lang="en-IN" dirty="0">
              <a:solidFill>
                <a:schemeClr val="tx1"/>
              </a:solidFill>
            </a:endParaRPr>
          </a:p>
          <a:p>
            <a:pPr lvl="2" indent="0">
              <a:lnSpc>
                <a:spcPct val="100000"/>
              </a:lnSpc>
              <a:spcAft>
                <a:spcPts val="0"/>
              </a:spcAft>
              <a:buNone/>
            </a:pPr>
            <a:endParaRPr lang="en-IN" dirty="0">
              <a:solidFill>
                <a:schemeClr val="tx1"/>
              </a:solidFill>
            </a:endParaRPr>
          </a:p>
          <a:p>
            <a:pPr lvl="2" indent="0">
              <a:lnSpc>
                <a:spcPct val="100000"/>
              </a:lnSpc>
              <a:spcAft>
                <a:spcPts val="0"/>
              </a:spcAft>
              <a:buNone/>
            </a:pPr>
            <a:endParaRPr lang="en-US" dirty="0">
              <a:solidFill>
                <a:schemeClr val="tx1"/>
              </a:solidFill>
            </a:endParaRPr>
          </a:p>
        </p:txBody>
      </p:sp>
      <p:sp>
        <p:nvSpPr>
          <p:cNvPr id="5" name="Title 4"/>
          <p:cNvSpPr>
            <a:spLocks noGrp="1"/>
          </p:cNvSpPr>
          <p:nvPr>
            <p:ph type="title"/>
          </p:nvPr>
        </p:nvSpPr>
        <p:spPr>
          <a:xfrm>
            <a:off x="549275" y="427831"/>
            <a:ext cx="10800000" cy="288000"/>
          </a:xfrm>
        </p:spPr>
        <p:txBody>
          <a:bodyPr/>
          <a:lstStyle/>
          <a:p>
            <a:pPr lvl="2" algn="l" defTabSz="1008044" rtl="0">
              <a:spcBef>
                <a:spcPct val="0"/>
              </a:spcBef>
            </a:pPr>
            <a:r>
              <a:rPr lang="en-US" sz="2400" b="1" dirty="0">
                <a:solidFill>
                  <a:schemeClr val="tx1"/>
                </a:solidFill>
              </a:rPr>
              <a:t>4: Spread operator</a:t>
            </a:r>
            <a:br>
              <a:rPr lang="en-US" sz="2400" dirty="0">
                <a:solidFill>
                  <a:schemeClr val="tx1"/>
                </a:solidFill>
              </a:rPr>
            </a:br>
            <a:endParaRPr lang="en-US" dirty="0"/>
          </a:p>
        </p:txBody>
      </p:sp>
    </p:spTree>
    <p:extLst>
      <p:ext uri="{BB962C8B-B14F-4D97-AF65-F5344CB8AC3E}">
        <p14:creationId xmlns:p14="http://schemas.microsoft.com/office/powerpoint/2010/main" val="291942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9" y="1342231"/>
            <a:ext cx="12578400" cy="5760000"/>
          </a:xfrm>
        </p:spPr>
        <p:txBody>
          <a:bodyPr/>
          <a:lstStyle/>
          <a:p>
            <a:pPr lvl="2" indent="0">
              <a:lnSpc>
                <a:spcPct val="100000"/>
              </a:lnSpc>
              <a:spcAft>
                <a:spcPts val="0"/>
              </a:spcAft>
              <a:buNone/>
            </a:pPr>
            <a:r>
              <a:rPr lang="en-US" dirty="0">
                <a:solidFill>
                  <a:schemeClr val="tx1"/>
                </a:solidFill>
              </a:rPr>
              <a:t>ES5: </a:t>
            </a:r>
          </a:p>
          <a:p>
            <a:pPr lvl="2" indent="0">
              <a:lnSpc>
                <a:spcPct val="100000"/>
              </a:lnSpc>
              <a:spcAft>
                <a:spcPts val="0"/>
              </a:spcAft>
              <a:buNone/>
            </a:pPr>
            <a:r>
              <a:rPr lang="en-US" dirty="0">
                <a:solidFill>
                  <a:schemeClr val="tx1"/>
                </a:solidFill>
              </a:rPr>
              <a:t>	</a:t>
            </a:r>
            <a:r>
              <a:rPr lang="en-US" dirty="0" err="1">
                <a:solidFill>
                  <a:schemeClr val="tx1"/>
                </a:solidFill>
              </a:rPr>
              <a:t>var</a:t>
            </a:r>
            <a:r>
              <a:rPr lang="en-US" dirty="0">
                <a:solidFill>
                  <a:schemeClr val="tx1"/>
                </a:solidFill>
              </a:rPr>
              <a:t> something = ‘ES6’;</a:t>
            </a:r>
          </a:p>
          <a:p>
            <a:pPr lvl="2" indent="0">
              <a:lnSpc>
                <a:spcPct val="100000"/>
              </a:lnSpc>
              <a:spcAft>
                <a:spcPts val="0"/>
              </a:spcAft>
              <a:buNone/>
            </a:pPr>
            <a:r>
              <a:rPr lang="en-US" dirty="0">
                <a:solidFill>
                  <a:schemeClr val="tx1"/>
                </a:solidFill>
              </a:rPr>
              <a:t>	</a:t>
            </a:r>
            <a:r>
              <a:rPr lang="en-US" dirty="0" err="1">
                <a:solidFill>
                  <a:schemeClr val="tx1"/>
                </a:solidFill>
              </a:rPr>
              <a:t>var</a:t>
            </a:r>
            <a:r>
              <a:rPr lang="en-US" dirty="0">
                <a:solidFill>
                  <a:schemeClr val="tx1"/>
                </a:solidFill>
              </a:rPr>
              <a:t> </a:t>
            </a:r>
            <a:r>
              <a:rPr lang="en-US" dirty="0" err="1">
                <a:solidFill>
                  <a:schemeClr val="tx1"/>
                </a:solidFill>
              </a:rPr>
              <a:t>str</a:t>
            </a:r>
            <a:r>
              <a:rPr lang="en-US" dirty="0">
                <a:solidFill>
                  <a:schemeClr val="tx1"/>
                </a:solidFill>
              </a:rPr>
              <a:t> = ‘This is a good time to </a:t>
            </a:r>
            <a:r>
              <a:rPr lang="en-US" dirty="0" err="1">
                <a:solidFill>
                  <a:schemeClr val="tx1"/>
                </a:solidFill>
              </a:rPr>
              <a:t>learn’+xyz</a:t>
            </a:r>
            <a:r>
              <a:rPr lang="en-US" dirty="0">
                <a:solidFill>
                  <a:schemeClr val="tx1"/>
                </a:solidFill>
              </a:rPr>
              <a:t>+’ this summer’;</a:t>
            </a:r>
          </a:p>
          <a:p>
            <a:pPr lvl="2" indent="0">
              <a:lnSpc>
                <a:spcPct val="100000"/>
              </a:lnSpc>
              <a:spcAft>
                <a:spcPts val="0"/>
              </a:spcAft>
              <a:buNone/>
            </a:pPr>
            <a:r>
              <a:rPr lang="en-US" dirty="0">
                <a:solidFill>
                  <a:schemeClr val="tx1"/>
                </a:solidFill>
              </a:rPr>
              <a:t>ES6:</a:t>
            </a:r>
          </a:p>
          <a:p>
            <a:pPr lvl="2" indent="0">
              <a:lnSpc>
                <a:spcPct val="100000"/>
              </a:lnSpc>
              <a:spcAft>
                <a:spcPts val="0"/>
              </a:spcAft>
              <a:buNone/>
            </a:pPr>
            <a:r>
              <a:rPr lang="en-US" dirty="0">
                <a:solidFill>
                  <a:schemeClr val="tx1"/>
                </a:solidFill>
              </a:rPr>
              <a:t>	let something = ‘ES6’;</a:t>
            </a:r>
          </a:p>
          <a:p>
            <a:pPr lvl="2" indent="0">
              <a:lnSpc>
                <a:spcPct val="100000"/>
              </a:lnSpc>
              <a:spcAft>
                <a:spcPts val="0"/>
              </a:spcAft>
              <a:buNone/>
            </a:pPr>
            <a:r>
              <a:rPr lang="en-US" dirty="0">
                <a:solidFill>
                  <a:schemeClr val="tx1"/>
                </a:solidFill>
              </a:rPr>
              <a:t>	let </a:t>
            </a:r>
            <a:r>
              <a:rPr lang="en-US" dirty="0" err="1">
                <a:solidFill>
                  <a:schemeClr val="tx1"/>
                </a:solidFill>
              </a:rPr>
              <a:t>str</a:t>
            </a:r>
            <a:r>
              <a:rPr lang="en-US" dirty="0">
                <a:solidFill>
                  <a:schemeClr val="tx1"/>
                </a:solidFill>
              </a:rPr>
              <a:t> = `This is a good time to learn ${something} this summer`;</a:t>
            </a:r>
          </a:p>
          <a:p>
            <a:pPr lvl="2" indent="0">
              <a:lnSpc>
                <a:spcPct val="100000"/>
              </a:lnSpc>
              <a:spcAft>
                <a:spcPts val="0"/>
              </a:spcAft>
              <a:buNone/>
            </a:pPr>
            <a:endParaRPr lang="en-US" dirty="0">
              <a:solidFill>
                <a:schemeClr val="tx1"/>
              </a:solidFill>
            </a:endParaRPr>
          </a:p>
          <a:p>
            <a:pPr lvl="2" indent="0">
              <a:lnSpc>
                <a:spcPct val="100000"/>
              </a:lnSpc>
              <a:spcAft>
                <a:spcPts val="0"/>
              </a:spcAft>
              <a:buNone/>
            </a:pPr>
            <a:r>
              <a:rPr lang="en-US" b="1" dirty="0">
                <a:solidFill>
                  <a:schemeClr val="tx1"/>
                </a:solidFill>
              </a:rPr>
              <a:t>Nested Strings :</a:t>
            </a:r>
          </a:p>
          <a:p>
            <a:pPr lvl="2" indent="0">
              <a:lnSpc>
                <a:spcPct val="100000"/>
              </a:lnSpc>
              <a:spcAft>
                <a:spcPts val="0"/>
              </a:spcAft>
              <a:buNone/>
            </a:pPr>
            <a:r>
              <a:rPr lang="en-US" dirty="0">
                <a:solidFill>
                  <a:schemeClr val="tx1"/>
                </a:solidFill>
              </a:rPr>
              <a:t>ES5: </a:t>
            </a:r>
          </a:p>
          <a:p>
            <a:pPr lvl="2" indent="0">
              <a:lnSpc>
                <a:spcPct val="100000"/>
              </a:lnSpc>
              <a:spcAft>
                <a:spcPts val="0"/>
              </a:spcAft>
              <a:buNone/>
            </a:pPr>
            <a:r>
              <a:rPr lang="en-US" dirty="0">
                <a:solidFill>
                  <a:schemeClr val="tx1"/>
                </a:solidFill>
              </a:rPr>
              <a:t>	</a:t>
            </a:r>
            <a:r>
              <a:rPr lang="en-IN" dirty="0"/>
              <a:t>"This is a \"nested string\".“</a:t>
            </a:r>
          </a:p>
          <a:p>
            <a:pPr lvl="2" indent="0">
              <a:lnSpc>
                <a:spcPct val="100000"/>
              </a:lnSpc>
              <a:spcAft>
                <a:spcPts val="0"/>
              </a:spcAft>
              <a:buNone/>
            </a:pPr>
            <a:r>
              <a:rPr lang="en-IN" dirty="0"/>
              <a:t>	or</a:t>
            </a:r>
          </a:p>
          <a:p>
            <a:pPr lvl="2" indent="0">
              <a:lnSpc>
                <a:spcPct val="100000"/>
              </a:lnSpc>
              <a:spcAft>
                <a:spcPts val="0"/>
              </a:spcAft>
              <a:buNone/>
            </a:pPr>
            <a:r>
              <a:rPr lang="en-IN" dirty="0"/>
              <a:t>	'This is also a \'nested string\'.‘</a:t>
            </a:r>
          </a:p>
          <a:p>
            <a:pPr lvl="2" indent="0">
              <a:lnSpc>
                <a:spcPct val="100000"/>
              </a:lnSpc>
              <a:spcAft>
                <a:spcPts val="0"/>
              </a:spcAft>
              <a:buNone/>
            </a:pPr>
            <a:r>
              <a:rPr lang="en-IN" dirty="0"/>
              <a:t>	// or</a:t>
            </a:r>
          </a:p>
          <a:p>
            <a:pPr lvl="2" indent="0">
              <a:lnSpc>
                <a:spcPct val="100000"/>
              </a:lnSpc>
              <a:spcAft>
                <a:spcPts val="0"/>
              </a:spcAft>
              <a:buNone/>
            </a:pPr>
            <a:r>
              <a:rPr lang="en-IN" dirty="0"/>
              <a:t>	"This is another 'nested string'.“</a:t>
            </a:r>
          </a:p>
          <a:p>
            <a:pPr lvl="2" indent="0">
              <a:lnSpc>
                <a:spcPct val="100000"/>
              </a:lnSpc>
              <a:spcAft>
                <a:spcPts val="0"/>
              </a:spcAft>
              <a:buNone/>
            </a:pPr>
            <a:r>
              <a:rPr lang="en-IN" dirty="0">
                <a:solidFill>
                  <a:schemeClr val="tx1"/>
                </a:solidFill>
              </a:rPr>
              <a:t>ES6: </a:t>
            </a:r>
          </a:p>
          <a:p>
            <a:pPr lvl="2" indent="0">
              <a:lnSpc>
                <a:spcPct val="100000"/>
              </a:lnSpc>
              <a:spcAft>
                <a:spcPts val="0"/>
              </a:spcAft>
              <a:buNone/>
            </a:pPr>
            <a:r>
              <a:rPr lang="en-IN" dirty="0">
                <a:solidFill>
                  <a:schemeClr val="tx1"/>
                </a:solidFill>
              </a:rPr>
              <a:t>	</a:t>
            </a:r>
            <a:r>
              <a:rPr lang="en-IN" dirty="0"/>
              <a:t>`This is a "nested string".`</a:t>
            </a:r>
          </a:p>
          <a:p>
            <a:pPr lvl="2" indent="0">
              <a:lnSpc>
                <a:spcPct val="100000"/>
              </a:lnSpc>
              <a:spcAft>
                <a:spcPts val="0"/>
              </a:spcAft>
              <a:buNone/>
            </a:pPr>
            <a:endParaRPr lang="en-US" dirty="0">
              <a:solidFill>
                <a:schemeClr val="tx1"/>
              </a:solidFill>
            </a:endParaRPr>
          </a:p>
          <a:p>
            <a:pPr lvl="2" indent="0">
              <a:lnSpc>
                <a:spcPct val="100000"/>
              </a:lnSpc>
              <a:spcAft>
                <a:spcPts val="0"/>
              </a:spcAft>
              <a:buNone/>
            </a:pPr>
            <a:endParaRPr lang="en-US" dirty="0">
              <a:solidFill>
                <a:schemeClr val="tx1"/>
              </a:solidFill>
            </a:endParaRPr>
          </a:p>
        </p:txBody>
      </p:sp>
      <p:sp>
        <p:nvSpPr>
          <p:cNvPr id="5" name="Title 4"/>
          <p:cNvSpPr>
            <a:spLocks noGrp="1"/>
          </p:cNvSpPr>
          <p:nvPr>
            <p:ph type="title"/>
          </p:nvPr>
        </p:nvSpPr>
        <p:spPr>
          <a:xfrm>
            <a:off x="549275" y="427831"/>
            <a:ext cx="10800000" cy="288000"/>
          </a:xfrm>
        </p:spPr>
        <p:txBody>
          <a:bodyPr/>
          <a:lstStyle/>
          <a:p>
            <a:pPr lvl="2" algn="l" defTabSz="1008044" rtl="0">
              <a:spcBef>
                <a:spcPct val="0"/>
              </a:spcBef>
            </a:pPr>
            <a:r>
              <a:rPr lang="en-US" sz="2400" b="1" dirty="0">
                <a:solidFill>
                  <a:schemeClr val="tx1"/>
                </a:solidFill>
              </a:rPr>
              <a:t>5: String Interpolation USING Template Literals</a:t>
            </a:r>
            <a:br>
              <a:rPr lang="en-US" sz="2400" dirty="0">
                <a:solidFill>
                  <a:schemeClr val="tx1"/>
                </a:solidFill>
              </a:rPr>
            </a:br>
            <a:endParaRPr lang="en-US" dirty="0"/>
          </a:p>
        </p:txBody>
      </p:sp>
    </p:spTree>
    <p:extLst>
      <p:ext uri="{BB962C8B-B14F-4D97-AF65-F5344CB8AC3E}">
        <p14:creationId xmlns:p14="http://schemas.microsoft.com/office/powerpoint/2010/main" val="3981378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9" y="1342231"/>
            <a:ext cx="12578400" cy="5760000"/>
          </a:xfrm>
        </p:spPr>
        <p:txBody>
          <a:bodyPr/>
          <a:lstStyle/>
          <a:p>
            <a:pPr lvl="2" indent="0">
              <a:lnSpc>
                <a:spcPct val="100000"/>
              </a:lnSpc>
              <a:spcAft>
                <a:spcPts val="0"/>
              </a:spcAft>
              <a:buNone/>
            </a:pPr>
            <a:r>
              <a:rPr lang="en-IN" dirty="0">
                <a:solidFill>
                  <a:schemeClr val="tx1"/>
                </a:solidFill>
              </a:rPr>
              <a:t>ES5:</a:t>
            </a:r>
          </a:p>
          <a:p>
            <a:pPr lvl="2" indent="0">
              <a:lnSpc>
                <a:spcPct val="100000"/>
              </a:lnSpc>
              <a:spcAft>
                <a:spcPts val="0"/>
              </a:spcAft>
              <a:buNone/>
            </a:pPr>
            <a:r>
              <a:rPr lang="en-IN" dirty="0">
                <a:solidFill>
                  <a:schemeClr val="tx1"/>
                </a:solidFill>
              </a:rPr>
              <a:t>	console.log('Line 1 \n' +</a:t>
            </a:r>
          </a:p>
          <a:p>
            <a:pPr lvl="2" indent="0">
              <a:lnSpc>
                <a:spcPct val="100000"/>
              </a:lnSpc>
              <a:spcAft>
                <a:spcPts val="0"/>
              </a:spcAft>
              <a:buNone/>
            </a:pPr>
            <a:r>
              <a:rPr lang="en-IN" dirty="0">
                <a:solidFill>
                  <a:schemeClr val="tx1"/>
                </a:solidFill>
              </a:rPr>
              <a:t>	'Line 2 \n' +</a:t>
            </a:r>
          </a:p>
          <a:p>
            <a:pPr lvl="2" indent="0">
              <a:lnSpc>
                <a:spcPct val="100000"/>
              </a:lnSpc>
              <a:spcAft>
                <a:spcPts val="0"/>
              </a:spcAft>
              <a:buNone/>
            </a:pPr>
            <a:r>
              <a:rPr lang="en-IN" dirty="0">
                <a:solidFill>
                  <a:schemeClr val="tx1"/>
                </a:solidFill>
              </a:rPr>
              <a:t>	'Line 3' );</a:t>
            </a:r>
          </a:p>
          <a:p>
            <a:pPr lvl="2" indent="0">
              <a:lnSpc>
                <a:spcPct val="100000"/>
              </a:lnSpc>
              <a:spcAft>
                <a:spcPts val="0"/>
              </a:spcAft>
              <a:buNone/>
            </a:pPr>
            <a:endParaRPr lang="en-IN" dirty="0">
              <a:solidFill>
                <a:schemeClr val="tx1"/>
              </a:solidFill>
            </a:endParaRPr>
          </a:p>
          <a:p>
            <a:pPr lvl="2" indent="0">
              <a:lnSpc>
                <a:spcPct val="100000"/>
              </a:lnSpc>
              <a:spcAft>
                <a:spcPts val="0"/>
              </a:spcAft>
              <a:buNone/>
            </a:pPr>
            <a:r>
              <a:rPr lang="en-IN" dirty="0">
                <a:solidFill>
                  <a:schemeClr val="tx1"/>
                </a:solidFill>
              </a:rPr>
              <a:t>ES6:</a:t>
            </a:r>
          </a:p>
          <a:p>
            <a:pPr lvl="2" indent="0">
              <a:lnSpc>
                <a:spcPct val="100000"/>
              </a:lnSpc>
              <a:spcAft>
                <a:spcPts val="0"/>
              </a:spcAft>
              <a:buNone/>
            </a:pPr>
            <a:endParaRPr lang="en-IN" dirty="0">
              <a:solidFill>
                <a:schemeClr val="tx1"/>
              </a:solidFill>
            </a:endParaRPr>
          </a:p>
          <a:p>
            <a:pPr lvl="2" indent="0">
              <a:lnSpc>
                <a:spcPct val="100000"/>
              </a:lnSpc>
              <a:spcAft>
                <a:spcPts val="0"/>
              </a:spcAft>
              <a:buNone/>
            </a:pPr>
            <a:r>
              <a:rPr lang="en-IN" dirty="0">
                <a:solidFill>
                  <a:schemeClr val="tx1"/>
                </a:solidFill>
              </a:rPr>
              <a:t>	console.log(`Line 1</a:t>
            </a:r>
          </a:p>
          <a:p>
            <a:pPr lvl="2" indent="0">
              <a:lnSpc>
                <a:spcPct val="100000"/>
              </a:lnSpc>
              <a:spcAft>
                <a:spcPts val="0"/>
              </a:spcAft>
              <a:buNone/>
            </a:pPr>
            <a:r>
              <a:rPr lang="en-IN" dirty="0">
                <a:solidFill>
                  <a:schemeClr val="tx1"/>
                </a:solidFill>
              </a:rPr>
              <a:t>	Line 2 </a:t>
            </a:r>
          </a:p>
          <a:p>
            <a:pPr lvl="2" indent="0">
              <a:lnSpc>
                <a:spcPct val="100000"/>
              </a:lnSpc>
              <a:spcAft>
                <a:spcPts val="0"/>
              </a:spcAft>
              <a:buNone/>
            </a:pPr>
            <a:r>
              <a:rPr lang="en-IN" dirty="0">
                <a:solidFill>
                  <a:schemeClr val="tx1"/>
                </a:solidFill>
              </a:rPr>
              <a:t>	Line 3`);</a:t>
            </a:r>
          </a:p>
          <a:p>
            <a:pPr lvl="2" indent="0">
              <a:lnSpc>
                <a:spcPct val="100000"/>
              </a:lnSpc>
              <a:spcAft>
                <a:spcPts val="0"/>
              </a:spcAft>
              <a:buNone/>
            </a:pPr>
            <a:endParaRPr lang="en-IN" dirty="0">
              <a:solidFill>
                <a:schemeClr val="tx1"/>
              </a:solidFill>
            </a:endParaRPr>
          </a:p>
          <a:p>
            <a:pPr lvl="2" indent="0">
              <a:lnSpc>
                <a:spcPct val="100000"/>
              </a:lnSpc>
              <a:spcAft>
                <a:spcPts val="0"/>
              </a:spcAft>
              <a:buNone/>
            </a:pPr>
            <a:r>
              <a:rPr lang="en-IN" dirty="0">
                <a:solidFill>
                  <a:schemeClr val="tx1"/>
                </a:solidFill>
              </a:rPr>
              <a:t>Enter key is interpreted by ES6 in string literals using backticks.</a:t>
            </a:r>
          </a:p>
          <a:p>
            <a:pPr lvl="2" indent="0">
              <a:lnSpc>
                <a:spcPct val="100000"/>
              </a:lnSpc>
              <a:spcAft>
                <a:spcPts val="0"/>
              </a:spcAft>
              <a:buNone/>
            </a:pPr>
            <a:endParaRPr lang="en-US" dirty="0">
              <a:solidFill>
                <a:schemeClr val="tx1"/>
              </a:solidFill>
            </a:endParaRPr>
          </a:p>
          <a:p>
            <a:pPr lvl="2" indent="0">
              <a:lnSpc>
                <a:spcPct val="100000"/>
              </a:lnSpc>
              <a:spcAft>
                <a:spcPts val="0"/>
              </a:spcAft>
              <a:buNone/>
            </a:pPr>
            <a:r>
              <a:rPr lang="en-US" b="1" dirty="0">
                <a:solidFill>
                  <a:schemeClr val="tx1"/>
                </a:solidFill>
              </a:rPr>
              <a:t>Demo in notes</a:t>
            </a:r>
          </a:p>
          <a:p>
            <a:pPr lvl="2" indent="0">
              <a:lnSpc>
                <a:spcPct val="100000"/>
              </a:lnSpc>
              <a:spcAft>
                <a:spcPts val="0"/>
              </a:spcAft>
              <a:buNone/>
            </a:pPr>
            <a:endParaRPr lang="en-US" b="1" dirty="0">
              <a:solidFill>
                <a:schemeClr val="tx1"/>
              </a:solidFill>
            </a:endParaRPr>
          </a:p>
        </p:txBody>
      </p:sp>
      <p:sp>
        <p:nvSpPr>
          <p:cNvPr id="5" name="Title 4"/>
          <p:cNvSpPr>
            <a:spLocks noGrp="1"/>
          </p:cNvSpPr>
          <p:nvPr>
            <p:ph type="title"/>
          </p:nvPr>
        </p:nvSpPr>
        <p:spPr>
          <a:xfrm>
            <a:off x="549275" y="427831"/>
            <a:ext cx="10800000" cy="288000"/>
          </a:xfrm>
        </p:spPr>
        <p:txBody>
          <a:bodyPr/>
          <a:lstStyle/>
          <a:p>
            <a:pPr lvl="2" algn="l" defTabSz="1008044" rtl="0">
              <a:spcBef>
                <a:spcPct val="0"/>
              </a:spcBef>
            </a:pPr>
            <a:r>
              <a:rPr lang="en-US" sz="2400" b="1" dirty="0">
                <a:solidFill>
                  <a:schemeClr val="tx1"/>
                </a:solidFill>
              </a:rPr>
              <a:t>6: Multiline Strings </a:t>
            </a:r>
            <a:br>
              <a:rPr lang="en-US" sz="2400" dirty="0">
                <a:solidFill>
                  <a:schemeClr val="tx1"/>
                </a:solidFill>
              </a:rPr>
            </a:br>
            <a:endParaRPr lang="en-US" dirty="0"/>
          </a:p>
        </p:txBody>
      </p:sp>
    </p:spTree>
    <p:extLst>
      <p:ext uri="{BB962C8B-B14F-4D97-AF65-F5344CB8AC3E}">
        <p14:creationId xmlns:p14="http://schemas.microsoft.com/office/powerpoint/2010/main" val="3528551916"/>
      </p:ext>
    </p:extLst>
  </p:cSld>
  <p:clrMapOvr>
    <a:masterClrMapping/>
  </p:clrMapOvr>
</p:sld>
</file>

<file path=ppt/theme/theme1.xml><?xml version="1.0" encoding="utf-8"?>
<a:theme xmlns:a="http://schemas.openxmlformats.org/drawingml/2006/main" name="ION Trading PowerPoint Template A4">
  <a:themeElements>
    <a:clrScheme name="ION Heavy Blue 1">
      <a:dk1>
        <a:srgbClr val="001437"/>
      </a:dk1>
      <a:lt1>
        <a:srgbClr val="FFFFFF"/>
      </a:lt1>
      <a:dk2>
        <a:srgbClr val="001437"/>
      </a:dk2>
      <a:lt2>
        <a:srgbClr val="FFFFFF"/>
      </a:lt2>
      <a:accent1>
        <a:srgbClr val="D64641"/>
      </a:accent1>
      <a:accent2>
        <a:srgbClr val="00A4E6"/>
      </a:accent2>
      <a:accent3>
        <a:srgbClr val="EFE8E0"/>
      </a:accent3>
      <a:accent4>
        <a:srgbClr val="96C768"/>
      </a:accent4>
      <a:accent5>
        <a:srgbClr val="F58B46"/>
      </a:accent5>
      <a:accent6>
        <a:srgbClr val="00A4E6"/>
      </a:accent6>
      <a:hlink>
        <a:srgbClr val="00A4E6"/>
      </a:hlink>
      <a:folHlink>
        <a:srgbClr val="D64641"/>
      </a:folHlink>
    </a:clrScheme>
    <a:fontScheme name="Source Sans Pro 23 Nov 2015 1507hrs">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7C02DE79-72EE-4CD9-A477-BCBA5861B1C6}" vid="{76EB0883-8AE0-4E75-AE85-04E25031F6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Document (16_9) 11-2016</Template>
  <TotalTime>0</TotalTime>
  <Words>672</Words>
  <Application>Microsoft Office PowerPoint</Application>
  <PresentationFormat>Custom</PresentationFormat>
  <Paragraphs>546</Paragraphs>
  <Slides>20</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Georgia</vt:lpstr>
      <vt:lpstr>iON</vt:lpstr>
      <vt:lpstr>Source Sans Pro</vt:lpstr>
      <vt:lpstr>Source Sans Pro Light</vt:lpstr>
      <vt:lpstr>Source Sans Pro Semibold</vt:lpstr>
      <vt:lpstr>Wingdings</vt:lpstr>
      <vt:lpstr>ION Trading PowerPoint Template A4</vt:lpstr>
      <vt:lpstr>PowerPoint Presentation</vt:lpstr>
      <vt:lpstr>Agenda</vt:lpstr>
      <vt:lpstr>What is ES6 ?</vt:lpstr>
      <vt:lpstr>Features of ES6:</vt:lpstr>
      <vt:lpstr>1: From var to let/const. </vt:lpstr>
      <vt:lpstr>2:Arrow Functions / 3.Default parameter values. </vt:lpstr>
      <vt:lpstr>4: Spread operator </vt:lpstr>
      <vt:lpstr>5: String Interpolation USING Template Literals </vt:lpstr>
      <vt:lpstr>6: Multiline Strings  </vt:lpstr>
      <vt:lpstr>7: Property Shorthand  </vt:lpstr>
      <vt:lpstr>8: Classes </vt:lpstr>
      <vt:lpstr>9: Built in data Structures   </vt:lpstr>
      <vt:lpstr>10: Array Helper Methods  </vt:lpstr>
      <vt:lpstr>10: Array Helper Methods … </vt:lpstr>
      <vt:lpstr>11: Destructuring</vt:lpstr>
      <vt:lpstr>12: Promises</vt:lpstr>
      <vt:lpstr>13: Proxies</vt:lpstr>
      <vt:lpstr>14: Other Features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2017-05-18T04:59:58Z</dcterms:created>
  <dcterms:modified xsi:type="dcterms:W3CDTF">2018-07-23T10:40:38Z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1.5</vt:r8>
  </property>
  <property fmtid="{D5CDD505-2E9C-101B-9397-08002B2CF9AE}" pid="3" name="Publisher">
    <vt:lpwstr>Design Team</vt:lpwstr>
  </property>
</Properties>
</file>