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37" userDrawn="1">
          <p15:clr>
            <a:srgbClr val="A4A3A4"/>
          </p15:clr>
        </p15:guide>
        <p15:guide id="2" pos="56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8" autoAdjust="0"/>
    <p:restoredTop sz="94660"/>
  </p:normalViewPr>
  <p:slideViewPr>
    <p:cSldViewPr snapToGrid="0">
      <p:cViewPr>
        <p:scale>
          <a:sx n="75" d="100"/>
          <a:sy n="75" d="100"/>
        </p:scale>
        <p:origin x="3024" y="-90"/>
      </p:cViewPr>
      <p:guideLst>
        <p:guide orient="horz" pos="7937"/>
        <p:guide pos="56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17/11/2021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4600361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AFD5325B-1A15-4464-AC58-4D5851FBB6B7}" type="datetimeFigureOut">
              <a:rPr lang="en-CH" smtClean="0"/>
              <a:t>17/11/2021</a:t>
            </a:fld>
            <a:endParaRPr lang="en-CH"/>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728787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FDE14A-EF36-483A-A932-514011F9AA0C}"/>
              </a:ext>
            </a:extLst>
          </p:cNvPr>
          <p:cNvSpPr/>
          <p:nvPr/>
        </p:nvSpPr>
        <p:spPr>
          <a:xfrm>
            <a:off x="342900" y="139700"/>
            <a:ext cx="17284700" cy="1320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Comparing Decision Tree and K-Nearest Neighbor for Heart Stroke Prediction</a:t>
            </a:r>
            <a:br>
              <a:rPr lang="en-US" sz="3600" b="1" dirty="0"/>
            </a:br>
            <a:r>
              <a:rPr lang="en-US" sz="2400" dirty="0"/>
              <a:t>by Stefan Diener</a:t>
            </a:r>
            <a:endParaRPr lang="en-CH" sz="3600"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3E259DF-0A40-4B37-B115-0319E48BC63A}"/>
                  </a:ext>
                </a:extLst>
              </p:cNvPr>
              <p:cNvSpPr/>
              <p:nvPr/>
            </p:nvSpPr>
            <p:spPr>
              <a:xfrm>
                <a:off x="342899" y="1460500"/>
                <a:ext cx="17284699" cy="1320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sz="2400" b="1" dirty="0"/>
                  <a:t>Description and Motivation of the Problem</a:t>
                </a:r>
              </a:p>
              <a:p>
                <a:r>
                  <a:rPr lang="en-US" dirty="0"/>
                  <a:t>In England, heart disease is the second leading cause of death according to data from the UK Office for National Statistics (ONS</a:t>
                </a:r>
                <a14:m>
                  <m:oMath xmlns:m="http://schemas.openxmlformats.org/officeDocument/2006/math">
                    <m:sSup>
                      <m:sSupPr>
                        <m:ctrlPr>
                          <a:rPr lang="en-US"/>
                        </m:ctrlPr>
                      </m:sSupPr>
                      <m:e>
                        <m:r>
                          <m:rPr>
                            <m:nor/>
                          </m:rPr>
                          <a:rPr lang="en-US" dirty="0"/>
                          <m:t>)</m:t>
                        </m:r>
                      </m:e>
                      <m:sup>
                        <m:r>
                          <a:rPr lang="en-US"/>
                          <m:t>1</m:t>
                        </m:r>
                      </m:sup>
                    </m:sSup>
                  </m:oMath>
                </a14:m>
                <a:r>
                  <a:rPr lang="en-US" dirty="0"/>
                  <a:t>. Therefore, predicting whether a person will have a heart attack can be of great importance to public health, as it can ensure adequate preparation and quick action in an emergency.  The goal of this project is to train and compare the ability of a Decision Tree and a K-Nearest Neighbor classifier to predict whether a person will suffer a heart stroke.</a:t>
                </a:r>
                <a:endParaRPr lang="en-CH" dirty="0"/>
              </a:p>
            </p:txBody>
          </p:sp>
        </mc:Choice>
        <mc:Fallback>
          <p:sp>
            <p:nvSpPr>
              <p:cNvPr id="8" name="Rectangle 7">
                <a:extLst>
                  <a:ext uri="{FF2B5EF4-FFF2-40B4-BE49-F238E27FC236}">
                    <a16:creationId xmlns:a16="http://schemas.microsoft.com/office/drawing/2014/main" id="{93E259DF-0A40-4B37-B115-0319E48BC63A}"/>
                  </a:ext>
                </a:extLst>
              </p:cNvPr>
              <p:cNvSpPr>
                <a:spLocks noRot="1" noChangeAspect="1" noMove="1" noResize="1" noEditPoints="1" noAdjustHandles="1" noChangeArrowheads="1" noChangeShapeType="1" noTextEdit="1"/>
              </p:cNvSpPr>
              <p:nvPr/>
            </p:nvSpPr>
            <p:spPr>
              <a:xfrm>
                <a:off x="342899" y="1460500"/>
                <a:ext cx="17284699" cy="1320800"/>
              </a:xfrm>
              <a:prstGeom prst="rect">
                <a:avLst/>
              </a:prstGeom>
              <a:blipFill>
                <a:blip r:embed="rId2"/>
                <a:stretch>
                  <a:fillRect l="-422" t="-1351" b="-4505"/>
                </a:stretch>
              </a:blipFill>
              <a:ln w="38100"/>
            </p:spPr>
            <p:txBody>
              <a:bodyPr/>
              <a:lstStyle/>
              <a:p>
                <a:r>
                  <a:rPr lang="en-CH">
                    <a:noFill/>
                  </a:rPr>
                  <a:t> </a:t>
                </a:r>
              </a:p>
            </p:txBody>
          </p:sp>
        </mc:Fallback>
      </mc:AlternateContent>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111</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4</cp:revision>
  <dcterms:created xsi:type="dcterms:W3CDTF">2021-11-17T15:29:48Z</dcterms:created>
  <dcterms:modified xsi:type="dcterms:W3CDTF">2021-11-17T20:14:38Z</dcterms:modified>
</cp:coreProperties>
</file>