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75" d="100"/>
          <a:sy n="75" d="100"/>
        </p:scale>
        <p:origin x="2142" y="-3636"/>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28/11/2021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28/11/2021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28/11/2021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28/11/2021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5910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484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608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7"/>
            <a:ext cx="21004894" cy="573466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484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225109"/>
            <a:ext cx="21040725" cy="3750510"/>
            <a:chOff x="171450" y="9720308"/>
            <a:chExt cx="21040725" cy="313471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8"/>
              <a:ext cx="21040725" cy="3115218"/>
              <a:chOff x="171450" y="9720308"/>
              <a:chExt cx="21040725" cy="6035133"/>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(cont.)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139321"/>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springer open.</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53514"/>
            <a:ext cx="10518188" cy="331188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33.1% false positive rate, a 19.1% false negative rate, 71.6% accuracy, 32.6% specificity, and 67.4% sensitivity.</a:t>
            </a:r>
          </a:p>
          <a:p>
            <a:pPr marL="342900" indent="-342900">
              <a:buFont typeface="Arial" panose="020B0604020202020204" pitchFamily="34" charset="0"/>
              <a:buChar char="•"/>
            </a:pPr>
            <a:r>
              <a:rPr lang="en-US" sz="1600" dirty="0"/>
              <a:t>It is expected that DT outperforms KNN across most classification metrics. This is because, Lui, Fan and Wu (2019) showed that the feature importance in their Random Forest model is heavily dominated by only a few variables, namely ‘Age’, ‘BMI’, and ‘Avg. Glucose Levels’. This caters to the DT, which tends to perform best in an environment with few important predictors [5], whereas KNN is negatively impacted by many irrelevant features, as it assumes equal importance of all features [6]. Here the impact of irrelevant categorical features is enhanced, because each category effectively functions as a distinct feature after one-hot encoding.</a:t>
            </a:r>
          </a:p>
          <a:p>
            <a:pPr marL="342900" indent="-342900">
              <a:buFont typeface="Arial" panose="020B0604020202020204" pitchFamily="34" charset="0"/>
              <a:buChar char="•"/>
            </a:pPr>
            <a:r>
              <a:rPr lang="en-US" sz="1600" dirty="0"/>
              <a:t>KNN is expected to have longer cross validation times,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169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3337377855"/>
              </p:ext>
            </p:extLst>
          </p:nvPr>
        </p:nvGraphicFramePr>
        <p:xfrm>
          <a:off x="9730631" y="51325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53514"/>
            <a:ext cx="10520363" cy="1932175"/>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 </a:t>
            </a:r>
          </a:p>
          <a:p>
            <a:pPr marL="342900" indent="-342900">
              <a:buFont typeface="Arial" panose="020B0604020202020204" pitchFamily="34" charset="0"/>
              <a:buChar char="•"/>
            </a:pPr>
            <a:endParaRPr lang="en-US" sz="1600" dirty="0"/>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2798034320"/>
              </p:ext>
            </p:extLst>
          </p:nvPr>
        </p:nvGraphicFramePr>
        <p:xfrm>
          <a:off x="11682654" y="51343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299303266"/>
              </p:ext>
            </p:extLst>
          </p:nvPr>
        </p:nvGraphicFramePr>
        <p:xfrm>
          <a:off x="13847229" y="51402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830399980"/>
              </p:ext>
            </p:extLst>
          </p:nvPr>
        </p:nvGraphicFramePr>
        <p:xfrm>
          <a:off x="7628928" y="51327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584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537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356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8930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79964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79964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495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704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3324</TotalTime>
  <Words>1819</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37</cp:revision>
  <dcterms:created xsi:type="dcterms:W3CDTF">2021-11-17T15:29:48Z</dcterms:created>
  <dcterms:modified xsi:type="dcterms:W3CDTF">2021-11-28T17:32:39Z</dcterms:modified>
</cp:coreProperties>
</file>