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41" autoAdjust="0"/>
    <p:restoredTop sz="94660"/>
  </p:normalViewPr>
  <p:slideViewPr>
    <p:cSldViewPr snapToGrid="0">
      <p:cViewPr>
        <p:scale>
          <a:sx n="50" d="100"/>
          <a:sy n="50" d="100"/>
        </p:scale>
        <p:origin x="1986" y="36"/>
      </p:cViewPr>
      <p:guideLst>
        <p:guide orient="horz" pos="9536"/>
        <p:guide pos="67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11/19/2021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88752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11/19/2021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56660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11/19/2021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7385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11/19/2021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9495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11/19/2021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53065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325B-1A15-4464-AC58-4D5851FBB6B7}" type="datetimeFigureOut">
              <a:rPr lang="en-CH" smtClean="0"/>
              <a:t>11/19/2021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7516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325B-1A15-4464-AC58-4D5851FBB6B7}" type="datetimeFigureOut">
              <a:rPr lang="en-CH" smtClean="0"/>
              <a:t>11/19/2021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042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325B-1A15-4464-AC58-4D5851FBB6B7}" type="datetimeFigureOut">
              <a:rPr lang="en-CH" smtClean="0"/>
              <a:t>11/19/2021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70991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325B-1A15-4464-AC58-4D5851FBB6B7}" type="datetimeFigureOut">
              <a:rPr lang="en-CH" smtClean="0"/>
              <a:t>11/19/2021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142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325B-1A15-4464-AC58-4D5851FBB6B7}" type="datetimeFigureOut">
              <a:rPr lang="en-CH" smtClean="0"/>
              <a:t>11/19/2021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0666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11/19/2021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313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11/19/2021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1258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FD5325B-1A15-4464-AC58-4D5851FBB6B7}" type="datetimeFigureOut">
              <a:rPr lang="en-CH" smtClean="0"/>
              <a:t>11/19/2021</a:t>
            </a:fld>
            <a:endParaRPr lang="en-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036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DFDE14A-EF36-483A-A932-514011F9AA0C}"/>
              </a:ext>
            </a:extLst>
          </p:cNvPr>
          <p:cNvSpPr/>
          <p:nvPr/>
        </p:nvSpPr>
        <p:spPr>
          <a:xfrm>
            <a:off x="407343" y="335589"/>
            <a:ext cx="20533108" cy="156902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4752" b="1" dirty="0"/>
              <a:t>Comparing Decision Tree and K-Nearest Neighbor for Cerebral Stroke Prediction</a:t>
            </a:r>
            <a:br>
              <a:rPr lang="en-US" sz="4276" b="1" dirty="0"/>
            </a:br>
            <a:r>
              <a:rPr lang="en-US" sz="2851" dirty="0"/>
              <a:t>by Stefan Diener</a:t>
            </a:r>
            <a:endParaRPr lang="en-CH" sz="4276" dirty="0"/>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93E259DF-0A40-4B37-B115-0319E48BC63A}"/>
                  </a:ext>
                </a:extLst>
              </p:cNvPr>
              <p:cNvSpPr/>
              <p:nvPr/>
            </p:nvSpPr>
            <p:spPr>
              <a:xfrm>
                <a:off x="407342" y="1904614"/>
                <a:ext cx="20533107" cy="201968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851" b="1" dirty="0"/>
                  <a:t>1) Description and Motivation of the Problem</a:t>
                </a:r>
              </a:p>
              <a:p>
                <a:r>
                  <a:rPr lang="en-US" sz="2400" dirty="0"/>
                  <a:t>In 2020, England recorded cerebrovascular diseases are the third leading cause of death</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 </m:t>
                        </m:r>
                      </m:e>
                      <m:sup>
                        <m:r>
                          <a:rPr lang="en-US" sz="2400">
                            <a:latin typeface="Cambria Math" panose="02040503050406030204" pitchFamily="18" charset="0"/>
                          </a:rPr>
                          <m:t>1</m:t>
                        </m:r>
                      </m:sup>
                    </m:sSup>
                  </m:oMath>
                </a14:m>
                <a:r>
                  <a:rPr lang="en-US" sz="2400" dirty="0"/>
                  <a:t>. A cerebral stroke is a subtype of these diseases in which the blood supply to part of the brain is interrupted, depriving brain tissue of oxygen and nutrients and causing the death of brain cells within minutes. Therefore, predicting whether a person will have a cerebral stroke can be of great importance to public health, as it can help ensure adequate preparation and quick action in an emergency. The goal of this project is to train and compare the ability of a Decision Tree and a K-Nearest Neighbor classifier to predict whether a person will suffer a heart stroke.</a:t>
                </a:r>
                <a:endParaRPr lang="en-CH" sz="2400" dirty="0"/>
              </a:p>
            </p:txBody>
          </p:sp>
        </mc:Choice>
        <mc:Fallback>
          <p:sp>
            <p:nvSpPr>
              <p:cNvPr id="8" name="Rectangle 7">
                <a:extLst>
                  <a:ext uri="{FF2B5EF4-FFF2-40B4-BE49-F238E27FC236}">
                    <a16:creationId xmlns:a16="http://schemas.microsoft.com/office/drawing/2014/main" id="{93E259DF-0A40-4B37-B115-0319E48BC63A}"/>
                  </a:ext>
                </a:extLst>
              </p:cNvPr>
              <p:cNvSpPr>
                <a:spLocks noRot="1" noChangeAspect="1" noMove="1" noResize="1" noEditPoints="1" noAdjustHandles="1" noChangeArrowheads="1" noChangeShapeType="1" noTextEdit="1"/>
              </p:cNvSpPr>
              <p:nvPr/>
            </p:nvSpPr>
            <p:spPr>
              <a:xfrm>
                <a:off x="407342" y="1904614"/>
                <a:ext cx="20533107" cy="2019686"/>
              </a:xfrm>
              <a:prstGeom prst="rect">
                <a:avLst/>
              </a:prstGeom>
              <a:blipFill>
                <a:blip r:embed="rId2"/>
                <a:stretch>
                  <a:fillRect l="-533" t="-1775" r="-593" b="-4142"/>
                </a:stretch>
              </a:blipFill>
              <a:ln w="38100"/>
            </p:spPr>
            <p:txBody>
              <a:bodyPr/>
              <a:lstStyle/>
              <a:p>
                <a:r>
                  <a:rPr lang="en-GB">
                    <a:noFill/>
                  </a:rPr>
                  <a:t> </a:t>
                </a:r>
              </a:p>
            </p:txBody>
          </p:sp>
        </mc:Fallback>
      </mc:AlternateContent>
      <p:sp>
        <p:nvSpPr>
          <p:cNvPr id="4" name="Rectangle 3">
            <a:extLst>
              <a:ext uri="{FF2B5EF4-FFF2-40B4-BE49-F238E27FC236}">
                <a16:creationId xmlns:a16="http://schemas.microsoft.com/office/drawing/2014/main" id="{294E475F-DE3E-4412-9F35-20A563F1BBCF}"/>
              </a:ext>
            </a:extLst>
          </p:cNvPr>
          <p:cNvSpPr/>
          <p:nvPr/>
        </p:nvSpPr>
        <p:spPr>
          <a:xfrm>
            <a:off x="407342" y="3924300"/>
            <a:ext cx="20533107" cy="5715000"/>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851" b="1" dirty="0"/>
              <a:t>2) Initial analysis of the data set including basic statistics</a:t>
            </a:r>
          </a:p>
          <a:p>
            <a:endParaRPr lang="en-US" sz="2851" b="1" dirty="0"/>
          </a:p>
          <a:p>
            <a:endParaRPr lang="en-US" sz="2851" b="1" dirty="0"/>
          </a:p>
          <a:p>
            <a:endParaRPr lang="en-US" sz="2851" b="1" dirty="0"/>
          </a:p>
        </p:txBody>
      </p:sp>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586</TotalTime>
  <Words>154</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6</cp:revision>
  <dcterms:created xsi:type="dcterms:W3CDTF">2021-11-17T15:29:48Z</dcterms:created>
  <dcterms:modified xsi:type="dcterms:W3CDTF">2021-11-19T16:08:46Z</dcterms:modified>
</cp:coreProperties>
</file>