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5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14029E-EA03-49E0-BCF3-DB63E1872A1E}" type="doc">
      <dgm:prSet loTypeId="urn:microsoft.com/office/officeart/2009/3/layout/Phased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BA09E1E-FCCC-469B-93B8-B601A7844718}">
      <dgm:prSet phldrT="[Text]"/>
      <dgm:spPr/>
      <dgm:t>
        <a:bodyPr/>
        <a:lstStyle/>
        <a:p>
          <a:r>
            <a:rPr lang="en-US" noProof="0" dirty="0"/>
            <a:t>Data</a:t>
          </a:r>
          <a:r>
            <a:rPr lang="de-DE" dirty="0"/>
            <a:t> </a:t>
          </a:r>
          <a:r>
            <a:rPr lang="en-US" noProof="0" dirty="0"/>
            <a:t>Preparation</a:t>
          </a:r>
          <a:r>
            <a:rPr lang="de-DE" dirty="0"/>
            <a:t> </a:t>
          </a:r>
          <a:endParaRPr lang="en-GB" dirty="0"/>
        </a:p>
      </dgm:t>
    </dgm:pt>
    <dgm:pt modelId="{ADDCD51B-DF72-49BF-9343-B0FD77B5DBDE}" type="parTrans" cxnId="{5A8B0B5F-D13A-4F14-9A52-FDCF0C77E7D2}">
      <dgm:prSet/>
      <dgm:spPr/>
      <dgm:t>
        <a:bodyPr/>
        <a:lstStyle/>
        <a:p>
          <a:endParaRPr lang="en-GB"/>
        </a:p>
      </dgm:t>
    </dgm:pt>
    <dgm:pt modelId="{A4CECE34-6820-47CC-9235-7731AF52834D}" type="sibTrans" cxnId="{5A8B0B5F-D13A-4F14-9A52-FDCF0C77E7D2}">
      <dgm:prSet/>
      <dgm:spPr/>
      <dgm:t>
        <a:bodyPr/>
        <a:lstStyle/>
        <a:p>
          <a:endParaRPr lang="en-GB"/>
        </a:p>
      </dgm:t>
    </dgm:pt>
    <dgm:pt modelId="{9F6426E1-C354-4617-A7BC-B0351F614A6E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noProof="0" dirty="0"/>
            <a:t>Structuring Data</a:t>
          </a:r>
        </a:p>
      </dgm:t>
    </dgm:pt>
    <dgm:pt modelId="{BC024284-488C-4DC9-AAEE-FEA11110281E}" type="parTrans" cxnId="{5A0FBAD0-3950-47FC-9ED5-5D1B80BCA58D}">
      <dgm:prSet/>
      <dgm:spPr/>
      <dgm:t>
        <a:bodyPr/>
        <a:lstStyle/>
        <a:p>
          <a:endParaRPr lang="en-GB"/>
        </a:p>
      </dgm:t>
    </dgm:pt>
    <dgm:pt modelId="{52EAE6C8-7B89-4BE9-B4A8-C72E1D73BC29}" type="sibTrans" cxnId="{5A0FBAD0-3950-47FC-9ED5-5D1B80BCA58D}">
      <dgm:prSet/>
      <dgm:spPr/>
      <dgm:t>
        <a:bodyPr/>
        <a:lstStyle/>
        <a:p>
          <a:endParaRPr lang="en-GB"/>
        </a:p>
      </dgm:t>
    </dgm:pt>
    <dgm:pt modelId="{B4DBF002-15E8-4B30-A693-5DD392280334}">
      <dgm:prSet phldrT="[Text]" custT="1"/>
      <dgm:spPr/>
      <dgm:t>
        <a:bodyPr/>
        <a:lstStyle/>
        <a:p>
          <a:r>
            <a:rPr lang="de-DE" sz="1600" dirty="0"/>
            <a:t>EDA</a:t>
          </a:r>
          <a:endParaRPr lang="en-GB" sz="2800" dirty="0"/>
        </a:p>
      </dgm:t>
    </dgm:pt>
    <dgm:pt modelId="{94C7A5D0-18FA-49F6-9F0A-BE1B083484D6}" type="parTrans" cxnId="{D2E879A2-21E1-4133-AD8A-F492590699D8}">
      <dgm:prSet/>
      <dgm:spPr/>
      <dgm:t>
        <a:bodyPr/>
        <a:lstStyle/>
        <a:p>
          <a:endParaRPr lang="en-GB"/>
        </a:p>
      </dgm:t>
    </dgm:pt>
    <dgm:pt modelId="{83BA8AC0-174C-4C65-A3EC-7B5A4F13C34A}" type="sibTrans" cxnId="{D2E879A2-21E1-4133-AD8A-F492590699D8}">
      <dgm:prSet/>
      <dgm:spPr/>
      <dgm:t>
        <a:bodyPr/>
        <a:lstStyle/>
        <a:p>
          <a:endParaRPr lang="en-GB"/>
        </a:p>
      </dgm:t>
    </dgm:pt>
    <dgm:pt modelId="{9954B479-19E3-4009-8E46-DC7F3B17CB9C}">
      <dgm:prSet phldrT="[Text]"/>
      <dgm:spPr/>
      <dgm:t>
        <a:bodyPr/>
        <a:lstStyle/>
        <a:p>
          <a:r>
            <a:rPr lang="en-GB" dirty="0"/>
            <a:t>Analytics</a:t>
          </a:r>
        </a:p>
      </dgm:t>
    </dgm:pt>
    <dgm:pt modelId="{19970BDF-B9D4-4CCD-BA11-A9CB1B49D1F2}" type="parTrans" cxnId="{5B0E8FAD-B079-431F-9448-973F741D7D48}">
      <dgm:prSet/>
      <dgm:spPr/>
      <dgm:t>
        <a:bodyPr/>
        <a:lstStyle/>
        <a:p>
          <a:endParaRPr lang="en-GB"/>
        </a:p>
      </dgm:t>
    </dgm:pt>
    <dgm:pt modelId="{1D57438E-7914-4DDB-BA0E-67AF7E0C3C08}" type="sibTrans" cxnId="{5B0E8FAD-B079-431F-9448-973F741D7D48}">
      <dgm:prSet/>
      <dgm:spPr/>
      <dgm:t>
        <a:bodyPr/>
        <a:lstStyle/>
        <a:p>
          <a:endParaRPr lang="en-GB"/>
        </a:p>
      </dgm:t>
    </dgm:pt>
    <dgm:pt modelId="{35F72E0F-8DC3-48D4-BAF9-0BD6BABFEA76}">
      <dgm:prSet phldrT="[Text]"/>
      <dgm:spPr/>
      <dgm:t>
        <a:bodyPr/>
        <a:lstStyle/>
        <a:p>
          <a:r>
            <a:rPr lang="en-GB" dirty="0"/>
            <a:t>Human Reasoning</a:t>
          </a:r>
        </a:p>
      </dgm:t>
    </dgm:pt>
    <dgm:pt modelId="{AC96011E-146E-497E-B484-1C9F507A6F49}" type="parTrans" cxnId="{D6B9A5F3-67F7-47D9-80E9-5AF5677F2F92}">
      <dgm:prSet/>
      <dgm:spPr/>
      <dgm:t>
        <a:bodyPr/>
        <a:lstStyle/>
        <a:p>
          <a:endParaRPr lang="en-GB"/>
        </a:p>
      </dgm:t>
    </dgm:pt>
    <dgm:pt modelId="{94DA0BB2-19BF-466E-A765-1D5E4BCC388E}" type="sibTrans" cxnId="{D6B9A5F3-67F7-47D9-80E9-5AF5677F2F92}">
      <dgm:prSet/>
      <dgm:spPr/>
      <dgm:t>
        <a:bodyPr/>
        <a:lstStyle/>
        <a:p>
          <a:endParaRPr lang="en-GB"/>
        </a:p>
      </dgm:t>
    </dgm:pt>
    <dgm:pt modelId="{AD87D6E3-B3F9-4FE1-A50D-A1B727BBDA92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>
              <a:solidFill>
                <a:schemeClr val="tx1"/>
              </a:solidFill>
            </a:rPr>
            <a:t>Cognition</a:t>
          </a:r>
        </a:p>
      </dgm:t>
    </dgm:pt>
    <dgm:pt modelId="{D913F283-1569-450F-BFA6-97C9BF093D1C}" type="parTrans" cxnId="{7A00077A-5784-4539-8313-B1B91C37484A}">
      <dgm:prSet/>
      <dgm:spPr/>
      <dgm:t>
        <a:bodyPr/>
        <a:lstStyle/>
        <a:p>
          <a:endParaRPr lang="en-GB"/>
        </a:p>
      </dgm:t>
    </dgm:pt>
    <dgm:pt modelId="{FA5EDB62-9222-4C67-AC04-5F2B4667E5A7}" type="sibTrans" cxnId="{7A00077A-5784-4539-8313-B1B91C37484A}">
      <dgm:prSet/>
      <dgm:spPr/>
      <dgm:t>
        <a:bodyPr/>
        <a:lstStyle/>
        <a:p>
          <a:endParaRPr lang="en-GB"/>
        </a:p>
      </dgm:t>
    </dgm:pt>
    <dgm:pt modelId="{EDD36D77-6047-4F09-A32B-4B2FAFDE8B2C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>
              <a:solidFill>
                <a:schemeClr val="tx1"/>
              </a:solidFill>
            </a:rPr>
            <a:t>Knowledge</a:t>
          </a:r>
        </a:p>
        <a:p>
          <a:r>
            <a:rPr lang="en-GB" dirty="0">
              <a:solidFill>
                <a:schemeClr val="tx1"/>
              </a:solidFill>
            </a:rPr>
            <a:t>Conclusions</a:t>
          </a:r>
        </a:p>
      </dgm:t>
    </dgm:pt>
    <dgm:pt modelId="{6A0D491C-99F0-4597-88DD-7576E332862A}" type="parTrans" cxnId="{DBD25162-E914-46E0-BEE5-05B4AE82EC52}">
      <dgm:prSet/>
      <dgm:spPr/>
      <dgm:t>
        <a:bodyPr/>
        <a:lstStyle/>
        <a:p>
          <a:endParaRPr lang="en-GB"/>
        </a:p>
      </dgm:t>
    </dgm:pt>
    <dgm:pt modelId="{FCBD8FBE-F73F-4943-800B-3A5E81CA7425}" type="sibTrans" cxnId="{DBD25162-E914-46E0-BEE5-05B4AE82EC52}">
      <dgm:prSet/>
      <dgm:spPr/>
      <dgm:t>
        <a:bodyPr/>
        <a:lstStyle/>
        <a:p>
          <a:endParaRPr lang="en-GB"/>
        </a:p>
      </dgm:t>
    </dgm:pt>
    <dgm:pt modelId="{D2104981-525E-4C58-AF8A-5A0D3E9B480D}">
      <dgm:prSet phldrT="[Text]" custT="1"/>
      <dgm:spPr/>
      <dgm:t>
        <a:bodyPr/>
        <a:lstStyle/>
        <a:p>
          <a:r>
            <a:rPr lang="en-GB" sz="1200" dirty="0"/>
            <a:t>Modelling</a:t>
          </a:r>
          <a:endParaRPr lang="en-GB" sz="1000" dirty="0"/>
        </a:p>
      </dgm:t>
    </dgm:pt>
    <dgm:pt modelId="{EC964B57-0A85-4206-8514-7281405D0DE3}" type="parTrans" cxnId="{88229A5E-6993-482D-B6F1-C9D0975935BD}">
      <dgm:prSet/>
      <dgm:spPr/>
      <dgm:t>
        <a:bodyPr/>
        <a:lstStyle/>
        <a:p>
          <a:endParaRPr lang="en-US"/>
        </a:p>
      </dgm:t>
    </dgm:pt>
    <dgm:pt modelId="{F1350E9D-9A4A-4C55-AD78-48AD93DBB669}" type="sibTrans" cxnId="{88229A5E-6993-482D-B6F1-C9D0975935BD}">
      <dgm:prSet/>
      <dgm:spPr/>
      <dgm:t>
        <a:bodyPr/>
        <a:lstStyle/>
        <a:p>
          <a:endParaRPr lang="en-US"/>
        </a:p>
      </dgm:t>
    </dgm:pt>
    <dgm:pt modelId="{6185895E-ACB5-40F5-A8C7-4D203FB17B5D}">
      <dgm:prSet phldrT="[Text]" custT="1"/>
      <dgm:spPr/>
      <dgm:t>
        <a:bodyPr/>
        <a:lstStyle/>
        <a:p>
          <a:r>
            <a:rPr lang="en-GB" sz="1200" dirty="0"/>
            <a:t>Visualization</a:t>
          </a:r>
        </a:p>
      </dgm:t>
    </dgm:pt>
    <dgm:pt modelId="{9AA261AE-EF03-4B0A-9F04-2CA428CAFFF9}" type="parTrans" cxnId="{0FE005E7-E81E-4F94-AC42-DE432FDB04C9}">
      <dgm:prSet/>
      <dgm:spPr/>
      <dgm:t>
        <a:bodyPr/>
        <a:lstStyle/>
        <a:p>
          <a:endParaRPr lang="en-US"/>
        </a:p>
      </dgm:t>
    </dgm:pt>
    <dgm:pt modelId="{F80CC5F6-DA93-4EDB-B29D-DA6ECA07A108}" type="sibTrans" cxnId="{0FE005E7-E81E-4F94-AC42-DE432FDB04C9}">
      <dgm:prSet/>
      <dgm:spPr/>
      <dgm:t>
        <a:bodyPr/>
        <a:lstStyle/>
        <a:p>
          <a:endParaRPr lang="en-US"/>
        </a:p>
      </dgm:t>
    </dgm:pt>
    <dgm:pt modelId="{8628534B-B7DC-49B7-9B89-6CE159A618C0}">
      <dgm:prSet/>
      <dgm:spPr/>
      <dgm:t>
        <a:bodyPr/>
        <a:lstStyle/>
        <a:p>
          <a:r>
            <a:rPr lang="en-GB"/>
            <a:t>Data Derivation</a:t>
          </a:r>
          <a:endParaRPr lang="en-US"/>
        </a:p>
      </dgm:t>
    </dgm:pt>
    <dgm:pt modelId="{60AEA45A-A399-4029-B1E1-9D9C80052667}" type="parTrans" cxnId="{2E75E3AA-4F94-4FD4-9A4B-D7544DA6C5CF}">
      <dgm:prSet/>
      <dgm:spPr/>
      <dgm:t>
        <a:bodyPr/>
        <a:lstStyle/>
        <a:p>
          <a:endParaRPr lang="en-US"/>
        </a:p>
      </dgm:t>
    </dgm:pt>
    <dgm:pt modelId="{B1D29E29-B0AC-476C-9C24-01F0C1392654}" type="sibTrans" cxnId="{2E75E3AA-4F94-4FD4-9A4B-D7544DA6C5CF}">
      <dgm:prSet/>
      <dgm:spPr/>
      <dgm:t>
        <a:bodyPr/>
        <a:lstStyle/>
        <a:p>
          <a:endParaRPr lang="en-US"/>
        </a:p>
      </dgm:t>
    </dgm:pt>
    <dgm:pt modelId="{4E11B9F3-B10A-4700-A9BB-6461856FB8A8}" type="pres">
      <dgm:prSet presAssocID="{8314029E-EA03-49E0-BCF3-DB63E1872A1E}" presName="Name0" presStyleCnt="0">
        <dgm:presLayoutVars>
          <dgm:chMax val="3"/>
          <dgm:chPref val="3"/>
          <dgm:bulletEnabled val="1"/>
          <dgm:dir/>
          <dgm:animLvl val="lvl"/>
        </dgm:presLayoutVars>
      </dgm:prSet>
      <dgm:spPr/>
    </dgm:pt>
    <dgm:pt modelId="{623C80A3-2121-4A82-AD01-B2A2567BB6AF}" type="pres">
      <dgm:prSet presAssocID="{8314029E-EA03-49E0-BCF3-DB63E1872A1E}" presName="arc1" presStyleLbl="node1" presStyleIdx="0" presStyleCnt="4"/>
      <dgm:spPr/>
    </dgm:pt>
    <dgm:pt modelId="{6C94D416-AEA1-4F2D-86AC-26AEC962F105}" type="pres">
      <dgm:prSet presAssocID="{8314029E-EA03-49E0-BCF3-DB63E1872A1E}" presName="arc3" presStyleLbl="node1" presStyleIdx="1" presStyleCnt="4"/>
      <dgm:spPr/>
    </dgm:pt>
    <dgm:pt modelId="{590D5A22-6EC4-4EAE-9888-EF2CF8971B44}" type="pres">
      <dgm:prSet presAssocID="{8314029E-EA03-49E0-BCF3-DB63E1872A1E}" presName="parentText2" presStyleLbl="revTx" presStyleIdx="0" presStyleCnt="3">
        <dgm:presLayoutVars>
          <dgm:chMax val="4"/>
          <dgm:chPref val="3"/>
          <dgm:bulletEnabled val="1"/>
        </dgm:presLayoutVars>
      </dgm:prSet>
      <dgm:spPr/>
    </dgm:pt>
    <dgm:pt modelId="{9E2CC2F5-525F-465F-925B-6C992720ECA1}" type="pres">
      <dgm:prSet presAssocID="{8314029E-EA03-49E0-BCF3-DB63E1872A1E}" presName="arc2" presStyleLbl="node1" presStyleIdx="2" presStyleCnt="4"/>
      <dgm:spPr/>
    </dgm:pt>
    <dgm:pt modelId="{DBD02E9E-1DE1-49AD-9D6C-76BB7639D6CC}" type="pres">
      <dgm:prSet presAssocID="{8314029E-EA03-49E0-BCF3-DB63E1872A1E}" presName="arc4" presStyleLbl="node1" presStyleIdx="3" presStyleCnt="4"/>
      <dgm:spPr/>
    </dgm:pt>
    <dgm:pt modelId="{F4A9C6B3-0492-4860-828A-A4328A9D0E33}" type="pres">
      <dgm:prSet presAssocID="{8314029E-EA03-49E0-BCF3-DB63E1872A1E}" presName="parentText3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4C631745-A5C8-4347-82EB-D681F2C93C1E}" type="pres">
      <dgm:prSet presAssocID="{8314029E-EA03-49E0-BCF3-DB63E1872A1E}" presName="middleComposite" presStyleCnt="0"/>
      <dgm:spPr/>
    </dgm:pt>
    <dgm:pt modelId="{B9D8EF09-4776-4C09-9741-B9032A04E39B}" type="pres">
      <dgm:prSet presAssocID="{6185895E-ACB5-40F5-A8C7-4D203FB17B5D}" presName="circ1" presStyleLbl="vennNode1" presStyleIdx="0" presStyleCnt="8"/>
      <dgm:spPr/>
    </dgm:pt>
    <dgm:pt modelId="{25CADA6E-453E-4C91-B426-6FB8C7A738FC}" type="pres">
      <dgm:prSet presAssocID="{6185895E-ACB5-40F5-A8C7-4D203FB17B5D}" presName="circ1Tx" presStyleLbl="revTx" presStyleIdx="1" presStyleCnt="3">
        <dgm:presLayoutVars>
          <dgm:chMax val="0"/>
          <dgm:chPref val="0"/>
        </dgm:presLayoutVars>
      </dgm:prSet>
      <dgm:spPr/>
    </dgm:pt>
    <dgm:pt modelId="{E787D409-915C-4F1C-982B-74093CF401AE}" type="pres">
      <dgm:prSet presAssocID="{8628534B-B7DC-49B7-9B89-6CE159A618C0}" presName="circ2" presStyleLbl="vennNode1" presStyleIdx="1" presStyleCnt="8"/>
      <dgm:spPr/>
    </dgm:pt>
    <dgm:pt modelId="{3194867A-BF80-480D-BF06-4676F7892352}" type="pres">
      <dgm:prSet presAssocID="{8628534B-B7DC-49B7-9B89-6CE159A618C0}" presName="circ2Tx" presStyleLbl="revTx" presStyleIdx="1" presStyleCnt="3">
        <dgm:presLayoutVars>
          <dgm:chMax val="0"/>
          <dgm:chPref val="0"/>
        </dgm:presLayoutVars>
      </dgm:prSet>
      <dgm:spPr/>
    </dgm:pt>
    <dgm:pt modelId="{515DE1C7-FB79-4542-8A11-7750F118C463}" type="pres">
      <dgm:prSet presAssocID="{D2104981-525E-4C58-AF8A-5A0D3E9B480D}" presName="circ3" presStyleLbl="vennNode1" presStyleIdx="2" presStyleCnt="8"/>
      <dgm:spPr/>
    </dgm:pt>
    <dgm:pt modelId="{1D00554C-C5D3-4D3D-B85F-3C736B7A8BE9}" type="pres">
      <dgm:prSet presAssocID="{D2104981-525E-4C58-AF8A-5A0D3E9B480D}" presName="circ3Tx" presStyleLbl="revTx" presStyleIdx="1" presStyleCnt="3">
        <dgm:presLayoutVars>
          <dgm:chMax val="0"/>
          <dgm:chPref val="0"/>
        </dgm:presLayoutVars>
      </dgm:prSet>
      <dgm:spPr/>
    </dgm:pt>
    <dgm:pt modelId="{265BF116-2608-4635-8A34-C908E4D08C64}" type="pres">
      <dgm:prSet presAssocID="{8314029E-EA03-49E0-BCF3-DB63E1872A1E}" presName="leftComposite" presStyleCnt="0"/>
      <dgm:spPr/>
    </dgm:pt>
    <dgm:pt modelId="{CB51ADF1-C53A-4235-B969-E379CC4FE726}" type="pres">
      <dgm:prSet presAssocID="{9F6426E1-C354-4617-A7BC-B0351F614A6E}" presName="childText1_1" presStyleLbl="vennNode1" presStyleIdx="3" presStyleCnt="8" custScaleX="124205" custScaleY="118108" custLinFactNeighborX="2054" custLinFactNeighborY="2054">
        <dgm:presLayoutVars>
          <dgm:chMax val="0"/>
          <dgm:chPref val="0"/>
        </dgm:presLayoutVars>
      </dgm:prSet>
      <dgm:spPr/>
    </dgm:pt>
    <dgm:pt modelId="{3F164F59-E747-425B-99E5-4ABCFBF2EDF2}" type="pres">
      <dgm:prSet presAssocID="{9F6426E1-C354-4617-A7BC-B0351F614A6E}" presName="ellipse1" presStyleLbl="vennNode1" presStyleIdx="4" presStyleCnt="8"/>
      <dgm:spPr/>
    </dgm:pt>
    <dgm:pt modelId="{9909B6BD-7C37-42DC-A481-46781CC908F1}" type="pres">
      <dgm:prSet presAssocID="{9F6426E1-C354-4617-A7BC-B0351F614A6E}" presName="ellipse2" presStyleLbl="vennNode1" presStyleIdx="5" presStyleCnt="8"/>
      <dgm:spPr/>
    </dgm:pt>
    <dgm:pt modelId="{F20C7AA9-9430-48C2-9C71-F146EA0BFC3F}" type="pres">
      <dgm:prSet presAssocID="{B4DBF002-15E8-4B30-A693-5DD392280334}" presName="childText1_2" presStyleLbl="vennNode1" presStyleIdx="6" presStyleCnt="8" custLinFactNeighborX="-2053" custLinFactNeighborY="8214">
        <dgm:presLayoutVars>
          <dgm:chMax val="0"/>
          <dgm:chPref val="0"/>
        </dgm:presLayoutVars>
      </dgm:prSet>
      <dgm:spPr/>
    </dgm:pt>
    <dgm:pt modelId="{1CC995D8-19D8-46A1-B71C-21505B64F1BF}" type="pres">
      <dgm:prSet presAssocID="{B4DBF002-15E8-4B30-A693-5DD392280334}" presName="ellipse3" presStyleLbl="vennNode1" presStyleIdx="7" presStyleCnt="8"/>
      <dgm:spPr/>
    </dgm:pt>
    <dgm:pt modelId="{D89438BC-ADDF-4D53-8735-076DED0F7701}" type="pres">
      <dgm:prSet presAssocID="{8314029E-EA03-49E0-BCF3-DB63E1872A1E}" presName="rightChild" presStyleLbl="node2" presStyleIdx="0" presStyleCnt="1">
        <dgm:presLayoutVars>
          <dgm:chMax val="0"/>
          <dgm:chPref val="0"/>
        </dgm:presLayoutVars>
      </dgm:prSet>
      <dgm:spPr/>
    </dgm:pt>
    <dgm:pt modelId="{237A9536-B942-4C4C-A10B-1364BA0F32C0}" type="pres">
      <dgm:prSet presAssocID="{8314029E-EA03-49E0-BCF3-DB63E1872A1E}" presName="parentText1" presStyleLbl="revTx" presStyleIdx="2" presStyleCnt="3">
        <dgm:presLayoutVars>
          <dgm:chMax val="4"/>
          <dgm:chPref val="3"/>
          <dgm:bulletEnabled val="1"/>
        </dgm:presLayoutVars>
      </dgm:prSet>
      <dgm:spPr/>
    </dgm:pt>
  </dgm:ptLst>
  <dgm:cxnLst>
    <dgm:cxn modelId="{CD33261F-1263-4851-B8DB-7BD433D893C4}" type="presOf" srcId="{9954B479-19E3-4009-8E46-DC7F3B17CB9C}" destId="{590D5A22-6EC4-4EAE-9888-EF2CF8971B44}" srcOrd="0" destOrd="0" presId="urn:microsoft.com/office/officeart/2009/3/layout/PhasedProcess"/>
    <dgm:cxn modelId="{07988E31-33D8-4314-B4CF-43BBFC56E5F3}" type="presOf" srcId="{AD87D6E3-B3F9-4FE1-A50D-A1B727BBDA92}" destId="{D89438BC-ADDF-4D53-8735-076DED0F7701}" srcOrd="0" destOrd="0" presId="urn:microsoft.com/office/officeart/2009/3/layout/PhasedProcess"/>
    <dgm:cxn modelId="{B63BBE5C-9769-400B-97DA-19AA2A0FD91E}" type="presOf" srcId="{8314029E-EA03-49E0-BCF3-DB63E1872A1E}" destId="{4E11B9F3-B10A-4700-A9BB-6461856FB8A8}" srcOrd="0" destOrd="0" presId="urn:microsoft.com/office/officeart/2009/3/layout/PhasedProcess"/>
    <dgm:cxn modelId="{88229A5E-6993-482D-B6F1-C9D0975935BD}" srcId="{9954B479-19E3-4009-8E46-DC7F3B17CB9C}" destId="{D2104981-525E-4C58-AF8A-5A0D3E9B480D}" srcOrd="2" destOrd="0" parTransId="{EC964B57-0A85-4206-8514-7281405D0DE3}" sibTransId="{F1350E9D-9A4A-4C55-AD78-48AD93DBB669}"/>
    <dgm:cxn modelId="{5A8B0B5F-D13A-4F14-9A52-FDCF0C77E7D2}" srcId="{8314029E-EA03-49E0-BCF3-DB63E1872A1E}" destId="{DBA09E1E-FCCC-469B-93B8-B601A7844718}" srcOrd="0" destOrd="0" parTransId="{ADDCD51B-DF72-49BF-9343-B0FD77B5DBDE}" sibTransId="{A4CECE34-6820-47CC-9235-7731AF52834D}"/>
    <dgm:cxn modelId="{DBD25162-E914-46E0-BEE5-05B4AE82EC52}" srcId="{35F72E0F-8DC3-48D4-BAF9-0BD6BABFEA76}" destId="{EDD36D77-6047-4F09-A32B-4B2FAFDE8B2C}" srcOrd="1" destOrd="0" parTransId="{6A0D491C-99F0-4597-88DD-7576E332862A}" sibTransId="{FCBD8FBE-F73F-4943-800B-3A5E81CA7425}"/>
    <dgm:cxn modelId="{0B68C266-A6F2-48C5-8952-3237EFE1B11B}" type="presOf" srcId="{6185895E-ACB5-40F5-A8C7-4D203FB17B5D}" destId="{B9D8EF09-4776-4C09-9741-B9032A04E39B}" srcOrd="0" destOrd="0" presId="urn:microsoft.com/office/officeart/2009/3/layout/PhasedProcess"/>
    <dgm:cxn modelId="{7C0AF14B-EE1D-43D1-A0C0-A81E5D490238}" type="presOf" srcId="{D2104981-525E-4C58-AF8A-5A0D3E9B480D}" destId="{1D00554C-C5D3-4D3D-B85F-3C736B7A8BE9}" srcOrd="1" destOrd="0" presId="urn:microsoft.com/office/officeart/2009/3/layout/PhasedProcess"/>
    <dgm:cxn modelId="{7A00077A-5784-4539-8313-B1B91C37484A}" srcId="{35F72E0F-8DC3-48D4-BAF9-0BD6BABFEA76}" destId="{AD87D6E3-B3F9-4FE1-A50D-A1B727BBDA92}" srcOrd="0" destOrd="0" parTransId="{D913F283-1569-450F-BFA6-97C9BF093D1C}" sibTransId="{FA5EDB62-9222-4C67-AC04-5F2B4667E5A7}"/>
    <dgm:cxn modelId="{69F1177B-7A8C-4564-9B0E-E8AA783D2BAF}" type="presOf" srcId="{DBA09E1E-FCCC-469B-93B8-B601A7844718}" destId="{237A9536-B942-4C4C-A10B-1364BA0F32C0}" srcOrd="0" destOrd="0" presId="urn:microsoft.com/office/officeart/2009/3/layout/PhasedProcess"/>
    <dgm:cxn modelId="{BE21A480-6406-4C53-AE9D-3E0B725D8747}" type="presOf" srcId="{D2104981-525E-4C58-AF8A-5A0D3E9B480D}" destId="{515DE1C7-FB79-4542-8A11-7750F118C463}" srcOrd="0" destOrd="0" presId="urn:microsoft.com/office/officeart/2009/3/layout/PhasedProcess"/>
    <dgm:cxn modelId="{8DC2A48F-3B1E-462A-881F-F0BA27719F38}" type="presOf" srcId="{8628534B-B7DC-49B7-9B89-6CE159A618C0}" destId="{3194867A-BF80-480D-BF06-4676F7892352}" srcOrd="1" destOrd="0" presId="urn:microsoft.com/office/officeart/2009/3/layout/PhasedProcess"/>
    <dgm:cxn modelId="{6CE50FA1-DE6E-40E4-9B7D-E9CEF7474663}" type="presOf" srcId="{6185895E-ACB5-40F5-A8C7-4D203FB17B5D}" destId="{25CADA6E-453E-4C91-B426-6FB8C7A738FC}" srcOrd="1" destOrd="0" presId="urn:microsoft.com/office/officeart/2009/3/layout/PhasedProcess"/>
    <dgm:cxn modelId="{D2E879A2-21E1-4133-AD8A-F492590699D8}" srcId="{DBA09E1E-FCCC-469B-93B8-B601A7844718}" destId="{B4DBF002-15E8-4B30-A693-5DD392280334}" srcOrd="1" destOrd="0" parTransId="{94C7A5D0-18FA-49F6-9F0A-BE1B083484D6}" sibTransId="{83BA8AC0-174C-4C65-A3EC-7B5A4F13C34A}"/>
    <dgm:cxn modelId="{2E75E3AA-4F94-4FD4-9A4B-D7544DA6C5CF}" srcId="{9954B479-19E3-4009-8E46-DC7F3B17CB9C}" destId="{8628534B-B7DC-49B7-9B89-6CE159A618C0}" srcOrd="1" destOrd="0" parTransId="{60AEA45A-A399-4029-B1E1-9D9C80052667}" sibTransId="{B1D29E29-B0AC-476C-9C24-01F0C1392654}"/>
    <dgm:cxn modelId="{5B0E8FAD-B079-431F-9448-973F741D7D48}" srcId="{8314029E-EA03-49E0-BCF3-DB63E1872A1E}" destId="{9954B479-19E3-4009-8E46-DC7F3B17CB9C}" srcOrd="1" destOrd="0" parTransId="{19970BDF-B9D4-4CCD-BA11-A9CB1B49D1F2}" sibTransId="{1D57438E-7914-4DDB-BA0E-67AF7E0C3C08}"/>
    <dgm:cxn modelId="{0DDFF7AE-EABF-4ACB-B057-DBDEAA63134C}" type="presOf" srcId="{EDD36D77-6047-4F09-A32B-4B2FAFDE8B2C}" destId="{D89438BC-ADDF-4D53-8735-076DED0F7701}" srcOrd="0" destOrd="1" presId="urn:microsoft.com/office/officeart/2009/3/layout/PhasedProcess"/>
    <dgm:cxn modelId="{E4C1C0C2-7935-4485-9321-710BB3C4C02B}" type="presOf" srcId="{B4DBF002-15E8-4B30-A693-5DD392280334}" destId="{F20C7AA9-9430-48C2-9C71-F146EA0BFC3F}" srcOrd="0" destOrd="0" presId="urn:microsoft.com/office/officeart/2009/3/layout/PhasedProcess"/>
    <dgm:cxn modelId="{2C4BA0CD-64BE-41E3-B626-CAAA3AF2DF68}" type="presOf" srcId="{35F72E0F-8DC3-48D4-BAF9-0BD6BABFEA76}" destId="{F4A9C6B3-0492-4860-828A-A4328A9D0E33}" srcOrd="0" destOrd="0" presId="urn:microsoft.com/office/officeart/2009/3/layout/PhasedProcess"/>
    <dgm:cxn modelId="{5A0FBAD0-3950-47FC-9ED5-5D1B80BCA58D}" srcId="{DBA09E1E-FCCC-469B-93B8-B601A7844718}" destId="{9F6426E1-C354-4617-A7BC-B0351F614A6E}" srcOrd="0" destOrd="0" parTransId="{BC024284-488C-4DC9-AAEE-FEA11110281E}" sibTransId="{52EAE6C8-7B89-4BE9-B4A8-C72E1D73BC29}"/>
    <dgm:cxn modelId="{8A04A7E5-D9D9-4E83-A836-587385737CAB}" type="presOf" srcId="{9F6426E1-C354-4617-A7BC-B0351F614A6E}" destId="{CB51ADF1-C53A-4235-B969-E379CC4FE726}" srcOrd="0" destOrd="0" presId="urn:microsoft.com/office/officeart/2009/3/layout/PhasedProcess"/>
    <dgm:cxn modelId="{0FE005E7-E81E-4F94-AC42-DE432FDB04C9}" srcId="{9954B479-19E3-4009-8E46-DC7F3B17CB9C}" destId="{6185895E-ACB5-40F5-A8C7-4D203FB17B5D}" srcOrd="0" destOrd="0" parTransId="{9AA261AE-EF03-4B0A-9F04-2CA428CAFFF9}" sibTransId="{F80CC5F6-DA93-4EDB-B29D-DA6ECA07A108}"/>
    <dgm:cxn modelId="{8F61C3E7-40D9-4A7D-B1DD-FA787FC2A0D1}" type="presOf" srcId="{8628534B-B7DC-49B7-9B89-6CE159A618C0}" destId="{E787D409-915C-4F1C-982B-74093CF401AE}" srcOrd="0" destOrd="0" presId="urn:microsoft.com/office/officeart/2009/3/layout/PhasedProcess"/>
    <dgm:cxn modelId="{D6B9A5F3-67F7-47D9-80E9-5AF5677F2F92}" srcId="{8314029E-EA03-49E0-BCF3-DB63E1872A1E}" destId="{35F72E0F-8DC3-48D4-BAF9-0BD6BABFEA76}" srcOrd="2" destOrd="0" parTransId="{AC96011E-146E-497E-B484-1C9F507A6F49}" sibTransId="{94DA0BB2-19BF-466E-A765-1D5E4BCC388E}"/>
    <dgm:cxn modelId="{7829A26E-A8D1-4199-BA9A-4DE557BC1904}" type="presParOf" srcId="{4E11B9F3-B10A-4700-A9BB-6461856FB8A8}" destId="{623C80A3-2121-4A82-AD01-B2A2567BB6AF}" srcOrd="0" destOrd="0" presId="urn:microsoft.com/office/officeart/2009/3/layout/PhasedProcess"/>
    <dgm:cxn modelId="{5B883B5D-4FB9-4E52-80A2-892D977CBE6F}" type="presParOf" srcId="{4E11B9F3-B10A-4700-A9BB-6461856FB8A8}" destId="{6C94D416-AEA1-4F2D-86AC-26AEC962F105}" srcOrd="1" destOrd="0" presId="urn:microsoft.com/office/officeart/2009/3/layout/PhasedProcess"/>
    <dgm:cxn modelId="{9440584A-DE22-48C4-AEE9-6E7CAC8A62FF}" type="presParOf" srcId="{4E11B9F3-B10A-4700-A9BB-6461856FB8A8}" destId="{590D5A22-6EC4-4EAE-9888-EF2CF8971B44}" srcOrd="2" destOrd="0" presId="urn:microsoft.com/office/officeart/2009/3/layout/PhasedProcess"/>
    <dgm:cxn modelId="{E4D043CF-BCB2-421D-A633-5E77DFF9C9DA}" type="presParOf" srcId="{4E11B9F3-B10A-4700-A9BB-6461856FB8A8}" destId="{9E2CC2F5-525F-465F-925B-6C992720ECA1}" srcOrd="3" destOrd="0" presId="urn:microsoft.com/office/officeart/2009/3/layout/PhasedProcess"/>
    <dgm:cxn modelId="{819797A9-484F-4EF6-8A18-3E2FFD2C8A09}" type="presParOf" srcId="{4E11B9F3-B10A-4700-A9BB-6461856FB8A8}" destId="{DBD02E9E-1DE1-49AD-9D6C-76BB7639D6CC}" srcOrd="4" destOrd="0" presId="urn:microsoft.com/office/officeart/2009/3/layout/PhasedProcess"/>
    <dgm:cxn modelId="{4422F6CD-BCC4-44AB-BD43-ACC2ACF0AC06}" type="presParOf" srcId="{4E11B9F3-B10A-4700-A9BB-6461856FB8A8}" destId="{F4A9C6B3-0492-4860-828A-A4328A9D0E33}" srcOrd="5" destOrd="0" presId="urn:microsoft.com/office/officeart/2009/3/layout/PhasedProcess"/>
    <dgm:cxn modelId="{A559198A-7922-4068-844A-BFECAE98318D}" type="presParOf" srcId="{4E11B9F3-B10A-4700-A9BB-6461856FB8A8}" destId="{4C631745-A5C8-4347-82EB-D681F2C93C1E}" srcOrd="6" destOrd="0" presId="urn:microsoft.com/office/officeart/2009/3/layout/PhasedProcess"/>
    <dgm:cxn modelId="{D9AB9447-38F0-4B4D-A8E6-20BD68CCAB97}" type="presParOf" srcId="{4C631745-A5C8-4347-82EB-D681F2C93C1E}" destId="{B9D8EF09-4776-4C09-9741-B9032A04E39B}" srcOrd="0" destOrd="0" presId="urn:microsoft.com/office/officeart/2009/3/layout/PhasedProcess"/>
    <dgm:cxn modelId="{FE08DCA7-DD3A-40B0-9AB4-01A2AC438C60}" type="presParOf" srcId="{4C631745-A5C8-4347-82EB-D681F2C93C1E}" destId="{25CADA6E-453E-4C91-B426-6FB8C7A738FC}" srcOrd="1" destOrd="0" presId="urn:microsoft.com/office/officeart/2009/3/layout/PhasedProcess"/>
    <dgm:cxn modelId="{07419F5D-F134-486C-844E-BB6EADD1E74D}" type="presParOf" srcId="{4C631745-A5C8-4347-82EB-D681F2C93C1E}" destId="{E787D409-915C-4F1C-982B-74093CF401AE}" srcOrd="2" destOrd="0" presId="urn:microsoft.com/office/officeart/2009/3/layout/PhasedProcess"/>
    <dgm:cxn modelId="{73A2995D-1444-42D7-B34A-D94216F60FAB}" type="presParOf" srcId="{4C631745-A5C8-4347-82EB-D681F2C93C1E}" destId="{3194867A-BF80-480D-BF06-4676F7892352}" srcOrd="3" destOrd="0" presId="urn:microsoft.com/office/officeart/2009/3/layout/PhasedProcess"/>
    <dgm:cxn modelId="{EAD540BB-5A1C-47BB-A0A5-B877968173CB}" type="presParOf" srcId="{4C631745-A5C8-4347-82EB-D681F2C93C1E}" destId="{515DE1C7-FB79-4542-8A11-7750F118C463}" srcOrd="4" destOrd="0" presId="urn:microsoft.com/office/officeart/2009/3/layout/PhasedProcess"/>
    <dgm:cxn modelId="{38C7534C-EDAA-459E-846E-DA680ADEC536}" type="presParOf" srcId="{4C631745-A5C8-4347-82EB-D681F2C93C1E}" destId="{1D00554C-C5D3-4D3D-B85F-3C736B7A8BE9}" srcOrd="5" destOrd="0" presId="urn:microsoft.com/office/officeart/2009/3/layout/PhasedProcess"/>
    <dgm:cxn modelId="{8DBFE174-CD6D-45B2-BE24-A9355B01C6F5}" type="presParOf" srcId="{4E11B9F3-B10A-4700-A9BB-6461856FB8A8}" destId="{265BF116-2608-4635-8A34-C908E4D08C64}" srcOrd="7" destOrd="0" presId="urn:microsoft.com/office/officeart/2009/3/layout/PhasedProcess"/>
    <dgm:cxn modelId="{E41D8191-9B50-49A7-ACC8-5AB9841C4819}" type="presParOf" srcId="{265BF116-2608-4635-8A34-C908E4D08C64}" destId="{CB51ADF1-C53A-4235-B969-E379CC4FE726}" srcOrd="0" destOrd="0" presId="urn:microsoft.com/office/officeart/2009/3/layout/PhasedProcess"/>
    <dgm:cxn modelId="{8C4035E6-0F41-472D-B4A2-424B6132D174}" type="presParOf" srcId="{265BF116-2608-4635-8A34-C908E4D08C64}" destId="{3F164F59-E747-425B-99E5-4ABCFBF2EDF2}" srcOrd="1" destOrd="0" presId="urn:microsoft.com/office/officeart/2009/3/layout/PhasedProcess"/>
    <dgm:cxn modelId="{20930896-5CF2-4871-95D3-4EADA4D8492F}" type="presParOf" srcId="{265BF116-2608-4635-8A34-C908E4D08C64}" destId="{9909B6BD-7C37-42DC-A481-46781CC908F1}" srcOrd="2" destOrd="0" presId="urn:microsoft.com/office/officeart/2009/3/layout/PhasedProcess"/>
    <dgm:cxn modelId="{10CA1216-5F42-46B4-9C99-4BB56E9510CE}" type="presParOf" srcId="{265BF116-2608-4635-8A34-C908E4D08C64}" destId="{F20C7AA9-9430-48C2-9C71-F146EA0BFC3F}" srcOrd="3" destOrd="0" presId="urn:microsoft.com/office/officeart/2009/3/layout/PhasedProcess"/>
    <dgm:cxn modelId="{86809FC8-ECDD-4AFE-8E7F-FCF703954BE9}" type="presParOf" srcId="{265BF116-2608-4635-8A34-C908E4D08C64}" destId="{1CC995D8-19D8-46A1-B71C-21505B64F1BF}" srcOrd="4" destOrd="0" presId="urn:microsoft.com/office/officeart/2009/3/layout/PhasedProcess"/>
    <dgm:cxn modelId="{7994AB2A-7EED-4E37-8D23-67A266AEA172}" type="presParOf" srcId="{4E11B9F3-B10A-4700-A9BB-6461856FB8A8}" destId="{D89438BC-ADDF-4D53-8735-076DED0F7701}" srcOrd="8" destOrd="0" presId="urn:microsoft.com/office/officeart/2009/3/layout/PhasedProcess"/>
    <dgm:cxn modelId="{A08D3845-53BB-4C76-B1E4-6EE0E1AEC1FD}" type="presParOf" srcId="{4E11B9F3-B10A-4700-A9BB-6461856FB8A8}" destId="{237A9536-B942-4C4C-A10B-1364BA0F32C0}" srcOrd="9" destOrd="0" presId="urn:microsoft.com/office/officeart/2009/3/layout/Phased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14029E-EA03-49E0-BCF3-DB63E1872A1E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BA09E1E-FCCC-469B-93B8-B601A7844718}">
      <dgm:prSet phldrT="[Text]"/>
      <dgm:spPr/>
      <dgm:t>
        <a:bodyPr/>
        <a:lstStyle/>
        <a:p>
          <a:r>
            <a:rPr lang="en-US" noProof="0" dirty="0"/>
            <a:t>Preparation</a:t>
          </a:r>
        </a:p>
      </dgm:t>
    </dgm:pt>
    <dgm:pt modelId="{ADDCD51B-DF72-49BF-9343-B0FD77B5DBDE}" type="parTrans" cxnId="{5A8B0B5F-D13A-4F14-9A52-FDCF0C77E7D2}">
      <dgm:prSet/>
      <dgm:spPr/>
      <dgm:t>
        <a:bodyPr/>
        <a:lstStyle/>
        <a:p>
          <a:endParaRPr lang="en-GB"/>
        </a:p>
      </dgm:t>
    </dgm:pt>
    <dgm:pt modelId="{A4CECE34-6820-47CC-9235-7731AF52834D}" type="sibTrans" cxnId="{5A8B0B5F-D13A-4F14-9A52-FDCF0C77E7D2}">
      <dgm:prSet/>
      <dgm:spPr/>
      <dgm:t>
        <a:bodyPr/>
        <a:lstStyle/>
        <a:p>
          <a:endParaRPr lang="en-GB"/>
        </a:p>
      </dgm:t>
    </dgm:pt>
    <dgm:pt modelId="{9954B479-19E3-4009-8E46-DC7F3B17CB9C}">
      <dgm:prSet phldrT="[Text]"/>
      <dgm:spPr/>
      <dgm:t>
        <a:bodyPr/>
        <a:lstStyle/>
        <a:p>
          <a:r>
            <a:rPr lang="en-GB" dirty="0"/>
            <a:t>Data Derivation</a:t>
          </a:r>
        </a:p>
      </dgm:t>
    </dgm:pt>
    <dgm:pt modelId="{19970BDF-B9D4-4CCD-BA11-A9CB1B49D1F2}" type="parTrans" cxnId="{5B0E8FAD-B079-431F-9448-973F741D7D48}">
      <dgm:prSet/>
      <dgm:spPr/>
      <dgm:t>
        <a:bodyPr/>
        <a:lstStyle/>
        <a:p>
          <a:endParaRPr lang="en-GB"/>
        </a:p>
      </dgm:t>
    </dgm:pt>
    <dgm:pt modelId="{1D57438E-7914-4DDB-BA0E-67AF7E0C3C08}" type="sibTrans" cxnId="{5B0E8FAD-B079-431F-9448-973F741D7D48}">
      <dgm:prSet/>
      <dgm:spPr/>
      <dgm:t>
        <a:bodyPr/>
        <a:lstStyle/>
        <a:p>
          <a:endParaRPr lang="en-GB"/>
        </a:p>
      </dgm:t>
    </dgm:pt>
    <dgm:pt modelId="{35F72E0F-8DC3-48D4-BAF9-0BD6BABFEA76}">
      <dgm:prSet phldrT="[Text]" phldr="1"/>
      <dgm:spPr/>
      <dgm:t>
        <a:bodyPr/>
        <a:lstStyle/>
        <a:p>
          <a:endParaRPr lang="en-GB" dirty="0"/>
        </a:p>
      </dgm:t>
    </dgm:pt>
    <dgm:pt modelId="{AC96011E-146E-497E-B484-1C9F507A6F49}" type="parTrans" cxnId="{D6B9A5F3-67F7-47D9-80E9-5AF5677F2F92}">
      <dgm:prSet/>
      <dgm:spPr/>
      <dgm:t>
        <a:bodyPr/>
        <a:lstStyle/>
        <a:p>
          <a:endParaRPr lang="en-GB"/>
        </a:p>
      </dgm:t>
    </dgm:pt>
    <dgm:pt modelId="{94DA0BB2-19BF-466E-A765-1D5E4BCC388E}" type="sibTrans" cxnId="{D6B9A5F3-67F7-47D9-80E9-5AF5677F2F92}">
      <dgm:prSet/>
      <dgm:spPr/>
      <dgm:t>
        <a:bodyPr/>
        <a:lstStyle/>
        <a:p>
          <a:endParaRPr lang="en-GB"/>
        </a:p>
      </dgm:t>
    </dgm:pt>
    <dgm:pt modelId="{AD87D6E3-B3F9-4FE1-A50D-A1B727BBDA92}">
      <dgm:prSet phldrT="[Text]" phldr="1"/>
      <dgm:spPr/>
      <dgm:t>
        <a:bodyPr/>
        <a:lstStyle/>
        <a:p>
          <a:endParaRPr lang="en-GB" dirty="0"/>
        </a:p>
      </dgm:t>
    </dgm:pt>
    <dgm:pt modelId="{D913F283-1569-450F-BFA6-97C9BF093D1C}" type="parTrans" cxnId="{7A00077A-5784-4539-8313-B1B91C37484A}">
      <dgm:prSet/>
      <dgm:spPr/>
      <dgm:t>
        <a:bodyPr/>
        <a:lstStyle/>
        <a:p>
          <a:endParaRPr lang="en-GB"/>
        </a:p>
      </dgm:t>
    </dgm:pt>
    <dgm:pt modelId="{FA5EDB62-9222-4C67-AC04-5F2B4667E5A7}" type="sibTrans" cxnId="{7A00077A-5784-4539-8313-B1B91C37484A}">
      <dgm:prSet/>
      <dgm:spPr/>
      <dgm:t>
        <a:bodyPr/>
        <a:lstStyle/>
        <a:p>
          <a:endParaRPr lang="en-GB"/>
        </a:p>
      </dgm:t>
    </dgm:pt>
    <dgm:pt modelId="{EDD36D77-6047-4F09-A32B-4B2FAFDE8B2C}">
      <dgm:prSet phldrT="[Text]" phldr="1"/>
      <dgm:spPr/>
      <dgm:t>
        <a:bodyPr/>
        <a:lstStyle/>
        <a:p>
          <a:endParaRPr lang="en-GB"/>
        </a:p>
      </dgm:t>
    </dgm:pt>
    <dgm:pt modelId="{6A0D491C-99F0-4597-88DD-7576E332862A}" type="parTrans" cxnId="{DBD25162-E914-46E0-BEE5-05B4AE82EC52}">
      <dgm:prSet/>
      <dgm:spPr/>
      <dgm:t>
        <a:bodyPr/>
        <a:lstStyle/>
        <a:p>
          <a:endParaRPr lang="en-GB"/>
        </a:p>
      </dgm:t>
    </dgm:pt>
    <dgm:pt modelId="{FCBD8FBE-F73F-4943-800B-3A5E81CA7425}" type="sibTrans" cxnId="{DBD25162-E914-46E0-BEE5-05B4AE82EC52}">
      <dgm:prSet/>
      <dgm:spPr/>
      <dgm:t>
        <a:bodyPr/>
        <a:lstStyle/>
        <a:p>
          <a:endParaRPr lang="en-GB"/>
        </a:p>
      </dgm:t>
    </dgm:pt>
    <dgm:pt modelId="{0D120C88-39CC-46E7-8EF2-8DAEACE311C3}">
      <dgm:prSet phldrT="[Text]" phldr="1"/>
      <dgm:spPr/>
      <dgm:t>
        <a:bodyPr/>
        <a:lstStyle/>
        <a:p>
          <a:endParaRPr lang="en-GB"/>
        </a:p>
      </dgm:t>
    </dgm:pt>
    <dgm:pt modelId="{73D75FA3-E7C2-4811-BB3A-079AA77920C0}" type="parTrans" cxnId="{DA1352AE-A744-4497-94AD-E21BD19A5D9A}">
      <dgm:prSet/>
      <dgm:spPr/>
      <dgm:t>
        <a:bodyPr/>
        <a:lstStyle/>
        <a:p>
          <a:endParaRPr lang="en-GB"/>
        </a:p>
      </dgm:t>
    </dgm:pt>
    <dgm:pt modelId="{9318B789-4047-431E-A654-6EC3F3789B87}" type="sibTrans" cxnId="{DA1352AE-A744-4497-94AD-E21BD19A5D9A}">
      <dgm:prSet/>
      <dgm:spPr/>
      <dgm:t>
        <a:bodyPr/>
        <a:lstStyle/>
        <a:p>
          <a:endParaRPr lang="en-GB"/>
        </a:p>
      </dgm:t>
    </dgm:pt>
    <dgm:pt modelId="{3C35A47D-FE8F-4529-B5A2-2CF555811C36}">
      <dgm:prSet phldrT="[Text]" phldr="1"/>
      <dgm:spPr/>
      <dgm:t>
        <a:bodyPr/>
        <a:lstStyle/>
        <a:p>
          <a:endParaRPr lang="en-GB" dirty="0"/>
        </a:p>
      </dgm:t>
    </dgm:pt>
    <dgm:pt modelId="{51836C30-830F-4B83-A3C9-02B24FBC0D70}" type="parTrans" cxnId="{9878E08C-B05B-4D10-93AA-C186B9DC50B9}">
      <dgm:prSet/>
      <dgm:spPr/>
      <dgm:t>
        <a:bodyPr/>
        <a:lstStyle/>
        <a:p>
          <a:endParaRPr lang="en-GB"/>
        </a:p>
      </dgm:t>
    </dgm:pt>
    <dgm:pt modelId="{0B1E9B16-65D7-4ADE-8069-A853EF5050AD}" type="sibTrans" cxnId="{9878E08C-B05B-4D10-93AA-C186B9DC50B9}">
      <dgm:prSet/>
      <dgm:spPr/>
      <dgm:t>
        <a:bodyPr/>
        <a:lstStyle/>
        <a:p>
          <a:endParaRPr lang="en-GB"/>
        </a:p>
      </dgm:t>
    </dgm:pt>
    <dgm:pt modelId="{F0B0DE2D-7B1B-4FD8-9580-373111211C7C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noProof="0" dirty="0"/>
            <a:t>Structuring Data</a:t>
          </a:r>
        </a:p>
      </dgm:t>
    </dgm:pt>
    <dgm:pt modelId="{3C50844D-944A-4511-9F02-CBC952E9D6E4}" type="parTrans" cxnId="{6AF4E440-CA50-4014-9864-537A05378788}">
      <dgm:prSet/>
      <dgm:spPr/>
      <dgm:t>
        <a:bodyPr/>
        <a:lstStyle/>
        <a:p>
          <a:endParaRPr lang="en-US"/>
        </a:p>
      </dgm:t>
    </dgm:pt>
    <dgm:pt modelId="{8009A25C-4CEF-4001-AC0E-7F4AF16DE562}" type="sibTrans" cxnId="{6AF4E440-CA50-4014-9864-537A05378788}">
      <dgm:prSet/>
      <dgm:spPr/>
      <dgm:t>
        <a:bodyPr/>
        <a:lstStyle/>
        <a:p>
          <a:endParaRPr lang="en-US"/>
        </a:p>
      </dgm:t>
    </dgm:pt>
    <dgm:pt modelId="{3470FA68-77E2-4034-A258-F70DEF5C9C78}">
      <dgm:prSet phldrT="[Text]"/>
      <dgm:spPr/>
      <dgm:t>
        <a:bodyPr/>
        <a:lstStyle/>
        <a:p>
          <a:r>
            <a:rPr lang="en-GB" dirty="0"/>
            <a:t>Text cleaning</a:t>
          </a:r>
        </a:p>
      </dgm:t>
    </dgm:pt>
    <dgm:pt modelId="{0DBC2197-A6B1-4B9D-A3A2-296AF99868C1}" type="parTrans" cxnId="{FABC6483-BA8B-4D2B-B75C-528885A9372B}">
      <dgm:prSet/>
      <dgm:spPr/>
      <dgm:t>
        <a:bodyPr/>
        <a:lstStyle/>
        <a:p>
          <a:endParaRPr lang="en-US"/>
        </a:p>
      </dgm:t>
    </dgm:pt>
    <dgm:pt modelId="{B208D5EC-50B1-4EFE-B154-124A91C63CF3}" type="sibTrans" cxnId="{FABC6483-BA8B-4D2B-B75C-528885A9372B}">
      <dgm:prSet/>
      <dgm:spPr/>
      <dgm:t>
        <a:bodyPr/>
        <a:lstStyle/>
        <a:p>
          <a:endParaRPr lang="en-US"/>
        </a:p>
      </dgm:t>
    </dgm:pt>
    <dgm:pt modelId="{1D081EAF-4CF8-438E-96FB-519CE8713E15}">
      <dgm:prSet phldrT="[Text]" custT="1"/>
      <dgm:spPr/>
      <dgm:t>
        <a:bodyPr/>
        <a:lstStyle/>
        <a:p>
          <a:pPr>
            <a:lnSpc>
              <a:spcPct val="100000"/>
            </a:lnSpc>
          </a:pPr>
          <a:endParaRPr lang="en-US" sz="1400" noProof="0" dirty="0"/>
        </a:p>
      </dgm:t>
    </dgm:pt>
    <dgm:pt modelId="{786CA774-E811-4893-A566-6D6CE0BF838E}" type="parTrans" cxnId="{5A2BEFD0-ED83-4070-8EEF-3386D336F6B9}">
      <dgm:prSet/>
      <dgm:spPr/>
      <dgm:t>
        <a:bodyPr/>
        <a:lstStyle/>
        <a:p>
          <a:endParaRPr lang="en-US"/>
        </a:p>
      </dgm:t>
    </dgm:pt>
    <dgm:pt modelId="{DC44934E-E7BD-48CF-ADDC-C9AE20085918}" type="sibTrans" cxnId="{5A2BEFD0-ED83-4070-8EEF-3386D336F6B9}">
      <dgm:prSet/>
      <dgm:spPr/>
      <dgm:t>
        <a:bodyPr/>
        <a:lstStyle/>
        <a:p>
          <a:endParaRPr lang="en-US"/>
        </a:p>
      </dgm:t>
    </dgm:pt>
    <dgm:pt modelId="{CA603C8C-E2A6-4D7C-81E8-7500A7173C46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noProof="0" dirty="0"/>
            <a:t>Aggregate data</a:t>
          </a:r>
        </a:p>
      </dgm:t>
    </dgm:pt>
    <dgm:pt modelId="{BE054087-FE0A-4369-9B2F-64A52708D376}" type="parTrans" cxnId="{EFD381B6-0185-49FA-BF92-1CFC0308E8CD}">
      <dgm:prSet/>
      <dgm:spPr/>
      <dgm:t>
        <a:bodyPr/>
        <a:lstStyle/>
        <a:p>
          <a:endParaRPr lang="en-US"/>
        </a:p>
      </dgm:t>
    </dgm:pt>
    <dgm:pt modelId="{3D1CEC0B-AF52-49C2-BBC8-B1B3D989BF7D}" type="sibTrans" cxnId="{EFD381B6-0185-49FA-BF92-1CFC0308E8CD}">
      <dgm:prSet/>
      <dgm:spPr/>
      <dgm:t>
        <a:bodyPr/>
        <a:lstStyle/>
        <a:p>
          <a:endParaRPr lang="en-US"/>
        </a:p>
      </dgm:t>
    </dgm:pt>
    <dgm:pt modelId="{89657034-FB64-49E6-8044-5C2D910338EA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noProof="0" dirty="0"/>
            <a:t>Data Exploration</a:t>
          </a:r>
        </a:p>
      </dgm:t>
    </dgm:pt>
    <dgm:pt modelId="{9231778C-6666-40ED-ADA3-F4A3E140DBF5}" type="parTrans" cxnId="{43288CF5-79B8-4BB3-8FB2-C5641F65E3D7}">
      <dgm:prSet/>
      <dgm:spPr/>
      <dgm:t>
        <a:bodyPr/>
        <a:lstStyle/>
        <a:p>
          <a:endParaRPr lang="en-US"/>
        </a:p>
      </dgm:t>
    </dgm:pt>
    <dgm:pt modelId="{3582CEDA-DA24-45E3-81E2-8BE7EB077701}" type="sibTrans" cxnId="{43288CF5-79B8-4BB3-8FB2-C5641F65E3D7}">
      <dgm:prSet/>
      <dgm:spPr/>
      <dgm:t>
        <a:bodyPr/>
        <a:lstStyle/>
        <a:p>
          <a:endParaRPr lang="en-US"/>
        </a:p>
      </dgm:t>
    </dgm:pt>
    <dgm:pt modelId="{37971DB8-7A44-42F3-B59D-78202D30162F}">
      <dgm:prSet phldrT="[Text]"/>
      <dgm:spPr/>
      <dgm:t>
        <a:bodyPr/>
        <a:lstStyle/>
        <a:p>
          <a:r>
            <a:rPr lang="en-GB" dirty="0"/>
            <a:t>Keyword extraction</a:t>
          </a:r>
        </a:p>
      </dgm:t>
    </dgm:pt>
    <dgm:pt modelId="{2DD42CBB-35E1-47DF-93E3-BFE84D851006}" type="parTrans" cxnId="{A07520AA-58CE-47E9-839E-D03E57E1EDB4}">
      <dgm:prSet/>
      <dgm:spPr/>
      <dgm:t>
        <a:bodyPr/>
        <a:lstStyle/>
        <a:p>
          <a:endParaRPr lang="en-US"/>
        </a:p>
      </dgm:t>
    </dgm:pt>
    <dgm:pt modelId="{340F7901-8707-46CA-B0E5-7768E53FD5A3}" type="sibTrans" cxnId="{A07520AA-58CE-47E9-839E-D03E57E1EDB4}">
      <dgm:prSet/>
      <dgm:spPr/>
      <dgm:t>
        <a:bodyPr/>
        <a:lstStyle/>
        <a:p>
          <a:endParaRPr lang="en-US"/>
        </a:p>
      </dgm:t>
    </dgm:pt>
    <dgm:pt modelId="{1D57931F-FD7C-482B-9F6F-48B106609412}" type="pres">
      <dgm:prSet presAssocID="{8314029E-EA03-49E0-BCF3-DB63E1872A1E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46FE9FEB-E59A-45E7-99AD-8B7CB3BB3469}" type="pres">
      <dgm:prSet presAssocID="{DBA09E1E-FCCC-469B-93B8-B601A7844718}" presName="Accent1" presStyleCnt="0"/>
      <dgm:spPr/>
    </dgm:pt>
    <dgm:pt modelId="{70D661A7-4A34-4EFC-B953-41B43F904CB2}" type="pres">
      <dgm:prSet presAssocID="{DBA09E1E-FCCC-469B-93B8-B601A7844718}" presName="Accent" presStyleLbl="node1" presStyleIdx="0" presStyleCnt="4"/>
      <dgm:spPr/>
    </dgm:pt>
    <dgm:pt modelId="{20388FF1-1B28-48B9-BED1-DCA2F036F28B}" type="pres">
      <dgm:prSet presAssocID="{DBA09E1E-FCCC-469B-93B8-B601A7844718}" presName="Child1" presStyleLbl="revTx" presStyleIdx="0" presStyleCnt="8" custScaleX="147939" custLinFactNeighborX="18852" custLinFactNeighborY="-3409">
        <dgm:presLayoutVars>
          <dgm:chMax val="0"/>
          <dgm:chPref val="0"/>
          <dgm:bulletEnabled val="1"/>
        </dgm:presLayoutVars>
      </dgm:prSet>
      <dgm:spPr/>
    </dgm:pt>
    <dgm:pt modelId="{FCE66F3B-B869-495D-A4BE-621CBAF6A8A5}" type="pres">
      <dgm:prSet presAssocID="{DBA09E1E-FCCC-469B-93B8-B601A7844718}" presName="Parent1" presStyleLbl="revTx" presStyleIdx="1" presStyleCnt="8">
        <dgm:presLayoutVars>
          <dgm:chMax val="1"/>
          <dgm:chPref val="1"/>
          <dgm:bulletEnabled val="1"/>
        </dgm:presLayoutVars>
      </dgm:prSet>
      <dgm:spPr/>
    </dgm:pt>
    <dgm:pt modelId="{F329D043-12EF-4A51-8890-11AA214E0F37}" type="pres">
      <dgm:prSet presAssocID="{9954B479-19E3-4009-8E46-DC7F3B17CB9C}" presName="Accent2" presStyleCnt="0"/>
      <dgm:spPr/>
    </dgm:pt>
    <dgm:pt modelId="{64025C87-C4CA-4581-BFE8-7439DA372E9F}" type="pres">
      <dgm:prSet presAssocID="{9954B479-19E3-4009-8E46-DC7F3B17CB9C}" presName="Accent" presStyleLbl="node1" presStyleIdx="1" presStyleCnt="4"/>
      <dgm:spPr/>
    </dgm:pt>
    <dgm:pt modelId="{819B3DCE-96C6-4585-A1F0-175C72D9D9E1}" type="pres">
      <dgm:prSet presAssocID="{9954B479-19E3-4009-8E46-DC7F3B17CB9C}" presName="Child2" presStyleLbl="revTx" presStyleIdx="2" presStyleCnt="8" custScaleX="196271" custLinFactNeighborX="42227">
        <dgm:presLayoutVars>
          <dgm:chMax val="0"/>
          <dgm:chPref val="0"/>
          <dgm:bulletEnabled val="1"/>
        </dgm:presLayoutVars>
      </dgm:prSet>
      <dgm:spPr/>
    </dgm:pt>
    <dgm:pt modelId="{281C57E8-BC6F-4020-92AB-1824231B19C6}" type="pres">
      <dgm:prSet presAssocID="{9954B479-19E3-4009-8E46-DC7F3B17CB9C}" presName="Parent2" presStyleLbl="revTx" presStyleIdx="3" presStyleCnt="8">
        <dgm:presLayoutVars>
          <dgm:chMax val="1"/>
          <dgm:chPref val="1"/>
          <dgm:bulletEnabled val="1"/>
        </dgm:presLayoutVars>
      </dgm:prSet>
      <dgm:spPr/>
    </dgm:pt>
    <dgm:pt modelId="{358F781B-3862-4E16-BC05-EF17F78DCE31}" type="pres">
      <dgm:prSet presAssocID="{35F72E0F-8DC3-48D4-BAF9-0BD6BABFEA76}" presName="Accent3" presStyleCnt="0"/>
      <dgm:spPr/>
    </dgm:pt>
    <dgm:pt modelId="{9536DE19-245E-457B-99FA-942535867219}" type="pres">
      <dgm:prSet presAssocID="{35F72E0F-8DC3-48D4-BAF9-0BD6BABFEA76}" presName="Accent" presStyleLbl="node1" presStyleIdx="2" presStyleCnt="4"/>
      <dgm:spPr/>
    </dgm:pt>
    <dgm:pt modelId="{1DF396BA-5E7B-411A-A52A-9E7D02217486}" type="pres">
      <dgm:prSet presAssocID="{35F72E0F-8DC3-48D4-BAF9-0BD6BABFEA76}" presName="Child3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A340ACE8-F900-479B-9319-810A39AE17E3}" type="pres">
      <dgm:prSet presAssocID="{35F72E0F-8DC3-48D4-BAF9-0BD6BABFEA76}" presName="Parent3" presStyleLbl="revTx" presStyleIdx="5" presStyleCnt="8">
        <dgm:presLayoutVars>
          <dgm:chMax val="1"/>
          <dgm:chPref val="1"/>
          <dgm:bulletEnabled val="1"/>
        </dgm:presLayoutVars>
      </dgm:prSet>
      <dgm:spPr/>
    </dgm:pt>
    <dgm:pt modelId="{A078A8E7-0FC9-49B7-92B1-1C69E513906B}" type="pres">
      <dgm:prSet presAssocID="{0D120C88-39CC-46E7-8EF2-8DAEACE311C3}" presName="Accent4" presStyleCnt="0"/>
      <dgm:spPr/>
    </dgm:pt>
    <dgm:pt modelId="{828D9DFE-FC92-4190-BEEA-B44CC2A9FC5D}" type="pres">
      <dgm:prSet presAssocID="{0D120C88-39CC-46E7-8EF2-8DAEACE311C3}" presName="Accent" presStyleLbl="node1" presStyleIdx="3" presStyleCnt="4"/>
      <dgm:spPr/>
    </dgm:pt>
    <dgm:pt modelId="{0B32FFF0-52F0-4B1E-BF5C-0CFB7633AE1C}" type="pres">
      <dgm:prSet presAssocID="{0D120C88-39CC-46E7-8EF2-8DAEACE311C3}" presName="Child4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1CD82C3A-D54D-4D97-9916-EC830E7630BF}" type="pres">
      <dgm:prSet presAssocID="{0D120C88-39CC-46E7-8EF2-8DAEACE311C3}" presName="Parent4" presStyleLbl="revTx" presStyleIdx="7" presStyleCnt="8">
        <dgm:presLayoutVars>
          <dgm:chMax val="1"/>
          <dgm:chPref val="1"/>
          <dgm:bulletEnabled val="1"/>
        </dgm:presLayoutVars>
      </dgm:prSet>
      <dgm:spPr/>
    </dgm:pt>
  </dgm:ptLst>
  <dgm:cxnLst>
    <dgm:cxn modelId="{B889EB09-26AD-43AD-A6A8-DC7DF0E98D2B}" type="presOf" srcId="{37971DB8-7A44-42F3-B59D-78202D30162F}" destId="{819B3DCE-96C6-4585-A1F0-175C72D9D9E1}" srcOrd="0" destOrd="1" presId="urn:microsoft.com/office/officeart/2009/layout/CircleArrowProcess"/>
    <dgm:cxn modelId="{C4DAF614-AD49-4EDC-9018-34FA6AFC5BF8}" type="presOf" srcId="{1D081EAF-4CF8-438E-96FB-519CE8713E15}" destId="{20388FF1-1B28-48B9-BED1-DCA2F036F28B}" srcOrd="0" destOrd="3" presId="urn:microsoft.com/office/officeart/2009/layout/CircleArrowProcess"/>
    <dgm:cxn modelId="{EB62A116-1B40-4BA2-80CE-7A603F43ACA2}" type="presOf" srcId="{CA603C8C-E2A6-4D7C-81E8-7500A7173C46}" destId="{20388FF1-1B28-48B9-BED1-DCA2F036F28B}" srcOrd="0" destOrd="2" presId="urn:microsoft.com/office/officeart/2009/layout/CircleArrowProcess"/>
    <dgm:cxn modelId="{4CEEEC17-9A1E-4ABF-A734-1D10F37B7267}" type="presOf" srcId="{3C35A47D-FE8F-4529-B5A2-2CF555811C36}" destId="{0B32FFF0-52F0-4B1E-BF5C-0CFB7633AE1C}" srcOrd="0" destOrd="0" presId="urn:microsoft.com/office/officeart/2009/layout/CircleArrowProcess"/>
    <dgm:cxn modelId="{F17CB62A-CFF3-4A60-B011-26A63DE6DAC0}" type="presOf" srcId="{0D120C88-39CC-46E7-8EF2-8DAEACE311C3}" destId="{1CD82C3A-D54D-4D97-9916-EC830E7630BF}" srcOrd="0" destOrd="0" presId="urn:microsoft.com/office/officeart/2009/layout/CircleArrowProcess"/>
    <dgm:cxn modelId="{37A2FB30-190D-40F7-AF30-CF0AABB5B47E}" type="presOf" srcId="{EDD36D77-6047-4F09-A32B-4B2FAFDE8B2C}" destId="{1DF396BA-5E7B-411A-A52A-9E7D02217486}" srcOrd="0" destOrd="1" presId="urn:microsoft.com/office/officeart/2009/layout/CircleArrowProcess"/>
    <dgm:cxn modelId="{58A7E335-7233-4B99-A17E-66F3B0CB72CD}" type="presOf" srcId="{AD87D6E3-B3F9-4FE1-A50D-A1B727BBDA92}" destId="{1DF396BA-5E7B-411A-A52A-9E7D02217486}" srcOrd="0" destOrd="0" presId="urn:microsoft.com/office/officeart/2009/layout/CircleArrowProcess"/>
    <dgm:cxn modelId="{6AF4E440-CA50-4014-9864-537A05378788}" srcId="{DBA09E1E-FCCC-469B-93B8-B601A7844718}" destId="{F0B0DE2D-7B1B-4FD8-9580-373111211C7C}" srcOrd="0" destOrd="0" parTransId="{3C50844D-944A-4511-9F02-CBC952E9D6E4}" sibTransId="{8009A25C-4CEF-4001-AC0E-7F4AF16DE562}"/>
    <dgm:cxn modelId="{5A8B0B5F-D13A-4F14-9A52-FDCF0C77E7D2}" srcId="{8314029E-EA03-49E0-BCF3-DB63E1872A1E}" destId="{DBA09E1E-FCCC-469B-93B8-B601A7844718}" srcOrd="0" destOrd="0" parTransId="{ADDCD51B-DF72-49BF-9343-B0FD77B5DBDE}" sibTransId="{A4CECE34-6820-47CC-9235-7731AF52834D}"/>
    <dgm:cxn modelId="{70606C62-400D-4082-830B-920059915498}" type="presOf" srcId="{89657034-FB64-49E6-8044-5C2D910338EA}" destId="{20388FF1-1B28-48B9-BED1-DCA2F036F28B}" srcOrd="0" destOrd="1" presId="urn:microsoft.com/office/officeart/2009/layout/CircleArrowProcess"/>
    <dgm:cxn modelId="{DBD25162-E914-46E0-BEE5-05B4AE82EC52}" srcId="{35F72E0F-8DC3-48D4-BAF9-0BD6BABFEA76}" destId="{EDD36D77-6047-4F09-A32B-4B2FAFDE8B2C}" srcOrd="1" destOrd="0" parTransId="{6A0D491C-99F0-4597-88DD-7576E332862A}" sibTransId="{FCBD8FBE-F73F-4943-800B-3A5E81CA7425}"/>
    <dgm:cxn modelId="{7A00077A-5784-4539-8313-B1B91C37484A}" srcId="{35F72E0F-8DC3-48D4-BAF9-0BD6BABFEA76}" destId="{AD87D6E3-B3F9-4FE1-A50D-A1B727BBDA92}" srcOrd="0" destOrd="0" parTransId="{D913F283-1569-450F-BFA6-97C9BF093D1C}" sibTransId="{FA5EDB62-9222-4C67-AC04-5F2B4667E5A7}"/>
    <dgm:cxn modelId="{FABC6483-BA8B-4D2B-B75C-528885A9372B}" srcId="{9954B479-19E3-4009-8E46-DC7F3B17CB9C}" destId="{3470FA68-77E2-4034-A258-F70DEF5C9C78}" srcOrd="0" destOrd="0" parTransId="{0DBC2197-A6B1-4B9D-A3A2-296AF99868C1}" sibTransId="{B208D5EC-50B1-4EFE-B154-124A91C63CF3}"/>
    <dgm:cxn modelId="{9D99D38A-0EC0-45A2-9477-22DBE3E94E47}" type="presOf" srcId="{35F72E0F-8DC3-48D4-BAF9-0BD6BABFEA76}" destId="{A340ACE8-F900-479B-9319-810A39AE17E3}" srcOrd="0" destOrd="0" presId="urn:microsoft.com/office/officeart/2009/layout/CircleArrowProcess"/>
    <dgm:cxn modelId="{9878E08C-B05B-4D10-93AA-C186B9DC50B9}" srcId="{0D120C88-39CC-46E7-8EF2-8DAEACE311C3}" destId="{3C35A47D-FE8F-4529-B5A2-2CF555811C36}" srcOrd="0" destOrd="0" parTransId="{51836C30-830F-4B83-A3C9-02B24FBC0D70}" sibTransId="{0B1E9B16-65D7-4ADE-8069-A853EF5050AD}"/>
    <dgm:cxn modelId="{4E6C399E-F322-4D19-8416-B0D5426D7DA1}" type="presOf" srcId="{8314029E-EA03-49E0-BCF3-DB63E1872A1E}" destId="{1D57931F-FD7C-482B-9F6F-48B106609412}" srcOrd="0" destOrd="0" presId="urn:microsoft.com/office/officeart/2009/layout/CircleArrowProcess"/>
    <dgm:cxn modelId="{A07520AA-58CE-47E9-839E-D03E57E1EDB4}" srcId="{9954B479-19E3-4009-8E46-DC7F3B17CB9C}" destId="{37971DB8-7A44-42F3-B59D-78202D30162F}" srcOrd="1" destOrd="0" parTransId="{2DD42CBB-35E1-47DF-93E3-BFE84D851006}" sibTransId="{340F7901-8707-46CA-B0E5-7768E53FD5A3}"/>
    <dgm:cxn modelId="{5B0E8FAD-B079-431F-9448-973F741D7D48}" srcId="{8314029E-EA03-49E0-BCF3-DB63E1872A1E}" destId="{9954B479-19E3-4009-8E46-DC7F3B17CB9C}" srcOrd="1" destOrd="0" parTransId="{19970BDF-B9D4-4CCD-BA11-A9CB1B49D1F2}" sibTransId="{1D57438E-7914-4DDB-BA0E-67AF7E0C3C08}"/>
    <dgm:cxn modelId="{DA1352AE-A744-4497-94AD-E21BD19A5D9A}" srcId="{8314029E-EA03-49E0-BCF3-DB63E1872A1E}" destId="{0D120C88-39CC-46E7-8EF2-8DAEACE311C3}" srcOrd="3" destOrd="0" parTransId="{73D75FA3-E7C2-4811-BB3A-079AA77920C0}" sibTransId="{9318B789-4047-431E-A654-6EC3F3789B87}"/>
    <dgm:cxn modelId="{EFD381B6-0185-49FA-BF92-1CFC0308E8CD}" srcId="{DBA09E1E-FCCC-469B-93B8-B601A7844718}" destId="{CA603C8C-E2A6-4D7C-81E8-7500A7173C46}" srcOrd="2" destOrd="0" parTransId="{BE054087-FE0A-4369-9B2F-64A52708D376}" sibTransId="{3D1CEC0B-AF52-49C2-BBC8-B1B3D989BF7D}"/>
    <dgm:cxn modelId="{5A2BEFD0-ED83-4070-8EEF-3386D336F6B9}" srcId="{DBA09E1E-FCCC-469B-93B8-B601A7844718}" destId="{1D081EAF-4CF8-438E-96FB-519CE8713E15}" srcOrd="3" destOrd="0" parTransId="{786CA774-E811-4893-A566-6D6CE0BF838E}" sibTransId="{DC44934E-E7BD-48CF-ADDC-C9AE20085918}"/>
    <dgm:cxn modelId="{8B4BEED9-8FB1-487C-952A-950ADF0B135E}" type="presOf" srcId="{9954B479-19E3-4009-8E46-DC7F3B17CB9C}" destId="{281C57E8-BC6F-4020-92AB-1824231B19C6}" srcOrd="0" destOrd="0" presId="urn:microsoft.com/office/officeart/2009/layout/CircleArrowProcess"/>
    <dgm:cxn modelId="{10539BE9-D4A4-4AEB-9A3B-CEC169292C2F}" type="presOf" srcId="{DBA09E1E-FCCC-469B-93B8-B601A7844718}" destId="{FCE66F3B-B869-495D-A4BE-621CBAF6A8A5}" srcOrd="0" destOrd="0" presId="urn:microsoft.com/office/officeart/2009/layout/CircleArrowProcess"/>
    <dgm:cxn modelId="{F9D5BBEA-7B1F-4A08-A487-5391518DDDF6}" type="presOf" srcId="{F0B0DE2D-7B1B-4FD8-9580-373111211C7C}" destId="{20388FF1-1B28-48B9-BED1-DCA2F036F28B}" srcOrd="0" destOrd="0" presId="urn:microsoft.com/office/officeart/2009/layout/CircleArrowProcess"/>
    <dgm:cxn modelId="{D6B9A5F3-67F7-47D9-80E9-5AF5677F2F92}" srcId="{8314029E-EA03-49E0-BCF3-DB63E1872A1E}" destId="{35F72E0F-8DC3-48D4-BAF9-0BD6BABFEA76}" srcOrd="2" destOrd="0" parTransId="{AC96011E-146E-497E-B484-1C9F507A6F49}" sibTransId="{94DA0BB2-19BF-466E-A765-1D5E4BCC388E}"/>
    <dgm:cxn modelId="{43288CF5-79B8-4BB3-8FB2-C5641F65E3D7}" srcId="{DBA09E1E-FCCC-469B-93B8-B601A7844718}" destId="{89657034-FB64-49E6-8044-5C2D910338EA}" srcOrd="1" destOrd="0" parTransId="{9231778C-6666-40ED-ADA3-F4A3E140DBF5}" sibTransId="{3582CEDA-DA24-45E3-81E2-8BE7EB077701}"/>
    <dgm:cxn modelId="{5F5814FD-D288-4CEA-9C85-5EBC62918EBD}" type="presOf" srcId="{3470FA68-77E2-4034-A258-F70DEF5C9C78}" destId="{819B3DCE-96C6-4585-A1F0-175C72D9D9E1}" srcOrd="0" destOrd="0" presId="urn:microsoft.com/office/officeart/2009/layout/CircleArrowProcess"/>
    <dgm:cxn modelId="{716136AC-72B7-4DF2-BCCA-8739012B13B3}" type="presParOf" srcId="{1D57931F-FD7C-482B-9F6F-48B106609412}" destId="{46FE9FEB-E59A-45E7-99AD-8B7CB3BB3469}" srcOrd="0" destOrd="0" presId="urn:microsoft.com/office/officeart/2009/layout/CircleArrowProcess"/>
    <dgm:cxn modelId="{BEC05D44-AF68-4ADC-89EA-5348B92630AA}" type="presParOf" srcId="{46FE9FEB-E59A-45E7-99AD-8B7CB3BB3469}" destId="{70D661A7-4A34-4EFC-B953-41B43F904CB2}" srcOrd="0" destOrd="0" presId="urn:microsoft.com/office/officeart/2009/layout/CircleArrowProcess"/>
    <dgm:cxn modelId="{ADBE2A26-AFDA-4B38-BCCF-BC6D4933AD6E}" type="presParOf" srcId="{1D57931F-FD7C-482B-9F6F-48B106609412}" destId="{20388FF1-1B28-48B9-BED1-DCA2F036F28B}" srcOrd="1" destOrd="0" presId="urn:microsoft.com/office/officeart/2009/layout/CircleArrowProcess"/>
    <dgm:cxn modelId="{BB248387-C52A-4093-9939-AA6616C5F2C6}" type="presParOf" srcId="{1D57931F-FD7C-482B-9F6F-48B106609412}" destId="{FCE66F3B-B869-495D-A4BE-621CBAF6A8A5}" srcOrd="2" destOrd="0" presId="urn:microsoft.com/office/officeart/2009/layout/CircleArrowProcess"/>
    <dgm:cxn modelId="{4AFDE3F8-54D2-4708-8CC8-84784867BB5D}" type="presParOf" srcId="{1D57931F-FD7C-482B-9F6F-48B106609412}" destId="{F329D043-12EF-4A51-8890-11AA214E0F37}" srcOrd="3" destOrd="0" presId="urn:microsoft.com/office/officeart/2009/layout/CircleArrowProcess"/>
    <dgm:cxn modelId="{09F8D401-38CD-4B34-9CE7-EB92C6EE28E8}" type="presParOf" srcId="{F329D043-12EF-4A51-8890-11AA214E0F37}" destId="{64025C87-C4CA-4581-BFE8-7439DA372E9F}" srcOrd="0" destOrd="0" presId="urn:microsoft.com/office/officeart/2009/layout/CircleArrowProcess"/>
    <dgm:cxn modelId="{826ED647-B7BE-4BD0-9D8E-8C16E295D656}" type="presParOf" srcId="{1D57931F-FD7C-482B-9F6F-48B106609412}" destId="{819B3DCE-96C6-4585-A1F0-175C72D9D9E1}" srcOrd="4" destOrd="0" presId="urn:microsoft.com/office/officeart/2009/layout/CircleArrowProcess"/>
    <dgm:cxn modelId="{1A463EB1-C0FF-4A41-B0CB-522FED6D9EA7}" type="presParOf" srcId="{1D57931F-FD7C-482B-9F6F-48B106609412}" destId="{281C57E8-BC6F-4020-92AB-1824231B19C6}" srcOrd="5" destOrd="0" presId="urn:microsoft.com/office/officeart/2009/layout/CircleArrowProcess"/>
    <dgm:cxn modelId="{914FB19D-8EB7-4875-AE41-E7C7291C4DD6}" type="presParOf" srcId="{1D57931F-FD7C-482B-9F6F-48B106609412}" destId="{358F781B-3862-4E16-BC05-EF17F78DCE31}" srcOrd="6" destOrd="0" presId="urn:microsoft.com/office/officeart/2009/layout/CircleArrowProcess"/>
    <dgm:cxn modelId="{9165474D-20E9-4126-B54F-4E2450C3E051}" type="presParOf" srcId="{358F781B-3862-4E16-BC05-EF17F78DCE31}" destId="{9536DE19-245E-457B-99FA-942535867219}" srcOrd="0" destOrd="0" presId="urn:microsoft.com/office/officeart/2009/layout/CircleArrowProcess"/>
    <dgm:cxn modelId="{8985B30B-A598-4E1C-88D4-8E18F1EF3883}" type="presParOf" srcId="{1D57931F-FD7C-482B-9F6F-48B106609412}" destId="{1DF396BA-5E7B-411A-A52A-9E7D02217486}" srcOrd="7" destOrd="0" presId="urn:microsoft.com/office/officeart/2009/layout/CircleArrowProcess"/>
    <dgm:cxn modelId="{444BDF62-5730-4C6E-84B2-87D226F2F4A1}" type="presParOf" srcId="{1D57931F-FD7C-482B-9F6F-48B106609412}" destId="{A340ACE8-F900-479B-9319-810A39AE17E3}" srcOrd="8" destOrd="0" presId="urn:microsoft.com/office/officeart/2009/layout/CircleArrowProcess"/>
    <dgm:cxn modelId="{FFAA132C-AAE4-4DAA-BB21-6F21EF46CA14}" type="presParOf" srcId="{1D57931F-FD7C-482B-9F6F-48B106609412}" destId="{A078A8E7-0FC9-49B7-92B1-1C69E513906B}" srcOrd="9" destOrd="0" presId="urn:microsoft.com/office/officeart/2009/layout/CircleArrowProcess"/>
    <dgm:cxn modelId="{45AD0077-011D-4249-93D7-454FF9702538}" type="presParOf" srcId="{A078A8E7-0FC9-49B7-92B1-1C69E513906B}" destId="{828D9DFE-FC92-4190-BEEA-B44CC2A9FC5D}" srcOrd="0" destOrd="0" presId="urn:microsoft.com/office/officeart/2009/layout/CircleArrowProcess"/>
    <dgm:cxn modelId="{6D746985-B313-4F4B-9559-9DDC060B6AE8}" type="presParOf" srcId="{1D57931F-FD7C-482B-9F6F-48B106609412}" destId="{0B32FFF0-52F0-4B1E-BF5C-0CFB7633AE1C}" srcOrd="10" destOrd="0" presId="urn:microsoft.com/office/officeart/2009/layout/CircleArrowProcess"/>
    <dgm:cxn modelId="{A1F6543D-1CF8-4A6F-BF08-7040906AECEB}" type="presParOf" srcId="{1D57931F-FD7C-482B-9F6F-48B106609412}" destId="{1CD82C3A-D54D-4D97-9916-EC830E7630BF}" srcOrd="11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14029E-EA03-49E0-BCF3-DB63E1872A1E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BA09E1E-FCCC-469B-93B8-B601A7844718}">
      <dgm:prSet phldrT="[Text]"/>
      <dgm:spPr/>
      <dgm:t>
        <a:bodyPr/>
        <a:lstStyle/>
        <a:p>
          <a:r>
            <a:rPr lang="en-US" noProof="0" dirty="0"/>
            <a:t>Structuring</a:t>
          </a:r>
        </a:p>
        <a:p>
          <a:r>
            <a:rPr lang="de-DE" dirty="0"/>
            <a:t>Data</a:t>
          </a:r>
          <a:endParaRPr lang="en-US" noProof="0" dirty="0"/>
        </a:p>
      </dgm:t>
    </dgm:pt>
    <dgm:pt modelId="{ADDCD51B-DF72-49BF-9343-B0FD77B5DBDE}" type="parTrans" cxnId="{5A8B0B5F-D13A-4F14-9A52-FDCF0C77E7D2}">
      <dgm:prSet/>
      <dgm:spPr/>
      <dgm:t>
        <a:bodyPr/>
        <a:lstStyle/>
        <a:p>
          <a:endParaRPr lang="en-GB"/>
        </a:p>
      </dgm:t>
    </dgm:pt>
    <dgm:pt modelId="{A4CECE34-6820-47CC-9235-7731AF52834D}" type="sibTrans" cxnId="{5A8B0B5F-D13A-4F14-9A52-FDCF0C77E7D2}">
      <dgm:prSet/>
      <dgm:spPr/>
      <dgm:t>
        <a:bodyPr/>
        <a:lstStyle/>
        <a:p>
          <a:endParaRPr lang="en-GB"/>
        </a:p>
      </dgm:t>
    </dgm:pt>
    <dgm:pt modelId="{9954B479-19E3-4009-8E46-DC7F3B17CB9C}">
      <dgm:prSet phldrT="[Text]"/>
      <dgm:spPr/>
      <dgm:t>
        <a:bodyPr/>
        <a:lstStyle/>
        <a:p>
          <a:r>
            <a:rPr lang="en-GB" dirty="0"/>
            <a:t>Data Derivation</a:t>
          </a:r>
        </a:p>
      </dgm:t>
    </dgm:pt>
    <dgm:pt modelId="{19970BDF-B9D4-4CCD-BA11-A9CB1B49D1F2}" type="parTrans" cxnId="{5B0E8FAD-B079-431F-9448-973F741D7D48}">
      <dgm:prSet/>
      <dgm:spPr/>
      <dgm:t>
        <a:bodyPr/>
        <a:lstStyle/>
        <a:p>
          <a:endParaRPr lang="en-GB"/>
        </a:p>
      </dgm:t>
    </dgm:pt>
    <dgm:pt modelId="{1D57438E-7914-4DDB-BA0E-67AF7E0C3C08}" type="sibTrans" cxnId="{5B0E8FAD-B079-431F-9448-973F741D7D48}">
      <dgm:prSet/>
      <dgm:spPr/>
      <dgm:t>
        <a:bodyPr/>
        <a:lstStyle/>
        <a:p>
          <a:endParaRPr lang="en-GB"/>
        </a:p>
      </dgm:t>
    </dgm:pt>
    <dgm:pt modelId="{35F72E0F-8DC3-48D4-BAF9-0BD6BABFEA76}">
      <dgm:prSet phldrT="[Text]" phldr="1"/>
      <dgm:spPr/>
      <dgm:t>
        <a:bodyPr/>
        <a:lstStyle/>
        <a:p>
          <a:endParaRPr lang="en-GB" dirty="0"/>
        </a:p>
      </dgm:t>
    </dgm:pt>
    <dgm:pt modelId="{AC96011E-146E-497E-B484-1C9F507A6F49}" type="parTrans" cxnId="{D6B9A5F3-67F7-47D9-80E9-5AF5677F2F92}">
      <dgm:prSet/>
      <dgm:spPr/>
      <dgm:t>
        <a:bodyPr/>
        <a:lstStyle/>
        <a:p>
          <a:endParaRPr lang="en-GB"/>
        </a:p>
      </dgm:t>
    </dgm:pt>
    <dgm:pt modelId="{94DA0BB2-19BF-466E-A765-1D5E4BCC388E}" type="sibTrans" cxnId="{D6B9A5F3-67F7-47D9-80E9-5AF5677F2F92}">
      <dgm:prSet/>
      <dgm:spPr/>
      <dgm:t>
        <a:bodyPr/>
        <a:lstStyle/>
        <a:p>
          <a:endParaRPr lang="en-GB"/>
        </a:p>
      </dgm:t>
    </dgm:pt>
    <dgm:pt modelId="{AD87D6E3-B3F9-4FE1-A50D-A1B727BBDA92}">
      <dgm:prSet phldrT="[Text]" phldr="1"/>
      <dgm:spPr/>
      <dgm:t>
        <a:bodyPr/>
        <a:lstStyle/>
        <a:p>
          <a:endParaRPr lang="en-GB" dirty="0"/>
        </a:p>
      </dgm:t>
    </dgm:pt>
    <dgm:pt modelId="{D913F283-1569-450F-BFA6-97C9BF093D1C}" type="parTrans" cxnId="{7A00077A-5784-4539-8313-B1B91C37484A}">
      <dgm:prSet/>
      <dgm:spPr/>
      <dgm:t>
        <a:bodyPr/>
        <a:lstStyle/>
        <a:p>
          <a:endParaRPr lang="en-GB"/>
        </a:p>
      </dgm:t>
    </dgm:pt>
    <dgm:pt modelId="{FA5EDB62-9222-4C67-AC04-5F2B4667E5A7}" type="sibTrans" cxnId="{7A00077A-5784-4539-8313-B1B91C37484A}">
      <dgm:prSet/>
      <dgm:spPr/>
      <dgm:t>
        <a:bodyPr/>
        <a:lstStyle/>
        <a:p>
          <a:endParaRPr lang="en-GB"/>
        </a:p>
      </dgm:t>
    </dgm:pt>
    <dgm:pt modelId="{EDD36D77-6047-4F09-A32B-4B2FAFDE8B2C}">
      <dgm:prSet phldrT="[Text]" phldr="1"/>
      <dgm:spPr/>
      <dgm:t>
        <a:bodyPr/>
        <a:lstStyle/>
        <a:p>
          <a:endParaRPr lang="en-GB"/>
        </a:p>
      </dgm:t>
    </dgm:pt>
    <dgm:pt modelId="{6A0D491C-99F0-4597-88DD-7576E332862A}" type="parTrans" cxnId="{DBD25162-E914-46E0-BEE5-05B4AE82EC52}">
      <dgm:prSet/>
      <dgm:spPr/>
      <dgm:t>
        <a:bodyPr/>
        <a:lstStyle/>
        <a:p>
          <a:endParaRPr lang="en-GB"/>
        </a:p>
      </dgm:t>
    </dgm:pt>
    <dgm:pt modelId="{FCBD8FBE-F73F-4943-800B-3A5E81CA7425}" type="sibTrans" cxnId="{DBD25162-E914-46E0-BEE5-05B4AE82EC52}">
      <dgm:prSet/>
      <dgm:spPr/>
      <dgm:t>
        <a:bodyPr/>
        <a:lstStyle/>
        <a:p>
          <a:endParaRPr lang="en-GB"/>
        </a:p>
      </dgm:t>
    </dgm:pt>
    <dgm:pt modelId="{0D120C88-39CC-46E7-8EF2-8DAEACE311C3}">
      <dgm:prSet phldrT="[Text]" phldr="1"/>
      <dgm:spPr/>
      <dgm:t>
        <a:bodyPr/>
        <a:lstStyle/>
        <a:p>
          <a:endParaRPr lang="en-GB"/>
        </a:p>
      </dgm:t>
    </dgm:pt>
    <dgm:pt modelId="{73D75FA3-E7C2-4811-BB3A-079AA77920C0}" type="parTrans" cxnId="{DA1352AE-A744-4497-94AD-E21BD19A5D9A}">
      <dgm:prSet/>
      <dgm:spPr/>
      <dgm:t>
        <a:bodyPr/>
        <a:lstStyle/>
        <a:p>
          <a:endParaRPr lang="en-GB"/>
        </a:p>
      </dgm:t>
    </dgm:pt>
    <dgm:pt modelId="{9318B789-4047-431E-A654-6EC3F3789B87}" type="sibTrans" cxnId="{DA1352AE-A744-4497-94AD-E21BD19A5D9A}">
      <dgm:prSet/>
      <dgm:spPr/>
      <dgm:t>
        <a:bodyPr/>
        <a:lstStyle/>
        <a:p>
          <a:endParaRPr lang="en-GB"/>
        </a:p>
      </dgm:t>
    </dgm:pt>
    <dgm:pt modelId="{3C35A47D-FE8F-4529-B5A2-2CF555811C36}">
      <dgm:prSet phldrT="[Text]" phldr="1"/>
      <dgm:spPr/>
      <dgm:t>
        <a:bodyPr/>
        <a:lstStyle/>
        <a:p>
          <a:endParaRPr lang="en-GB" dirty="0"/>
        </a:p>
      </dgm:t>
    </dgm:pt>
    <dgm:pt modelId="{51836C30-830F-4B83-A3C9-02B24FBC0D70}" type="parTrans" cxnId="{9878E08C-B05B-4D10-93AA-C186B9DC50B9}">
      <dgm:prSet/>
      <dgm:spPr/>
      <dgm:t>
        <a:bodyPr/>
        <a:lstStyle/>
        <a:p>
          <a:endParaRPr lang="en-GB"/>
        </a:p>
      </dgm:t>
    </dgm:pt>
    <dgm:pt modelId="{0B1E9B16-65D7-4ADE-8069-A853EF5050AD}" type="sibTrans" cxnId="{9878E08C-B05B-4D10-93AA-C186B9DC50B9}">
      <dgm:prSet/>
      <dgm:spPr/>
      <dgm:t>
        <a:bodyPr/>
        <a:lstStyle/>
        <a:p>
          <a:endParaRPr lang="en-GB"/>
        </a:p>
      </dgm:t>
    </dgm:pt>
    <dgm:pt modelId="{F0B0DE2D-7B1B-4FD8-9580-373111211C7C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noProof="0" dirty="0"/>
            <a:t>Convert to data frame</a:t>
          </a:r>
        </a:p>
      </dgm:t>
    </dgm:pt>
    <dgm:pt modelId="{3C50844D-944A-4511-9F02-CBC952E9D6E4}" type="parTrans" cxnId="{6AF4E440-CA50-4014-9864-537A05378788}">
      <dgm:prSet/>
      <dgm:spPr/>
      <dgm:t>
        <a:bodyPr/>
        <a:lstStyle/>
        <a:p>
          <a:endParaRPr lang="en-US"/>
        </a:p>
      </dgm:t>
    </dgm:pt>
    <dgm:pt modelId="{8009A25C-4CEF-4001-AC0E-7F4AF16DE562}" type="sibTrans" cxnId="{6AF4E440-CA50-4014-9864-537A05378788}">
      <dgm:prSet/>
      <dgm:spPr/>
      <dgm:t>
        <a:bodyPr/>
        <a:lstStyle/>
        <a:p>
          <a:endParaRPr lang="en-US"/>
        </a:p>
      </dgm:t>
    </dgm:pt>
    <dgm:pt modelId="{3470FA68-77E2-4034-A258-F70DEF5C9C78}">
      <dgm:prSet phldrT="[Text]"/>
      <dgm:spPr/>
      <dgm:t>
        <a:bodyPr/>
        <a:lstStyle/>
        <a:p>
          <a:r>
            <a:rPr lang="en-GB" dirty="0"/>
            <a:t>Text cleaning</a:t>
          </a:r>
        </a:p>
      </dgm:t>
    </dgm:pt>
    <dgm:pt modelId="{0DBC2197-A6B1-4B9D-A3A2-296AF99868C1}" type="parTrans" cxnId="{FABC6483-BA8B-4D2B-B75C-528885A9372B}">
      <dgm:prSet/>
      <dgm:spPr/>
      <dgm:t>
        <a:bodyPr/>
        <a:lstStyle/>
        <a:p>
          <a:endParaRPr lang="en-US"/>
        </a:p>
      </dgm:t>
    </dgm:pt>
    <dgm:pt modelId="{B208D5EC-50B1-4EFE-B154-124A91C63CF3}" type="sibTrans" cxnId="{FABC6483-BA8B-4D2B-B75C-528885A9372B}">
      <dgm:prSet/>
      <dgm:spPr/>
      <dgm:t>
        <a:bodyPr/>
        <a:lstStyle/>
        <a:p>
          <a:endParaRPr lang="en-US"/>
        </a:p>
      </dgm:t>
    </dgm:pt>
    <dgm:pt modelId="{1D081EAF-4CF8-438E-96FB-519CE8713E15}">
      <dgm:prSet phldrT="[Text]" custT="1"/>
      <dgm:spPr/>
      <dgm:t>
        <a:bodyPr/>
        <a:lstStyle/>
        <a:p>
          <a:pPr>
            <a:lnSpc>
              <a:spcPct val="100000"/>
            </a:lnSpc>
          </a:pPr>
          <a:endParaRPr lang="en-US" sz="1400" noProof="0" dirty="0"/>
        </a:p>
      </dgm:t>
    </dgm:pt>
    <dgm:pt modelId="{786CA774-E811-4893-A566-6D6CE0BF838E}" type="parTrans" cxnId="{5A2BEFD0-ED83-4070-8EEF-3386D336F6B9}">
      <dgm:prSet/>
      <dgm:spPr/>
      <dgm:t>
        <a:bodyPr/>
        <a:lstStyle/>
        <a:p>
          <a:endParaRPr lang="en-US"/>
        </a:p>
      </dgm:t>
    </dgm:pt>
    <dgm:pt modelId="{DC44934E-E7BD-48CF-ADDC-C9AE20085918}" type="sibTrans" cxnId="{5A2BEFD0-ED83-4070-8EEF-3386D336F6B9}">
      <dgm:prSet/>
      <dgm:spPr/>
      <dgm:t>
        <a:bodyPr/>
        <a:lstStyle/>
        <a:p>
          <a:endParaRPr lang="en-US"/>
        </a:p>
      </dgm:t>
    </dgm:pt>
    <dgm:pt modelId="{CA603C8C-E2A6-4D7C-81E8-7500A7173C46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noProof="0" dirty="0"/>
            <a:t>Aggregate data</a:t>
          </a:r>
        </a:p>
      </dgm:t>
    </dgm:pt>
    <dgm:pt modelId="{BE054087-FE0A-4369-9B2F-64A52708D376}" type="parTrans" cxnId="{EFD381B6-0185-49FA-BF92-1CFC0308E8CD}">
      <dgm:prSet/>
      <dgm:spPr/>
      <dgm:t>
        <a:bodyPr/>
        <a:lstStyle/>
        <a:p>
          <a:endParaRPr lang="en-US"/>
        </a:p>
      </dgm:t>
    </dgm:pt>
    <dgm:pt modelId="{3D1CEC0B-AF52-49C2-BBC8-B1B3D989BF7D}" type="sibTrans" cxnId="{EFD381B6-0185-49FA-BF92-1CFC0308E8CD}">
      <dgm:prSet/>
      <dgm:spPr/>
      <dgm:t>
        <a:bodyPr/>
        <a:lstStyle/>
        <a:p>
          <a:endParaRPr lang="en-US"/>
        </a:p>
      </dgm:t>
    </dgm:pt>
    <dgm:pt modelId="{89657034-FB64-49E6-8044-5C2D910338EA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noProof="0" dirty="0"/>
            <a:t>Find </a:t>
          </a:r>
          <a:r>
            <a:rPr lang="en-US" sz="1400" noProof="0" dirty="0" err="1"/>
            <a:t>RegEx</a:t>
          </a:r>
          <a:r>
            <a:rPr lang="en-US" sz="1400" noProof="0" dirty="0"/>
            <a:t> patterns</a:t>
          </a:r>
        </a:p>
      </dgm:t>
    </dgm:pt>
    <dgm:pt modelId="{9231778C-6666-40ED-ADA3-F4A3E140DBF5}" type="parTrans" cxnId="{43288CF5-79B8-4BB3-8FB2-C5641F65E3D7}">
      <dgm:prSet/>
      <dgm:spPr/>
      <dgm:t>
        <a:bodyPr/>
        <a:lstStyle/>
        <a:p>
          <a:endParaRPr lang="en-US"/>
        </a:p>
      </dgm:t>
    </dgm:pt>
    <dgm:pt modelId="{3582CEDA-DA24-45E3-81E2-8BE7EB077701}" type="sibTrans" cxnId="{43288CF5-79B8-4BB3-8FB2-C5641F65E3D7}">
      <dgm:prSet/>
      <dgm:spPr/>
      <dgm:t>
        <a:bodyPr/>
        <a:lstStyle/>
        <a:p>
          <a:endParaRPr lang="en-US"/>
        </a:p>
      </dgm:t>
    </dgm:pt>
    <dgm:pt modelId="{37971DB8-7A44-42F3-B59D-78202D30162F}">
      <dgm:prSet phldrT="[Text]"/>
      <dgm:spPr/>
      <dgm:t>
        <a:bodyPr/>
        <a:lstStyle/>
        <a:p>
          <a:r>
            <a:rPr lang="en-GB" dirty="0"/>
            <a:t>Keyword extraction</a:t>
          </a:r>
        </a:p>
      </dgm:t>
    </dgm:pt>
    <dgm:pt modelId="{2DD42CBB-35E1-47DF-93E3-BFE84D851006}" type="parTrans" cxnId="{A07520AA-58CE-47E9-839E-D03E57E1EDB4}">
      <dgm:prSet/>
      <dgm:spPr/>
      <dgm:t>
        <a:bodyPr/>
        <a:lstStyle/>
        <a:p>
          <a:endParaRPr lang="en-US"/>
        </a:p>
      </dgm:t>
    </dgm:pt>
    <dgm:pt modelId="{340F7901-8707-46CA-B0E5-7768E53FD5A3}" type="sibTrans" cxnId="{A07520AA-58CE-47E9-839E-D03E57E1EDB4}">
      <dgm:prSet/>
      <dgm:spPr/>
      <dgm:t>
        <a:bodyPr/>
        <a:lstStyle/>
        <a:p>
          <a:endParaRPr lang="en-US"/>
        </a:p>
      </dgm:t>
    </dgm:pt>
    <dgm:pt modelId="{B2116B17-00E4-4F31-B0F9-B2A534CAFAFB}">
      <dgm:prSet phldrT="[Text]"/>
      <dgm:spPr/>
      <dgm:t>
        <a:bodyPr/>
        <a:lstStyle/>
        <a:p>
          <a:r>
            <a:rPr lang="en-GB" dirty="0"/>
            <a:t>Feature engineering</a:t>
          </a:r>
        </a:p>
      </dgm:t>
    </dgm:pt>
    <dgm:pt modelId="{2CCA7EB4-807D-4D0E-AF0E-12EC3F908D10}" type="parTrans" cxnId="{83B57A13-F0B6-46F3-8945-3B8B1018ED12}">
      <dgm:prSet/>
      <dgm:spPr/>
      <dgm:t>
        <a:bodyPr/>
        <a:lstStyle/>
        <a:p>
          <a:endParaRPr lang="en-US"/>
        </a:p>
      </dgm:t>
    </dgm:pt>
    <dgm:pt modelId="{7C0090BB-2F07-4F1F-B5CC-C2CAFBA8EA6F}" type="sibTrans" cxnId="{83B57A13-F0B6-46F3-8945-3B8B1018ED12}">
      <dgm:prSet/>
      <dgm:spPr/>
      <dgm:t>
        <a:bodyPr/>
        <a:lstStyle/>
        <a:p>
          <a:endParaRPr lang="en-US"/>
        </a:p>
      </dgm:t>
    </dgm:pt>
    <dgm:pt modelId="{A938892F-7BC4-4ACD-959A-DD26EC1B5B46}" type="pres">
      <dgm:prSet presAssocID="{8314029E-EA03-49E0-BCF3-DB63E1872A1E}" presName="linearFlow" presStyleCnt="0">
        <dgm:presLayoutVars>
          <dgm:dir/>
          <dgm:animLvl val="lvl"/>
          <dgm:resizeHandles val="exact"/>
        </dgm:presLayoutVars>
      </dgm:prSet>
      <dgm:spPr/>
    </dgm:pt>
    <dgm:pt modelId="{6D8343C6-DDDB-4167-90D0-119673C20867}" type="pres">
      <dgm:prSet presAssocID="{DBA09E1E-FCCC-469B-93B8-B601A7844718}" presName="composite" presStyleCnt="0"/>
      <dgm:spPr/>
    </dgm:pt>
    <dgm:pt modelId="{B2DBDF45-0D1C-4303-9A49-063957727B9F}" type="pres">
      <dgm:prSet presAssocID="{DBA09E1E-FCCC-469B-93B8-B601A7844718}" presName="parentText" presStyleLbl="alignNode1" presStyleIdx="0" presStyleCnt="4" custScaleX="156440" custScaleY="216268">
        <dgm:presLayoutVars>
          <dgm:chMax val="1"/>
          <dgm:bulletEnabled val="1"/>
        </dgm:presLayoutVars>
      </dgm:prSet>
      <dgm:spPr/>
    </dgm:pt>
    <dgm:pt modelId="{0D086A20-3866-4B42-A177-CA4AEBA53DEF}" type="pres">
      <dgm:prSet presAssocID="{DBA09E1E-FCCC-469B-93B8-B601A7844718}" presName="descendantText" presStyleLbl="alignAcc1" presStyleIdx="0" presStyleCnt="4">
        <dgm:presLayoutVars>
          <dgm:bulletEnabled val="1"/>
        </dgm:presLayoutVars>
      </dgm:prSet>
      <dgm:spPr/>
    </dgm:pt>
    <dgm:pt modelId="{7444AF61-855E-44A9-B20C-BF1CDEF788A0}" type="pres">
      <dgm:prSet presAssocID="{A4CECE34-6820-47CC-9235-7731AF52834D}" presName="sp" presStyleCnt="0"/>
      <dgm:spPr/>
    </dgm:pt>
    <dgm:pt modelId="{D5841C76-D5D2-4853-A1E8-5B3B7C20BF7B}" type="pres">
      <dgm:prSet presAssocID="{9954B479-19E3-4009-8E46-DC7F3B17CB9C}" presName="composite" presStyleCnt="0"/>
      <dgm:spPr/>
    </dgm:pt>
    <dgm:pt modelId="{543AF513-F0CA-4848-AAA9-0F372F4A42DA}" type="pres">
      <dgm:prSet presAssocID="{9954B479-19E3-4009-8E46-DC7F3B17CB9C}" presName="parentText" presStyleLbl="alignNode1" presStyleIdx="1" presStyleCnt="4" custScaleX="156440" custScaleY="134580">
        <dgm:presLayoutVars>
          <dgm:chMax val="1"/>
          <dgm:bulletEnabled val="1"/>
        </dgm:presLayoutVars>
      </dgm:prSet>
      <dgm:spPr/>
    </dgm:pt>
    <dgm:pt modelId="{BEDC3AD7-6B86-43AE-8081-54F5C32D048A}" type="pres">
      <dgm:prSet presAssocID="{9954B479-19E3-4009-8E46-DC7F3B17CB9C}" presName="descendantText" presStyleLbl="alignAcc1" presStyleIdx="1" presStyleCnt="4">
        <dgm:presLayoutVars>
          <dgm:bulletEnabled val="1"/>
        </dgm:presLayoutVars>
      </dgm:prSet>
      <dgm:spPr/>
    </dgm:pt>
    <dgm:pt modelId="{664E66FA-4758-4374-8289-E831D802DDDD}" type="pres">
      <dgm:prSet presAssocID="{1D57438E-7914-4DDB-BA0E-67AF7E0C3C08}" presName="sp" presStyleCnt="0"/>
      <dgm:spPr/>
    </dgm:pt>
    <dgm:pt modelId="{96A7A62D-B76B-4012-8714-369BFB34D505}" type="pres">
      <dgm:prSet presAssocID="{35F72E0F-8DC3-48D4-BAF9-0BD6BABFEA76}" presName="composite" presStyleCnt="0"/>
      <dgm:spPr/>
    </dgm:pt>
    <dgm:pt modelId="{2376C5D0-4C48-4BCB-990E-19173BEA9FF2}" type="pres">
      <dgm:prSet presAssocID="{35F72E0F-8DC3-48D4-BAF9-0BD6BABFEA76}" presName="parentText" presStyleLbl="alignNode1" presStyleIdx="2" presStyleCnt="4" custScaleX="156440" custScaleY="134580">
        <dgm:presLayoutVars>
          <dgm:chMax val="1"/>
          <dgm:bulletEnabled val="1"/>
        </dgm:presLayoutVars>
      </dgm:prSet>
      <dgm:spPr/>
    </dgm:pt>
    <dgm:pt modelId="{C4C22A48-0129-4B19-BE5F-76963A5DFBF7}" type="pres">
      <dgm:prSet presAssocID="{35F72E0F-8DC3-48D4-BAF9-0BD6BABFEA76}" presName="descendantText" presStyleLbl="alignAcc1" presStyleIdx="2" presStyleCnt="4">
        <dgm:presLayoutVars>
          <dgm:bulletEnabled val="1"/>
        </dgm:presLayoutVars>
      </dgm:prSet>
      <dgm:spPr/>
    </dgm:pt>
    <dgm:pt modelId="{5A024BD5-5A30-4E50-9FD3-4D9479228FEC}" type="pres">
      <dgm:prSet presAssocID="{94DA0BB2-19BF-466E-A765-1D5E4BCC388E}" presName="sp" presStyleCnt="0"/>
      <dgm:spPr/>
    </dgm:pt>
    <dgm:pt modelId="{DBBA799B-36B0-4023-A713-F780BD5D3AE2}" type="pres">
      <dgm:prSet presAssocID="{0D120C88-39CC-46E7-8EF2-8DAEACE311C3}" presName="composite" presStyleCnt="0"/>
      <dgm:spPr/>
    </dgm:pt>
    <dgm:pt modelId="{2295BB54-57B7-4277-A314-EE08F89C8C38}" type="pres">
      <dgm:prSet presAssocID="{0D120C88-39CC-46E7-8EF2-8DAEACE311C3}" presName="parentText" presStyleLbl="alignNode1" presStyleIdx="3" presStyleCnt="4" custScaleX="156440" custScaleY="134580">
        <dgm:presLayoutVars>
          <dgm:chMax val="1"/>
          <dgm:bulletEnabled val="1"/>
        </dgm:presLayoutVars>
      </dgm:prSet>
      <dgm:spPr/>
    </dgm:pt>
    <dgm:pt modelId="{13D0C4DE-AF5F-4BD2-8E0C-2BDE831AED97}" type="pres">
      <dgm:prSet presAssocID="{0D120C88-39CC-46E7-8EF2-8DAEACE311C3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83B57A13-F0B6-46F3-8945-3B8B1018ED12}" srcId="{9954B479-19E3-4009-8E46-DC7F3B17CB9C}" destId="{B2116B17-00E4-4F31-B0F9-B2A534CAFAFB}" srcOrd="1" destOrd="0" parTransId="{2CCA7EB4-807D-4D0E-AF0E-12EC3F908D10}" sibTransId="{7C0090BB-2F07-4F1F-B5CC-C2CAFBA8EA6F}"/>
    <dgm:cxn modelId="{EFC81518-4021-4C27-AB22-67F35919D918}" type="presOf" srcId="{8314029E-EA03-49E0-BCF3-DB63E1872A1E}" destId="{A938892F-7BC4-4ACD-959A-DD26EC1B5B46}" srcOrd="0" destOrd="0" presId="urn:microsoft.com/office/officeart/2005/8/layout/chevron2"/>
    <dgm:cxn modelId="{DB203F2A-C85E-49CF-AAF7-E314F04EB605}" type="presOf" srcId="{0D120C88-39CC-46E7-8EF2-8DAEACE311C3}" destId="{2295BB54-57B7-4277-A314-EE08F89C8C38}" srcOrd="0" destOrd="0" presId="urn:microsoft.com/office/officeart/2005/8/layout/chevron2"/>
    <dgm:cxn modelId="{B6F29932-44EA-4775-A520-85A7645A7943}" type="presOf" srcId="{37971DB8-7A44-42F3-B59D-78202D30162F}" destId="{BEDC3AD7-6B86-43AE-8081-54F5C32D048A}" srcOrd="0" destOrd="2" presId="urn:microsoft.com/office/officeart/2005/8/layout/chevron2"/>
    <dgm:cxn modelId="{6AF4E440-CA50-4014-9864-537A05378788}" srcId="{DBA09E1E-FCCC-469B-93B8-B601A7844718}" destId="{F0B0DE2D-7B1B-4FD8-9580-373111211C7C}" srcOrd="0" destOrd="0" parTransId="{3C50844D-944A-4511-9F02-CBC952E9D6E4}" sibTransId="{8009A25C-4CEF-4001-AC0E-7F4AF16DE562}"/>
    <dgm:cxn modelId="{5A8B0B5F-D13A-4F14-9A52-FDCF0C77E7D2}" srcId="{8314029E-EA03-49E0-BCF3-DB63E1872A1E}" destId="{DBA09E1E-FCCC-469B-93B8-B601A7844718}" srcOrd="0" destOrd="0" parTransId="{ADDCD51B-DF72-49BF-9343-B0FD77B5DBDE}" sibTransId="{A4CECE34-6820-47CC-9235-7731AF52834D}"/>
    <dgm:cxn modelId="{DBD25162-E914-46E0-BEE5-05B4AE82EC52}" srcId="{35F72E0F-8DC3-48D4-BAF9-0BD6BABFEA76}" destId="{EDD36D77-6047-4F09-A32B-4B2FAFDE8B2C}" srcOrd="1" destOrd="0" parTransId="{6A0D491C-99F0-4597-88DD-7576E332862A}" sibTransId="{FCBD8FBE-F73F-4943-800B-3A5E81CA7425}"/>
    <dgm:cxn modelId="{B0ABD244-C55E-4C87-9E49-E3266948DC59}" type="presOf" srcId="{9954B479-19E3-4009-8E46-DC7F3B17CB9C}" destId="{543AF513-F0CA-4848-AAA9-0F372F4A42DA}" srcOrd="0" destOrd="0" presId="urn:microsoft.com/office/officeart/2005/8/layout/chevron2"/>
    <dgm:cxn modelId="{DB2F6755-3265-43B4-AF28-B7E75ABDFBCC}" type="presOf" srcId="{EDD36D77-6047-4F09-A32B-4B2FAFDE8B2C}" destId="{C4C22A48-0129-4B19-BE5F-76963A5DFBF7}" srcOrd="0" destOrd="1" presId="urn:microsoft.com/office/officeart/2005/8/layout/chevron2"/>
    <dgm:cxn modelId="{7A00077A-5784-4539-8313-B1B91C37484A}" srcId="{35F72E0F-8DC3-48D4-BAF9-0BD6BABFEA76}" destId="{AD87D6E3-B3F9-4FE1-A50D-A1B727BBDA92}" srcOrd="0" destOrd="0" parTransId="{D913F283-1569-450F-BFA6-97C9BF093D1C}" sibTransId="{FA5EDB62-9222-4C67-AC04-5F2B4667E5A7}"/>
    <dgm:cxn modelId="{1AA3677B-50D4-4C8F-9B36-01FC2FA6A7E7}" type="presOf" srcId="{B2116B17-00E4-4F31-B0F9-B2A534CAFAFB}" destId="{BEDC3AD7-6B86-43AE-8081-54F5C32D048A}" srcOrd="0" destOrd="1" presId="urn:microsoft.com/office/officeart/2005/8/layout/chevron2"/>
    <dgm:cxn modelId="{54650B80-BF45-44A3-B25A-9009FA353D91}" type="presOf" srcId="{1D081EAF-4CF8-438E-96FB-519CE8713E15}" destId="{0D086A20-3866-4B42-A177-CA4AEBA53DEF}" srcOrd="0" destOrd="3" presId="urn:microsoft.com/office/officeart/2005/8/layout/chevron2"/>
    <dgm:cxn modelId="{FABC6483-BA8B-4D2B-B75C-528885A9372B}" srcId="{9954B479-19E3-4009-8E46-DC7F3B17CB9C}" destId="{3470FA68-77E2-4034-A258-F70DEF5C9C78}" srcOrd="0" destOrd="0" parTransId="{0DBC2197-A6B1-4B9D-A3A2-296AF99868C1}" sibTransId="{B208D5EC-50B1-4EFE-B154-124A91C63CF3}"/>
    <dgm:cxn modelId="{1C495387-09A4-4D1D-AC7F-795E55BD2BB9}" type="presOf" srcId="{35F72E0F-8DC3-48D4-BAF9-0BD6BABFEA76}" destId="{2376C5D0-4C48-4BCB-990E-19173BEA9FF2}" srcOrd="0" destOrd="0" presId="urn:microsoft.com/office/officeart/2005/8/layout/chevron2"/>
    <dgm:cxn modelId="{9878E08C-B05B-4D10-93AA-C186B9DC50B9}" srcId="{0D120C88-39CC-46E7-8EF2-8DAEACE311C3}" destId="{3C35A47D-FE8F-4529-B5A2-2CF555811C36}" srcOrd="0" destOrd="0" parTransId="{51836C30-830F-4B83-A3C9-02B24FBC0D70}" sibTransId="{0B1E9B16-65D7-4ADE-8069-A853EF5050AD}"/>
    <dgm:cxn modelId="{73DCF191-EBD9-4C67-9EEC-005E98C0D8BF}" type="presOf" srcId="{3470FA68-77E2-4034-A258-F70DEF5C9C78}" destId="{BEDC3AD7-6B86-43AE-8081-54F5C32D048A}" srcOrd="0" destOrd="0" presId="urn:microsoft.com/office/officeart/2005/8/layout/chevron2"/>
    <dgm:cxn modelId="{7132B699-25B3-4610-AFCF-025F99C45830}" type="presOf" srcId="{3C35A47D-FE8F-4529-B5A2-2CF555811C36}" destId="{13D0C4DE-AF5F-4BD2-8E0C-2BDE831AED97}" srcOrd="0" destOrd="0" presId="urn:microsoft.com/office/officeart/2005/8/layout/chevron2"/>
    <dgm:cxn modelId="{EE68CF99-CDAA-4E0F-9132-75CC3C68C55D}" type="presOf" srcId="{F0B0DE2D-7B1B-4FD8-9580-373111211C7C}" destId="{0D086A20-3866-4B42-A177-CA4AEBA53DEF}" srcOrd="0" destOrd="0" presId="urn:microsoft.com/office/officeart/2005/8/layout/chevron2"/>
    <dgm:cxn modelId="{A07520AA-58CE-47E9-839E-D03E57E1EDB4}" srcId="{9954B479-19E3-4009-8E46-DC7F3B17CB9C}" destId="{37971DB8-7A44-42F3-B59D-78202D30162F}" srcOrd="2" destOrd="0" parTransId="{2DD42CBB-35E1-47DF-93E3-BFE84D851006}" sibTransId="{340F7901-8707-46CA-B0E5-7768E53FD5A3}"/>
    <dgm:cxn modelId="{5B0E8FAD-B079-431F-9448-973F741D7D48}" srcId="{8314029E-EA03-49E0-BCF3-DB63E1872A1E}" destId="{9954B479-19E3-4009-8E46-DC7F3B17CB9C}" srcOrd="1" destOrd="0" parTransId="{19970BDF-B9D4-4CCD-BA11-A9CB1B49D1F2}" sibTransId="{1D57438E-7914-4DDB-BA0E-67AF7E0C3C08}"/>
    <dgm:cxn modelId="{DA1352AE-A744-4497-94AD-E21BD19A5D9A}" srcId="{8314029E-EA03-49E0-BCF3-DB63E1872A1E}" destId="{0D120C88-39CC-46E7-8EF2-8DAEACE311C3}" srcOrd="3" destOrd="0" parTransId="{73D75FA3-E7C2-4811-BB3A-079AA77920C0}" sibTransId="{9318B789-4047-431E-A654-6EC3F3789B87}"/>
    <dgm:cxn modelId="{EFD381B6-0185-49FA-BF92-1CFC0308E8CD}" srcId="{DBA09E1E-FCCC-469B-93B8-B601A7844718}" destId="{CA603C8C-E2A6-4D7C-81E8-7500A7173C46}" srcOrd="2" destOrd="0" parTransId="{BE054087-FE0A-4369-9B2F-64A52708D376}" sibTransId="{3D1CEC0B-AF52-49C2-BBC8-B1B3D989BF7D}"/>
    <dgm:cxn modelId="{5A2BEFD0-ED83-4070-8EEF-3386D336F6B9}" srcId="{DBA09E1E-FCCC-469B-93B8-B601A7844718}" destId="{1D081EAF-4CF8-438E-96FB-519CE8713E15}" srcOrd="3" destOrd="0" parTransId="{786CA774-E811-4893-A566-6D6CE0BF838E}" sibTransId="{DC44934E-E7BD-48CF-ADDC-C9AE20085918}"/>
    <dgm:cxn modelId="{7D8131D7-CF97-4155-9BC8-BD37E0438619}" type="presOf" srcId="{DBA09E1E-FCCC-469B-93B8-B601A7844718}" destId="{B2DBDF45-0D1C-4303-9A49-063957727B9F}" srcOrd="0" destOrd="0" presId="urn:microsoft.com/office/officeart/2005/8/layout/chevron2"/>
    <dgm:cxn modelId="{D27E6BE5-8EB5-4035-AAB1-4AEA40F49A64}" type="presOf" srcId="{89657034-FB64-49E6-8044-5C2D910338EA}" destId="{0D086A20-3866-4B42-A177-CA4AEBA53DEF}" srcOrd="0" destOrd="1" presId="urn:microsoft.com/office/officeart/2005/8/layout/chevron2"/>
    <dgm:cxn modelId="{2EF0D5E8-8758-43D0-B334-87431E123130}" type="presOf" srcId="{AD87D6E3-B3F9-4FE1-A50D-A1B727BBDA92}" destId="{C4C22A48-0129-4B19-BE5F-76963A5DFBF7}" srcOrd="0" destOrd="0" presId="urn:microsoft.com/office/officeart/2005/8/layout/chevron2"/>
    <dgm:cxn modelId="{D6B9A5F3-67F7-47D9-80E9-5AF5677F2F92}" srcId="{8314029E-EA03-49E0-BCF3-DB63E1872A1E}" destId="{35F72E0F-8DC3-48D4-BAF9-0BD6BABFEA76}" srcOrd="2" destOrd="0" parTransId="{AC96011E-146E-497E-B484-1C9F507A6F49}" sibTransId="{94DA0BB2-19BF-466E-A765-1D5E4BCC388E}"/>
    <dgm:cxn modelId="{43288CF5-79B8-4BB3-8FB2-C5641F65E3D7}" srcId="{DBA09E1E-FCCC-469B-93B8-B601A7844718}" destId="{89657034-FB64-49E6-8044-5C2D910338EA}" srcOrd="1" destOrd="0" parTransId="{9231778C-6666-40ED-ADA3-F4A3E140DBF5}" sibTransId="{3582CEDA-DA24-45E3-81E2-8BE7EB077701}"/>
    <dgm:cxn modelId="{4CA6BAF7-7602-4291-AD2B-0FB7E8D221F6}" type="presOf" srcId="{CA603C8C-E2A6-4D7C-81E8-7500A7173C46}" destId="{0D086A20-3866-4B42-A177-CA4AEBA53DEF}" srcOrd="0" destOrd="2" presId="urn:microsoft.com/office/officeart/2005/8/layout/chevron2"/>
    <dgm:cxn modelId="{B76C3387-9E54-4863-9E2B-96C5FDB1AAE7}" type="presParOf" srcId="{A938892F-7BC4-4ACD-959A-DD26EC1B5B46}" destId="{6D8343C6-DDDB-4167-90D0-119673C20867}" srcOrd="0" destOrd="0" presId="urn:microsoft.com/office/officeart/2005/8/layout/chevron2"/>
    <dgm:cxn modelId="{E068294F-984B-4438-A97D-26CE4CD99F26}" type="presParOf" srcId="{6D8343C6-DDDB-4167-90D0-119673C20867}" destId="{B2DBDF45-0D1C-4303-9A49-063957727B9F}" srcOrd="0" destOrd="0" presId="urn:microsoft.com/office/officeart/2005/8/layout/chevron2"/>
    <dgm:cxn modelId="{D5337DCF-761B-4771-A44B-0F42A61EEC25}" type="presParOf" srcId="{6D8343C6-DDDB-4167-90D0-119673C20867}" destId="{0D086A20-3866-4B42-A177-CA4AEBA53DEF}" srcOrd="1" destOrd="0" presId="urn:microsoft.com/office/officeart/2005/8/layout/chevron2"/>
    <dgm:cxn modelId="{A926A049-F22C-4C1D-BDEE-E5338F5C2A3E}" type="presParOf" srcId="{A938892F-7BC4-4ACD-959A-DD26EC1B5B46}" destId="{7444AF61-855E-44A9-B20C-BF1CDEF788A0}" srcOrd="1" destOrd="0" presId="urn:microsoft.com/office/officeart/2005/8/layout/chevron2"/>
    <dgm:cxn modelId="{FDBD5DDC-8036-44B0-B880-EE2BD27CBC3A}" type="presParOf" srcId="{A938892F-7BC4-4ACD-959A-DD26EC1B5B46}" destId="{D5841C76-D5D2-4853-A1E8-5B3B7C20BF7B}" srcOrd="2" destOrd="0" presId="urn:microsoft.com/office/officeart/2005/8/layout/chevron2"/>
    <dgm:cxn modelId="{A9387FDD-2B99-4869-A480-75B4126B8ABF}" type="presParOf" srcId="{D5841C76-D5D2-4853-A1E8-5B3B7C20BF7B}" destId="{543AF513-F0CA-4848-AAA9-0F372F4A42DA}" srcOrd="0" destOrd="0" presId="urn:microsoft.com/office/officeart/2005/8/layout/chevron2"/>
    <dgm:cxn modelId="{6BBAF993-96FD-4FFC-944D-A00BD61C165E}" type="presParOf" srcId="{D5841C76-D5D2-4853-A1E8-5B3B7C20BF7B}" destId="{BEDC3AD7-6B86-43AE-8081-54F5C32D048A}" srcOrd="1" destOrd="0" presId="urn:microsoft.com/office/officeart/2005/8/layout/chevron2"/>
    <dgm:cxn modelId="{CF39CF96-BD68-4E2D-92A3-9D31344C72E5}" type="presParOf" srcId="{A938892F-7BC4-4ACD-959A-DD26EC1B5B46}" destId="{664E66FA-4758-4374-8289-E831D802DDDD}" srcOrd="3" destOrd="0" presId="urn:microsoft.com/office/officeart/2005/8/layout/chevron2"/>
    <dgm:cxn modelId="{3EFA0925-2367-4852-8DBD-FDAB9657D417}" type="presParOf" srcId="{A938892F-7BC4-4ACD-959A-DD26EC1B5B46}" destId="{96A7A62D-B76B-4012-8714-369BFB34D505}" srcOrd="4" destOrd="0" presId="urn:microsoft.com/office/officeart/2005/8/layout/chevron2"/>
    <dgm:cxn modelId="{C3663781-7D71-4D91-AC05-CF4677E00B8C}" type="presParOf" srcId="{96A7A62D-B76B-4012-8714-369BFB34D505}" destId="{2376C5D0-4C48-4BCB-990E-19173BEA9FF2}" srcOrd="0" destOrd="0" presId="urn:microsoft.com/office/officeart/2005/8/layout/chevron2"/>
    <dgm:cxn modelId="{DA6F0C3A-048E-4AEC-AF95-9DE0ABF58513}" type="presParOf" srcId="{96A7A62D-B76B-4012-8714-369BFB34D505}" destId="{C4C22A48-0129-4B19-BE5F-76963A5DFBF7}" srcOrd="1" destOrd="0" presId="urn:microsoft.com/office/officeart/2005/8/layout/chevron2"/>
    <dgm:cxn modelId="{E19C73AC-187E-466E-BE8A-888EA4446409}" type="presParOf" srcId="{A938892F-7BC4-4ACD-959A-DD26EC1B5B46}" destId="{5A024BD5-5A30-4E50-9FD3-4D9479228FEC}" srcOrd="5" destOrd="0" presId="urn:microsoft.com/office/officeart/2005/8/layout/chevron2"/>
    <dgm:cxn modelId="{41FEA34C-C3A1-4617-9A32-6EA8192AA559}" type="presParOf" srcId="{A938892F-7BC4-4ACD-959A-DD26EC1B5B46}" destId="{DBBA799B-36B0-4023-A713-F780BD5D3AE2}" srcOrd="6" destOrd="0" presId="urn:microsoft.com/office/officeart/2005/8/layout/chevron2"/>
    <dgm:cxn modelId="{1C61E299-E133-4027-9AA0-C54C31D92655}" type="presParOf" srcId="{DBBA799B-36B0-4023-A713-F780BD5D3AE2}" destId="{2295BB54-57B7-4277-A314-EE08F89C8C38}" srcOrd="0" destOrd="0" presId="urn:microsoft.com/office/officeart/2005/8/layout/chevron2"/>
    <dgm:cxn modelId="{51371301-BD87-41E0-8641-103B1BB043A7}" type="presParOf" srcId="{DBBA799B-36B0-4023-A713-F780BD5D3AE2}" destId="{13D0C4DE-AF5F-4BD2-8E0C-2BDE831AED9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3C80A3-2121-4A82-AD01-B2A2567BB6AF}">
      <dsp:nvSpPr>
        <dsp:cNvPr id="0" name=""/>
        <dsp:cNvSpPr/>
      </dsp:nvSpPr>
      <dsp:spPr>
        <a:xfrm rot="5400000">
          <a:off x="206" y="1273896"/>
          <a:ext cx="2685891" cy="268630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94D416-AEA1-4F2D-86AC-26AEC962F105}">
      <dsp:nvSpPr>
        <dsp:cNvPr id="0" name=""/>
        <dsp:cNvSpPr/>
      </dsp:nvSpPr>
      <dsp:spPr>
        <a:xfrm rot="16200000">
          <a:off x="2764539" y="1273896"/>
          <a:ext cx="2685891" cy="268630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0D5A22-6EC4-4EAE-9888-EF2CF8971B44}">
      <dsp:nvSpPr>
        <dsp:cNvPr id="0" name=""/>
        <dsp:cNvSpPr/>
      </dsp:nvSpPr>
      <dsp:spPr>
        <a:xfrm>
          <a:off x="3082137" y="3607213"/>
          <a:ext cx="2039315" cy="537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Analytics</a:t>
          </a:r>
        </a:p>
      </dsp:txBody>
      <dsp:txXfrm>
        <a:off x="3082137" y="3607213"/>
        <a:ext cx="2039315" cy="537350"/>
      </dsp:txXfrm>
    </dsp:sp>
    <dsp:sp modelId="{9E2CC2F5-525F-465F-925B-6C992720ECA1}">
      <dsp:nvSpPr>
        <dsp:cNvPr id="0" name=""/>
        <dsp:cNvSpPr/>
      </dsp:nvSpPr>
      <dsp:spPr>
        <a:xfrm rot="5400000">
          <a:off x="2678382" y="1273896"/>
          <a:ext cx="2685891" cy="268630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D02E9E-1DE1-49AD-9D6C-76BB7639D6CC}">
      <dsp:nvSpPr>
        <dsp:cNvPr id="0" name=""/>
        <dsp:cNvSpPr/>
      </dsp:nvSpPr>
      <dsp:spPr>
        <a:xfrm rot="16200000">
          <a:off x="5441902" y="1273896"/>
          <a:ext cx="2685891" cy="268630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A9C6B3-0492-4860-828A-A4328A9D0E33}">
      <dsp:nvSpPr>
        <dsp:cNvPr id="0" name=""/>
        <dsp:cNvSpPr/>
      </dsp:nvSpPr>
      <dsp:spPr>
        <a:xfrm>
          <a:off x="5563616" y="3607213"/>
          <a:ext cx="2039315" cy="537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Human Reasoning</a:t>
          </a:r>
        </a:p>
      </dsp:txBody>
      <dsp:txXfrm>
        <a:off x="5563616" y="3607213"/>
        <a:ext cx="2039315" cy="537350"/>
      </dsp:txXfrm>
    </dsp:sp>
    <dsp:sp modelId="{B9D8EF09-4776-4C09-9741-B9032A04E39B}">
      <dsp:nvSpPr>
        <dsp:cNvPr id="0" name=""/>
        <dsp:cNvSpPr/>
      </dsp:nvSpPr>
      <dsp:spPr>
        <a:xfrm>
          <a:off x="3509869" y="1741151"/>
          <a:ext cx="1131019" cy="113101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Visualization</a:t>
          </a:r>
        </a:p>
      </dsp:txBody>
      <dsp:txXfrm>
        <a:off x="3660672" y="1939080"/>
        <a:ext cx="829414" cy="508958"/>
      </dsp:txXfrm>
    </dsp:sp>
    <dsp:sp modelId="{E787D409-915C-4F1C-982B-74093CF401AE}">
      <dsp:nvSpPr>
        <dsp:cNvPr id="0" name=""/>
        <dsp:cNvSpPr/>
      </dsp:nvSpPr>
      <dsp:spPr>
        <a:xfrm>
          <a:off x="3917978" y="2448038"/>
          <a:ext cx="1131019" cy="113101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Data Derivation</a:t>
          </a:r>
          <a:endParaRPr lang="en-US" sz="1200" kern="1200"/>
        </a:p>
      </dsp:txBody>
      <dsp:txXfrm>
        <a:off x="4263882" y="2740218"/>
        <a:ext cx="678611" cy="622060"/>
      </dsp:txXfrm>
    </dsp:sp>
    <dsp:sp modelId="{515DE1C7-FB79-4542-8A11-7750F118C463}">
      <dsp:nvSpPr>
        <dsp:cNvPr id="0" name=""/>
        <dsp:cNvSpPr/>
      </dsp:nvSpPr>
      <dsp:spPr>
        <a:xfrm>
          <a:off x="3101759" y="2448038"/>
          <a:ext cx="1131019" cy="113101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Modelling</a:t>
          </a:r>
          <a:endParaRPr lang="en-GB" sz="1000" kern="1200" dirty="0"/>
        </a:p>
      </dsp:txBody>
      <dsp:txXfrm>
        <a:off x="3208264" y="2740218"/>
        <a:ext cx="678611" cy="622060"/>
      </dsp:txXfrm>
    </dsp:sp>
    <dsp:sp modelId="{CB51ADF1-C53A-4235-B969-E379CC4FE726}">
      <dsp:nvSpPr>
        <dsp:cNvPr id="0" name=""/>
        <dsp:cNvSpPr/>
      </dsp:nvSpPr>
      <dsp:spPr>
        <a:xfrm>
          <a:off x="810061" y="1584543"/>
          <a:ext cx="1117385" cy="106240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Structuring Data</a:t>
          </a:r>
        </a:p>
      </dsp:txBody>
      <dsp:txXfrm>
        <a:off x="973698" y="1740129"/>
        <a:ext cx="790111" cy="751234"/>
      </dsp:txXfrm>
    </dsp:sp>
    <dsp:sp modelId="{3F164F59-E747-425B-99E5-4ABCFBF2EDF2}">
      <dsp:nvSpPr>
        <dsp:cNvPr id="0" name=""/>
        <dsp:cNvSpPr/>
      </dsp:nvSpPr>
      <dsp:spPr>
        <a:xfrm>
          <a:off x="568727" y="2399539"/>
          <a:ext cx="441717" cy="44167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909B6BD-7C37-42DC-A481-46781CC908F1}">
      <dsp:nvSpPr>
        <dsp:cNvPr id="0" name=""/>
        <dsp:cNvSpPr/>
      </dsp:nvSpPr>
      <dsp:spPr>
        <a:xfrm>
          <a:off x="1873769" y="1824540"/>
          <a:ext cx="256986" cy="25706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20C7AA9-9430-48C2-9C71-F146EA0BFC3F}">
      <dsp:nvSpPr>
        <dsp:cNvPr id="0" name=""/>
        <dsp:cNvSpPr/>
      </dsp:nvSpPr>
      <dsp:spPr>
        <a:xfrm>
          <a:off x="1430311" y="2505559"/>
          <a:ext cx="899630" cy="89952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EDA</a:t>
          </a:r>
          <a:endParaRPr lang="en-GB" sz="2800" kern="1200" dirty="0"/>
        </a:p>
      </dsp:txBody>
      <dsp:txXfrm>
        <a:off x="1562059" y="2637291"/>
        <a:ext cx="636134" cy="636057"/>
      </dsp:txXfrm>
    </dsp:sp>
    <dsp:sp modelId="{1CC995D8-19D8-46A1-B71C-21505B64F1BF}">
      <dsp:nvSpPr>
        <dsp:cNvPr id="0" name=""/>
        <dsp:cNvSpPr/>
      </dsp:nvSpPr>
      <dsp:spPr>
        <a:xfrm>
          <a:off x="1542926" y="3386279"/>
          <a:ext cx="256986" cy="25706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89438BC-ADDF-4D53-8735-076DED0F7701}">
      <dsp:nvSpPr>
        <dsp:cNvPr id="0" name=""/>
        <dsp:cNvSpPr/>
      </dsp:nvSpPr>
      <dsp:spPr>
        <a:xfrm>
          <a:off x="5795264" y="1829249"/>
          <a:ext cx="1568704" cy="1568420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chemeClr val="tx1"/>
              </a:solidFill>
            </a:rPr>
            <a:t>Cognition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chemeClr val="tx1"/>
              </a:solidFill>
            </a:rPr>
            <a:t>Knowledge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chemeClr val="tx1"/>
              </a:solidFill>
            </a:rPr>
            <a:t>Conclusions</a:t>
          </a:r>
        </a:p>
      </dsp:txBody>
      <dsp:txXfrm>
        <a:off x="6024995" y="2058939"/>
        <a:ext cx="1109242" cy="1109040"/>
      </dsp:txXfrm>
    </dsp:sp>
    <dsp:sp modelId="{237A9536-B942-4C4C-A10B-1364BA0F32C0}">
      <dsp:nvSpPr>
        <dsp:cNvPr id="0" name=""/>
        <dsp:cNvSpPr/>
      </dsp:nvSpPr>
      <dsp:spPr>
        <a:xfrm>
          <a:off x="504748" y="3607213"/>
          <a:ext cx="2039315" cy="537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Data</a:t>
          </a:r>
          <a:r>
            <a:rPr lang="de-DE" sz="2000" kern="1200" dirty="0"/>
            <a:t> </a:t>
          </a:r>
          <a:r>
            <a:rPr lang="en-US" sz="2000" kern="1200" noProof="0" dirty="0"/>
            <a:t>Preparation</a:t>
          </a:r>
          <a:r>
            <a:rPr lang="de-DE" sz="2000" kern="1200" dirty="0"/>
            <a:t> </a:t>
          </a:r>
          <a:endParaRPr lang="en-GB" sz="2000" kern="1200" dirty="0"/>
        </a:p>
      </dsp:txBody>
      <dsp:txXfrm>
        <a:off x="504748" y="3607213"/>
        <a:ext cx="2039315" cy="5373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D661A7-4A34-4EFC-B953-41B43F904CB2}">
      <dsp:nvSpPr>
        <dsp:cNvPr id="0" name=""/>
        <dsp:cNvSpPr/>
      </dsp:nvSpPr>
      <dsp:spPr>
        <a:xfrm>
          <a:off x="2568497" y="0"/>
          <a:ext cx="2043171" cy="2043379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88FF1-1B28-48B9-BED1-DCA2F036F28B}">
      <dsp:nvSpPr>
        <dsp:cNvPr id="0" name=""/>
        <dsp:cNvSpPr/>
      </dsp:nvSpPr>
      <dsp:spPr>
        <a:xfrm>
          <a:off x="4545918" y="578640"/>
          <a:ext cx="1812114" cy="81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noProof="0" dirty="0"/>
            <a:t>Structuring Data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noProof="0" dirty="0"/>
            <a:t>Data Exploration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noProof="0" dirty="0"/>
            <a:t>Aggregate data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noProof="0" dirty="0"/>
        </a:p>
      </dsp:txBody>
      <dsp:txXfrm>
        <a:off x="4545918" y="578640"/>
        <a:ext cx="1812114" cy="812800"/>
      </dsp:txXfrm>
    </dsp:sp>
    <dsp:sp modelId="{FCE66F3B-B869-495D-A4BE-621CBAF6A8A5}">
      <dsp:nvSpPr>
        <dsp:cNvPr id="0" name=""/>
        <dsp:cNvSpPr/>
      </dsp:nvSpPr>
      <dsp:spPr>
        <a:xfrm>
          <a:off x="3019597" y="739648"/>
          <a:ext cx="1140205" cy="570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noProof="0" dirty="0"/>
            <a:t>Preparation</a:t>
          </a:r>
        </a:p>
      </dsp:txBody>
      <dsp:txXfrm>
        <a:off x="3019597" y="739648"/>
        <a:ext cx="1140205" cy="570043"/>
      </dsp:txXfrm>
    </dsp:sp>
    <dsp:sp modelId="{64025C87-C4CA-4581-BFE8-7439DA372E9F}">
      <dsp:nvSpPr>
        <dsp:cNvPr id="0" name=""/>
        <dsp:cNvSpPr/>
      </dsp:nvSpPr>
      <dsp:spPr>
        <a:xfrm>
          <a:off x="2000886" y="1174225"/>
          <a:ext cx="2043171" cy="2043379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9B3DCE-96C6-4585-A1F0-175C72D9D9E1}">
      <dsp:nvSpPr>
        <dsp:cNvPr id="0" name=""/>
        <dsp:cNvSpPr/>
      </dsp:nvSpPr>
      <dsp:spPr>
        <a:xfrm>
          <a:off x="3978199" y="1794662"/>
          <a:ext cx="2404135" cy="81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Text cleaning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Keyword extraction</a:t>
          </a:r>
        </a:p>
      </dsp:txBody>
      <dsp:txXfrm>
        <a:off x="3978199" y="1794662"/>
        <a:ext cx="2404135" cy="812800"/>
      </dsp:txXfrm>
    </dsp:sp>
    <dsp:sp modelId="{281C57E8-BC6F-4020-92AB-1824231B19C6}">
      <dsp:nvSpPr>
        <dsp:cNvPr id="0" name=""/>
        <dsp:cNvSpPr/>
      </dsp:nvSpPr>
      <dsp:spPr>
        <a:xfrm>
          <a:off x="2449686" y="1916040"/>
          <a:ext cx="1140205" cy="570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Data Derivation</a:t>
          </a:r>
        </a:p>
      </dsp:txBody>
      <dsp:txXfrm>
        <a:off x="2449686" y="1916040"/>
        <a:ext cx="1140205" cy="570043"/>
      </dsp:txXfrm>
    </dsp:sp>
    <dsp:sp modelId="{9536DE19-245E-457B-99FA-942535867219}">
      <dsp:nvSpPr>
        <dsp:cNvPr id="0" name=""/>
        <dsp:cNvSpPr/>
      </dsp:nvSpPr>
      <dsp:spPr>
        <a:xfrm>
          <a:off x="2568497" y="2352785"/>
          <a:ext cx="2043171" cy="2043379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F396BA-5E7B-411A-A52A-9E7D02217486}">
      <dsp:nvSpPr>
        <dsp:cNvPr id="0" name=""/>
        <dsp:cNvSpPr/>
      </dsp:nvSpPr>
      <dsp:spPr>
        <a:xfrm>
          <a:off x="4608603" y="2959134"/>
          <a:ext cx="1224906" cy="81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400" kern="1200"/>
        </a:p>
      </dsp:txBody>
      <dsp:txXfrm>
        <a:off x="4608603" y="2959134"/>
        <a:ext cx="1224906" cy="812800"/>
      </dsp:txXfrm>
    </dsp:sp>
    <dsp:sp modelId="{A340ACE8-F900-479B-9319-810A39AE17E3}">
      <dsp:nvSpPr>
        <dsp:cNvPr id="0" name=""/>
        <dsp:cNvSpPr/>
      </dsp:nvSpPr>
      <dsp:spPr>
        <a:xfrm>
          <a:off x="3019597" y="3092433"/>
          <a:ext cx="1140205" cy="570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 dirty="0"/>
        </a:p>
      </dsp:txBody>
      <dsp:txXfrm>
        <a:off x="3019597" y="3092433"/>
        <a:ext cx="1140205" cy="570043"/>
      </dsp:txXfrm>
    </dsp:sp>
    <dsp:sp modelId="{828D9DFE-FC92-4190-BEEA-B44CC2A9FC5D}">
      <dsp:nvSpPr>
        <dsp:cNvPr id="0" name=""/>
        <dsp:cNvSpPr/>
      </dsp:nvSpPr>
      <dsp:spPr>
        <a:xfrm>
          <a:off x="2146526" y="3662477"/>
          <a:ext cx="1755341" cy="1756189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32FFF0-52F0-4B1E-BF5C-0CFB7633AE1C}">
      <dsp:nvSpPr>
        <dsp:cNvPr id="0" name=""/>
        <dsp:cNvSpPr/>
      </dsp:nvSpPr>
      <dsp:spPr>
        <a:xfrm>
          <a:off x="4050573" y="4135526"/>
          <a:ext cx="1224906" cy="81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400" kern="1200" dirty="0"/>
        </a:p>
      </dsp:txBody>
      <dsp:txXfrm>
        <a:off x="4050573" y="4135526"/>
        <a:ext cx="1224906" cy="812800"/>
      </dsp:txXfrm>
    </dsp:sp>
    <dsp:sp modelId="{1CD82C3A-D54D-4D97-9916-EC830E7630BF}">
      <dsp:nvSpPr>
        <dsp:cNvPr id="0" name=""/>
        <dsp:cNvSpPr/>
      </dsp:nvSpPr>
      <dsp:spPr>
        <a:xfrm>
          <a:off x="2449686" y="4268825"/>
          <a:ext cx="1140205" cy="570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/>
        </a:p>
      </dsp:txBody>
      <dsp:txXfrm>
        <a:off x="2449686" y="4268825"/>
        <a:ext cx="1140205" cy="5700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DBDF45-0D1C-4303-9A49-063957727B9F}">
      <dsp:nvSpPr>
        <dsp:cNvPr id="0" name=""/>
        <dsp:cNvSpPr/>
      </dsp:nvSpPr>
      <dsp:spPr>
        <a:xfrm rot="5400000">
          <a:off x="-588322" y="501920"/>
          <a:ext cx="2011403" cy="10184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Structuring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Data</a:t>
          </a:r>
          <a:endParaRPr lang="en-US" sz="1000" kern="1200" noProof="0" dirty="0"/>
        </a:p>
      </dsp:txBody>
      <dsp:txXfrm rot="-5400000">
        <a:off x="-91860" y="514698"/>
        <a:ext cx="1018480" cy="992923"/>
      </dsp:txXfrm>
    </dsp:sp>
    <dsp:sp modelId="{0D086A20-3866-4B42-A177-CA4AEBA53DEF}">
      <dsp:nvSpPr>
        <dsp:cNvPr id="0" name=""/>
        <dsp:cNvSpPr/>
      </dsp:nvSpPr>
      <dsp:spPr>
        <a:xfrm rot="5400000">
          <a:off x="1526030" y="-236998"/>
          <a:ext cx="604533" cy="21708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noProof="0" dirty="0"/>
            <a:t>Convert to data frame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noProof="0" dirty="0"/>
            <a:t>Find </a:t>
          </a:r>
          <a:r>
            <a:rPr lang="en-US" sz="1400" kern="1200" noProof="0" dirty="0" err="1"/>
            <a:t>RegEx</a:t>
          </a:r>
          <a:r>
            <a:rPr lang="en-US" sz="1400" kern="1200" noProof="0" dirty="0"/>
            <a:t> patterns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noProof="0" dirty="0"/>
            <a:t>Aggregate data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noProof="0" dirty="0"/>
        </a:p>
      </dsp:txBody>
      <dsp:txXfrm rot="-5400000">
        <a:off x="742897" y="575646"/>
        <a:ext cx="2141289" cy="545511"/>
      </dsp:txXfrm>
    </dsp:sp>
    <dsp:sp modelId="{543AF513-F0CA-4848-AAA9-0F372F4A42DA}">
      <dsp:nvSpPr>
        <dsp:cNvPr id="0" name=""/>
        <dsp:cNvSpPr/>
      </dsp:nvSpPr>
      <dsp:spPr>
        <a:xfrm rot="5400000">
          <a:off x="-208452" y="2013905"/>
          <a:ext cx="1251663" cy="10184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Data Derivation</a:t>
          </a:r>
        </a:p>
      </dsp:txBody>
      <dsp:txXfrm rot="-5400000">
        <a:off x="-91860" y="2406553"/>
        <a:ext cx="1018480" cy="233183"/>
      </dsp:txXfrm>
    </dsp:sp>
    <dsp:sp modelId="{BEDC3AD7-6B86-43AE-8081-54F5C32D048A}">
      <dsp:nvSpPr>
        <dsp:cNvPr id="0" name=""/>
        <dsp:cNvSpPr/>
      </dsp:nvSpPr>
      <dsp:spPr>
        <a:xfrm rot="5400000">
          <a:off x="1526030" y="1274986"/>
          <a:ext cx="604533" cy="21708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Text cleaning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Feature engineering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Keyword extraction</a:t>
          </a:r>
        </a:p>
      </dsp:txBody>
      <dsp:txXfrm rot="-5400000">
        <a:off x="742897" y="2087631"/>
        <a:ext cx="2141289" cy="545511"/>
      </dsp:txXfrm>
    </dsp:sp>
    <dsp:sp modelId="{2376C5D0-4C48-4BCB-990E-19173BEA9FF2}">
      <dsp:nvSpPr>
        <dsp:cNvPr id="0" name=""/>
        <dsp:cNvSpPr/>
      </dsp:nvSpPr>
      <dsp:spPr>
        <a:xfrm rot="5400000">
          <a:off x="-208452" y="3146020"/>
          <a:ext cx="1251663" cy="10184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 dirty="0"/>
        </a:p>
      </dsp:txBody>
      <dsp:txXfrm rot="-5400000">
        <a:off x="-91860" y="3538668"/>
        <a:ext cx="1018480" cy="233183"/>
      </dsp:txXfrm>
    </dsp:sp>
    <dsp:sp modelId="{C4C22A48-0129-4B19-BE5F-76963A5DFBF7}">
      <dsp:nvSpPr>
        <dsp:cNvPr id="0" name=""/>
        <dsp:cNvSpPr/>
      </dsp:nvSpPr>
      <dsp:spPr>
        <a:xfrm rot="5400000">
          <a:off x="1526030" y="2407101"/>
          <a:ext cx="604533" cy="21708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100" kern="1200"/>
        </a:p>
      </dsp:txBody>
      <dsp:txXfrm rot="-5400000">
        <a:off x="742897" y="3219746"/>
        <a:ext cx="2141289" cy="545511"/>
      </dsp:txXfrm>
    </dsp:sp>
    <dsp:sp modelId="{2295BB54-57B7-4277-A314-EE08F89C8C38}">
      <dsp:nvSpPr>
        <dsp:cNvPr id="0" name=""/>
        <dsp:cNvSpPr/>
      </dsp:nvSpPr>
      <dsp:spPr>
        <a:xfrm rot="5400000">
          <a:off x="-208452" y="4278136"/>
          <a:ext cx="1251663" cy="10184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 rot="-5400000">
        <a:off x="-91860" y="4670784"/>
        <a:ext cx="1018480" cy="233183"/>
      </dsp:txXfrm>
    </dsp:sp>
    <dsp:sp modelId="{13D0C4DE-AF5F-4BD2-8E0C-2BDE831AED97}">
      <dsp:nvSpPr>
        <dsp:cNvPr id="0" name=""/>
        <dsp:cNvSpPr/>
      </dsp:nvSpPr>
      <dsp:spPr>
        <a:xfrm rot="5400000">
          <a:off x="1851548" y="3213699"/>
          <a:ext cx="604533" cy="28218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100" kern="1200" dirty="0"/>
        </a:p>
      </dsp:txBody>
      <dsp:txXfrm rot="-5400000">
        <a:off x="742897" y="4351862"/>
        <a:ext cx="2792325" cy="5455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PhasedProcess">
  <dgm:title val=""/>
  <dgm:desc val=""/>
  <dgm:catLst>
    <dgm:cat type="process" pri="1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clrData>
  <dgm:layoutNode name="Name0">
    <dgm:varLst>
      <dgm:chMax val="3"/>
      <dgm:chPref val="3"/>
      <dgm:bulletEnabled val="1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gte" val="3">
        <dgm:alg type="composite">
          <dgm:param type="ar" val="2.8316"/>
        </dgm:alg>
        <dgm:choose name="Name3">
          <dgm:if name="Name4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567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rightChild" refType="w" fact="0.713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parentText1" refType="w" fact="0.0621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6845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if>
          <dgm:else name="Name5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72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rightChild" refType="w" fact="0.09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parentText1" refType="w" fact="0.7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062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else>
        </dgm:choose>
      </dgm:if>
      <dgm:if name="Name6" axis="ch" ptType="node" func="cnt" op="gte" val="2">
        <dgm:alg type="composite">
          <dgm:param type="ar" val="1.8986"/>
        </dgm:alg>
        <dgm:choose name="Name7">
          <dgm:if name="Name8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941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5782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1" refType="w" fact="0.0926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  <dgm:constr type="l" for="ch" forName="parentText2" refType="w" fact="0.5655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</dgm:constrLst>
          </dgm:if>
          <dgm:else name="Name9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592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0941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2" refType="w" fact="0.0926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  <dgm:constr type="l" for="ch" forName="parentText1" refType="w" fact="0.5655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</dgm:constrLst>
          </dgm:else>
        </dgm:choose>
      </dgm:if>
      <dgm:else name="Name10">
        <dgm:alg type="composite">
          <dgm:param type="ar" val="0.8036"/>
        </dgm:alg>
        <dgm:constrLst>
          <dgm:constr type="primFontSz" for="des" forName="parentText1" val="65"/>
          <dgm:constr type="primFontSz" for="des" forName="childText1_1" val="65"/>
          <dgm:constr type="primFontSz" for="des" forName="childText1_1" refType="primFontSz" refFor="des" refForName="parentText1" op="lte"/>
          <dgm:constr type="primFontSz" for="des" forName="childText1_2" refType="primFontSz" refFor="des" refForName="parentText1" op="lte"/>
          <dgm:constr type="primFontSz" for="des" forName="childText1_3" refType="primFontSz" refFor="des" refForName="parentText1" op="lte"/>
          <dgm:constr type="primFontSz" for="des" forName="childText1_4" refType="primFontSz" refFor="des" refForName="parentText1" op="lte"/>
          <dgm:constr type="primFontSz" for="des" forName="childText1_1" refType="primFontSz" refFor="des" refForName="parentText2" op="lte"/>
          <dgm:constr type="primFontSz" for="des" forName="childText1_2" refType="primFontSz" refFor="des" refForName="parentText2" op="lte"/>
          <dgm:constr type="primFontSz" for="des" forName="childText1_3" refType="primFontSz" refFor="des" refForName="parentText2" op="lte"/>
          <dgm:constr type="primFontSz" for="des" forName="childText1_4" refType="primFontSz" refFor="des" refForName="parentText2" op="lte"/>
          <dgm:constr type="primFontSz" for="des" forName="childText1_1" refType="primFontSz" refFor="des" refForName="parentText3" op="lte"/>
          <dgm:constr type="primFontSz" for="des" forName="childText1_2" refType="primFontSz" refFor="des" refForName="parentText3" op="lte"/>
          <dgm:constr type="primFontSz" for="des" forName="childText1_3" refType="primFontSz" refFor="des" refForName="parentText3" op="lte"/>
          <dgm:constr type="primFontSz" for="des" forName="childText1_4" refType="primFontSz" refFor="des" refForName="parentText3" op="lte"/>
          <dgm:constr type="primFontSz" for="des" forName="childText1_2" refType="primFontSz" refFor="des" refForName="childText1_1" op="equ"/>
          <dgm:constr type="primFontSz" for="des" forName="childText1_3" refType="primFontSz" refFor="des" refForName="childText1_1" op="equ"/>
          <dgm:constr type="primFontSz" for="des" forName="childText1_4" refType="primFontSz" refFor="des" refForName="childText1_1" op="equ"/>
          <dgm:constr type="l" for="ch" forName="leftComposite" refType="w" fact="0"/>
          <dgm:constr type="t" for="ch" forName="leftComposite" refType="h" fact="0.1159"/>
          <dgm:constr type="w" for="ch" forName="leftComposite" refType="w"/>
          <dgm:constr type="h" for="ch" forName="leftComposite" refType="h" fact="0.6953"/>
          <dgm:constr type="l" for="ch" forName="parentText1" refType="w" fact="0"/>
          <dgm:constr type="t" for="ch" forName="parentText1" refType="h" fact="0.8128"/>
          <dgm:constr type="w" for="ch" forName="parentText1" refType="w"/>
          <dgm:constr type="h" for="ch" forName="parentText1" refType="h" fact="0.1872"/>
        </dgm:constrLst>
      </dgm:else>
    </dgm:choose>
    <dgm:choose name="Name11">
      <dgm:if name="Name12" axis="ch" ptType="node" func="cnt" op="gte" val="1">
        <dgm:choose name="Name13">
          <dgm:if name="Name14" axis="ch" ptType="node" func="cnt" op="gte" val="2">
            <dgm:layoutNode name="arc1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3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2" styleLbl="revTx">
              <dgm:varLst>
                <dgm:chMax val="4"/>
                <dgm:chPref val="3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5"/>
        </dgm:choose>
        <dgm:choose name="Name16">
          <dgm:if name="Name17" axis="ch" ptType="node" func="cnt" op="gte" val="3">
            <dgm:layoutNode name="arc2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4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3" styleLbl="revTx">
              <dgm:varLst>
                <dgm:chMax val="1"/>
                <dgm:chPref val="1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3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8"/>
        </dgm:choose>
      </dgm:if>
      <dgm:else name="Name19"/>
    </dgm:choose>
    <dgm:layoutNode name="middleComposite">
      <dgm:choose name="Name20">
        <dgm:if name="Name21" axis="ch ch" ptType="node node" st="2 1" cnt="1 0" func="cnt" op="lte" val="1">
          <dgm:alg type="composite">
            <dgm:param type="ar" val="1"/>
          </dgm:alg>
        </dgm:if>
        <dgm:if name="Name22" axis="ch ch" ptType="node node" st="2 1" cnt="1 0" func="cnt" op="equ" val="2">
          <dgm:alg type="composite">
            <dgm:param type="ar" val="1.792"/>
          </dgm:alg>
        </dgm:if>
        <dgm:if name="Name23" axis="ch ch" ptType="node node" st="2 1" cnt="1 0" func="cnt" op="equ" val="3">
          <dgm:alg type="composite">
            <dgm:param type="ar" val="1"/>
          </dgm:alg>
        </dgm:if>
        <dgm:else name="Name24">
          <dgm:alg type="composite">
            <dgm:param type="ar" val="1"/>
          </dgm:alg>
        </dgm:else>
      </dgm:choose>
      <dgm:shape xmlns:r="http://schemas.openxmlformats.org/officeDocument/2006/relationships" r:blip="">
        <dgm:adjLst/>
      </dgm:shape>
      <dgm:presOf/>
      <dgm:choose name="Name25">
        <dgm:if name="Name26" axis="ch ch" ptType="node node" st="2 1" cnt="1 0" func="cnt" op="lte" val="1">
          <dgm:constrLst>
            <dgm:constr type="ctrX" for="ch" forName="circ1" refType="w" fact="0.5"/>
            <dgm:constr type="ctrY" for="ch" forName="circ1" refType="h" fact="0.5"/>
            <dgm:constr type="w" for="ch" forName="circ1" refType="w"/>
            <dgm:constr type="h" for="ch" forName="circ1" refType="h"/>
            <dgm:constr type="l" for="ch" forName="circ1Tx" refType="w" fact="0.2"/>
            <dgm:constr type="t" for="ch" forName="circ1Tx" refType="h" fact="0.1"/>
            <dgm:constr type="w" for="ch" forName="circ1Tx" refType="w" fact="0.6"/>
            <dgm:constr type="h" for="ch" forName="circ1Tx" refType="h" fact="0.8"/>
          </dgm:constrLst>
        </dgm:if>
        <dgm:if name="Name27" axis="ch ch" ptType="node node" st="2 1" cnt="1 0" func="cnt" op="equ" val="2">
          <dgm:constrLst>
            <dgm:constr type="ctrX" for="ch" forName="circ1" refType="w" fact="0.3"/>
            <dgm:constr type="ctrY" for="ch" forName="circ1" refType="h" fact="0.5"/>
            <dgm:constr type="w" for="ch" forName="circ1" refType="w" fact="0.555"/>
            <dgm:constr type="h" for="ch" forName="circ1" refType="h" fact="0.99456"/>
            <dgm:constr type="l" for="ch" forName="circ1Tx" refType="w" fact="0.1"/>
            <dgm:constr type="t" for="ch" forName="circ1Tx" refType="h" fact="0.12"/>
            <dgm:constr type="w" for="ch" forName="circ1Tx" refType="w" fact="0.32"/>
            <dgm:constr type="h" for="ch" forName="circ1Tx" refType="h" fact="0.76"/>
            <dgm:constr type="ctrX" for="ch" forName="circ2" refType="w" fact="0.7"/>
            <dgm:constr type="ctrY" for="ch" forName="circ2" refType="h" fact="0.5"/>
            <dgm:constr type="w" for="ch" forName="circ2" refType="w" fact="0.555"/>
            <dgm:constr type="h" for="ch" forName="circ2" refType="h" fact="0.99456"/>
            <dgm:constr type="l" for="ch" forName="circ2Tx" refType="w" fact="0.58"/>
            <dgm:constr type="t" for="ch" forName="circ2Tx" refType="h" fact="0.12"/>
            <dgm:constr type="w" for="ch" forName="circ2Tx" refType="w" fact="0.32"/>
            <dgm:constr type="h" for="ch" forName="circ2Tx" refType="h" fact="0.76"/>
          </dgm:constrLst>
        </dgm:if>
        <dgm:if name="Name28" axis="ch ch" ptType="node node" st="2 1" cnt="1 0" func="cnt" op="equ" val="3">
          <dgm:constrLst>
            <dgm:constr type="ctrX" for="ch" forName="circ1" refType="w" fact="0.5"/>
            <dgm:constr type="ctrY" for="ch" forName="circ1" refType="w" fact="0.25"/>
            <dgm:constr type="w" for="ch" forName="circ1" refType="w" fact="0.6"/>
            <dgm:constr type="h" for="ch" forName="circ1" refType="h" fact="0.6"/>
            <dgm:constr type="l" for="ch" forName="circ1Tx" refType="w" fact="0.28"/>
            <dgm:constr type="t" for="ch" forName="circ1Tx" refType="h" fact="0.055"/>
            <dgm:constr type="w" for="ch" forName="circ1Tx" refType="w" fact="0.44"/>
            <dgm:constr type="h" for="ch" forName="circ1Tx" refType="h" fact="0.27"/>
            <dgm:constr type="ctrX" for="ch" forName="circ2" refType="w" fact="0.7165"/>
            <dgm:constr type="ctrY" for="ch" forName="circ2" refType="w" fact="0.625"/>
            <dgm:constr type="w" for="ch" forName="circ2" refType="w" fact="0.6"/>
            <dgm:constr type="h" for="ch" forName="circ2" refType="h" fact="0.6"/>
            <dgm:constr type="l" for="ch" forName="circ2Tx" refType="w" fact="0.6"/>
            <dgm:constr type="t" for="ch" forName="circ2Tx" refType="h" fact="0.48"/>
            <dgm:constr type="w" for="ch" forName="circ2Tx" refType="w" fact="0.36"/>
            <dgm:constr type="h" for="ch" forName="circ2Tx" refType="h" fact="0.33"/>
            <dgm:constr type="ctrX" for="ch" forName="circ3" refType="w" fact="0.2835"/>
            <dgm:constr type="ctrY" for="ch" forName="circ3" refType="w" fact="0.625"/>
            <dgm:constr type="w" for="ch" forName="circ3" refType="w" fact="0.6"/>
            <dgm:constr type="h" for="ch" forName="circ3" refType="h" fact="0.6"/>
            <dgm:constr type="l" for="ch" forName="circ3Tx" refType="w" fact="0.04"/>
            <dgm:constr type="t" for="ch" forName="circ3Tx" refType="h" fact="0.48"/>
            <dgm:constr type="w" for="ch" forName="circ3Tx" refType="w" fact="0.36"/>
            <dgm:constr type="h" for="ch" forName="circ3Tx" refType="h" fact="0.33"/>
          </dgm:constrLst>
        </dgm:if>
        <dgm:else name="Name29">
          <dgm:constrLst>
            <dgm:constr type="ctrX" for="ch" forName="circ1" refType="w" fact="0.5"/>
            <dgm:constr type="ctrY" for="ch" forName="circ1" refType="w" fact="0.27"/>
            <dgm:constr type="w" for="ch" forName="circ1" refType="w" fact="0.52"/>
            <dgm:constr type="h" for="ch" forName="circ1" refType="h" fact="0.52"/>
            <dgm:constr type="l" for="ch" forName="circ1Tx" refType="w" fact="0.3"/>
            <dgm:constr type="t" for="ch" forName="circ1Tx" refType="h" fact="0.08"/>
            <dgm:constr type="w" for="ch" forName="circ1Tx" refType="w" fact="0.4"/>
            <dgm:constr type="h" for="ch" forName="circ1Tx" refType="h" fact="0.165"/>
            <dgm:constr type="ctrX" for="ch" forName="circ2" refType="w" fact="0.73"/>
            <dgm:constr type="ctrY" for="ch" forName="circ2" refType="w" fact="0.5"/>
            <dgm:constr type="w" for="ch" forName="circ2" refType="w" fact="0.52"/>
            <dgm:constr type="h" for="ch" forName="circ2" refType="h" fact="0.52"/>
            <dgm:constr type="r" for="ch" forName="circ2Tx" refType="w" fact="0.95"/>
            <dgm:constr type="t" for="ch" forName="circ2Tx" refType="h" fact="0.3"/>
            <dgm:constr type="w" for="ch" forName="circ2Tx" refType="w" fact="0.2"/>
            <dgm:constr type="h" for="ch" forName="circ2Tx" refType="h" fact="0.4"/>
            <dgm:constr type="ctrX" for="ch" forName="circ3" refType="w" fact="0.5"/>
            <dgm:constr type="ctrY" for="ch" forName="circ3" refType="w" fact="0.73"/>
            <dgm:constr type="w" for="ch" forName="circ3" refType="w" fact="0.52"/>
            <dgm:constr type="h" for="ch" forName="circ3" refType="h" fact="0.52"/>
            <dgm:constr type="l" for="ch" forName="circ3Tx" refType="w" fact="0.3"/>
            <dgm:constr type="b" for="ch" forName="circ3Tx" refType="h" fact="0.92"/>
            <dgm:constr type="w" for="ch" forName="circ3Tx" refType="w" fact="0.4"/>
            <dgm:constr type="h" for="ch" forName="circ3Tx" refType="h" fact="0.165"/>
            <dgm:constr type="ctrX" for="ch" forName="circ4" refType="w" fact="0.27"/>
            <dgm:constr type="ctrY" for="ch" forName="circ4" refType="h" fact="0.5"/>
            <dgm:constr type="w" for="ch" forName="circ4" refType="w" fact="0.52"/>
            <dgm:constr type="h" for="ch" forName="circ4" refType="h" fact="0.52"/>
            <dgm:constr type="l" for="ch" forName="circ4Tx" refType="w" fact="0.05"/>
            <dgm:constr type="t" for="ch" forName="circ4Tx" refType="h" fact="0.3"/>
            <dgm:constr type="w" for="ch" forName="circ4Tx" refType="w" fact="0.2"/>
            <dgm:constr type="h" for="ch" forName="circ4Tx" refType="h" fact="0.4"/>
          </dgm:constrLst>
        </dgm:else>
      </dgm:choose>
      <dgm:ruleLst/>
      <dgm:forEach name="Name30" axis="ch ch" ptType="node node" st="2 1" cnt="1 1">
        <dgm:layoutNode name="circ1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1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1" axis="ch ch" ptType="node node" st="2 2" cnt="1 1">
        <dgm:layoutNode name="circ2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2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2" axis="ch ch" ptType="node node" st="2 3" cnt="1 1">
        <dgm:layoutNode name="circ3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3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3" axis="ch ch" ptType="node node" st="2 4" cnt="1 1">
        <dgm:layoutNode name="circ4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4Tx" styleLbl="revTx">
          <dgm:varLst>
            <dgm:chMax val="0"/>
            <dgm:chPref val="0"/>
            <dgm:bulletEnabled val="1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</dgm:layoutNode>
    <dgm:layoutNode name="leftComposite">
      <dgm:choose name="Name34">
        <dgm:if name="Name35" axis="ch ch" ptType="node node" st="1 1" cnt="1 0" func="cnt" op="lte" val="1">
          <dgm:alg type="composite">
            <dgm:param type="ar" val="1.3085"/>
          </dgm:alg>
          <dgm:constrLst>
            <dgm:constr type="l" for="ch" forName="childText1_1" refType="w" fact="0.2124"/>
            <dgm:constr type="t" for="ch" forName="childText1_1" refType="h" fact="0"/>
            <dgm:constr type="w" for="ch" forName="childText1_1" refType="w" fact="0.5759"/>
            <dgm:constr type="h" for="ch" forName="childText1_1" refType="h" fact="0.7535"/>
            <dgm:constr type="l" for="ch" forName="ellipse1" refType="w" fact="0"/>
            <dgm:constr type="t" for="ch" forName="ellipse1" refType="h" fact="0.63"/>
            <dgm:constr type="w" for="ch" forName="ellipse1" refType="w" fact="0.2828"/>
            <dgm:constr type="h" for="ch" forName="ellipse1" refType="h" fact="0.37"/>
            <dgm:constr type="l" for="ch" forName="ellipse2" refType="w" fact="0.82"/>
            <dgm:constr type="t" for="ch" forName="ellipse2" refType="h" fact="0.17"/>
            <dgm:constr type="w" for="ch" forName="ellipse2" refType="w" fact="0.1645"/>
            <dgm:constr type="h" for="ch" forName="ellipse2" refType="h" fact="0.2153"/>
          </dgm:constrLst>
        </dgm:if>
        <dgm:if name="Name36" axis="ch ch" ptType="node node" st="1 1" cnt="1 0" func="cnt" op="equ" val="2">
          <dgm:alg type="composite">
            <dgm:param type="ar" val="0.8917"/>
          </dgm:alg>
          <dgm:constrLst>
            <dgm:constr type="l" for="ch" forName="childText1_1" refType="w" fact="0.1864"/>
            <dgm:constr type="t" for="ch" forName="childText1_1" refType="h" fact="0"/>
            <dgm:constr type="w" for="ch" forName="childText1_1" refType="w" fact="0.5055"/>
            <dgm:constr type="h" for="ch" forName="childText1_1" refType="h" fact="0.4507"/>
            <dgm:constr type="l" for="ch" forName="childText1_2" refType="w" fact="0.4945"/>
            <dgm:constr type="t" for="ch" forName="childText1_2" refType="h" fact="0.3929"/>
            <dgm:constr type="w" for="ch" forName="childText1_2" refType="w" fact="0.5055"/>
            <dgm:constr type="h" for="ch" forName="childText1_2" refType="h" fact="0.4507"/>
            <dgm:constr type="l" for="ch" forName="ellipse1" refType="w" fact="0"/>
            <dgm:constr type="t" for="ch" forName="ellipse1" refType="h" fact="0.3768"/>
            <dgm:constr type="w" for="ch" forName="ellipse1" refType="w" fact="0.2482"/>
            <dgm:constr type="h" for="ch" forName="ellipse1" refType="h" fact="0.2213"/>
            <dgm:constr type="l" for="ch" forName="ellipse3" refType="w" fact="0.5474"/>
            <dgm:constr type="t" for="ch" forName="ellipse3" refType="h" fact="0.8712"/>
            <dgm:constr type="w" for="ch" forName="ellipse3" refType="w" fact="0.1444"/>
            <dgm:constr type="h" for="ch" forName="ellipse3" refType="h" fact="0.1288"/>
            <dgm:constr type="l" for="ch" forName="ellipse2" refType="w" fact="0.7333"/>
            <dgm:constr type="t" for="ch" forName="ellipse2" refType="h" fact="0.0887"/>
            <dgm:constr type="w" for="ch" forName="ellipse2" refType="w" fact="0.1444"/>
            <dgm:constr type="h" for="ch" forName="ellipse2" refType="h" fact="0.1288"/>
          </dgm:constrLst>
        </dgm:if>
        <dgm:if name="Name37" axis="ch ch" ptType="node node" st="1 1" cnt="1 0" func="cnt" op="equ" val="3">
          <dgm:alg type="composite">
            <dgm:param type="ar" val="1.0811"/>
          </dgm:alg>
          <dgm:constrLst>
            <dgm:constr type="l" for="ch" forName="childText1_3" refType="w" fact="0.1649"/>
            <dgm:constr type="t" for="ch" forName="childText1_3" refType="h" fact="0.5389"/>
            <dgm:constr type="w" for="ch" forName="childText1_3" refType="w" fact="0.4265"/>
            <dgm:constr type="h" for="ch" forName="childText1_3" refType="h" fact="0.4611"/>
            <dgm:constr type="l" for="ch" forName="childText1_1" refType="w" fact="0.1573"/>
            <dgm:constr type="t" for="ch" forName="childText1_1" refType="h" fact="0"/>
            <dgm:constr type="w" for="ch" forName="childText1_1" refType="w" fact="0.4265"/>
            <dgm:constr type="h" for="ch" forName="childText1_1" refType="h" fact="0.4611"/>
            <dgm:constr type="l" for="ch" forName="childText1_2" refType="w" fact="0.5735"/>
            <dgm:constr type="t" for="ch" forName="childText1_2" refType="h" fact="0.2754"/>
            <dgm:constr type="w" for="ch" forName="childText1_2" refType="w" fact="0.4265"/>
            <dgm:constr type="h" for="ch" forName="childText1_2" refType="h" fact="0.4611"/>
            <dgm:constr type="l" for="ch" forName="ellipse1" refType="w" fact="0"/>
            <dgm:constr type="t" for="ch" forName="ellipse1" refType="h" fact="0.3855"/>
            <dgm:constr type="w" for="ch" forName="ellipse1" refType="w" fact="0.2095"/>
            <dgm:constr type="h" for="ch" forName="ellipse1" refType="h" fact="0.2264"/>
            <dgm:constr type="l" for="ch" forName="ellipse3" refType="w" fact="0.6181"/>
            <dgm:constr type="t" for="ch" forName="ellipse3" refType="h" fact="0.7647"/>
            <dgm:constr type="w" for="ch" forName="ellipse3" refType="w" fact="0.1219"/>
            <dgm:constr type="h" for="ch" forName="ellipse3" refType="h" fact="0.1317"/>
            <dgm:constr type="l" for="ch" forName="ellipse2" refType="w" fact="0.6188"/>
            <dgm:constr type="t" for="ch" forName="ellipse2" refType="h" fact="0.0907"/>
            <dgm:constr type="w" for="ch" forName="ellipse2" refType="w" fact="0.1219"/>
            <dgm:constr type="h" for="ch" forName="ellipse2" refType="h" fact="0.1317"/>
          </dgm:constrLst>
        </dgm:if>
        <dgm:else name="Name38">
          <dgm:alg type="composite">
            <dgm:param type="ar" val="0.9472"/>
          </dgm:alg>
          <dgm:constrLst>
            <dgm:constr type="l" for="ch" forName="childText1_3" refType="w" fact="0"/>
            <dgm:constr type="t" for="ch" forName="childText1_3" refType="h" fact="0.6035"/>
            <dgm:constr type="w" for="ch" forName="childText1_3" refType="w" fact="0.4186"/>
            <dgm:constr type="h" for="ch" forName="childText1_3" refType="h" fact="0.3965"/>
            <dgm:constr type="l" for="ch" forName="childText1_1" refType="w" fact="0.0981"/>
            <dgm:constr type="t" for="ch" forName="childText1_1" refType="h" fact="0"/>
            <dgm:constr type="w" for="ch" forName="childText1_1" refType="w" fact="0.4186"/>
            <dgm:constr type="h" for="ch" forName="childText1_1" refType="h" fact="0.3965"/>
            <dgm:constr type="l" for="ch" forName="childText1_2" refType="w" fact="0.5385"/>
            <dgm:constr type="t" for="ch" forName="childText1_2" refType="h" fact="0.1304"/>
            <dgm:constr type="w" for="ch" forName="childText1_2" refType="w" fact="0.4186"/>
            <dgm:constr type="h" for="ch" forName="childText1_2" refType="h" fact="0.3965"/>
            <dgm:constr type="l" for="ch" forName="ellipse4" refType="w" fact="0.3222"/>
            <dgm:constr type="t" for="ch" forName="ellipse4" refType="h" fact="0.4232"/>
            <dgm:constr type="w" for="ch" forName="ellipse4" refType="w" fact="0.2056"/>
            <dgm:constr type="h" for="ch" forName="ellipse4" refType="h" fact="0.1947"/>
            <dgm:constr type="l" for="ch" forName="ellipse1" refType="w" fact="0.1489"/>
            <dgm:constr type="t" for="ch" forName="ellipse1" refType="h" fact="0.4502"/>
            <dgm:constr type="w" for="ch" forName="ellipse1" refType="w" fact="0.1196"/>
            <dgm:constr type="h" for="ch" forName="ellipse1" refType="h" fact="0.1133"/>
            <dgm:constr type="l" for="ch" forName="ellipse2" refType="w" fact="0.5384"/>
            <dgm:constr type="t" for="ch" forName="ellipse2" refType="h" fact="0.0124"/>
            <dgm:constr type="w" for="ch" forName="ellipse2" refType="w" fact="0.1196"/>
            <dgm:constr type="h" for="ch" forName="ellipse2" refType="h" fact="0.1133"/>
            <dgm:constr type="l" for="ch" forName="childText1_4" refType="w" fact="0.4625"/>
            <dgm:constr type="t" for="ch" forName="childText1_4" refType="h" fact="0.5719"/>
            <dgm:constr type="w" for="ch" forName="childText1_4" refType="w" fact="0.4186"/>
            <dgm:constr type="h" for="ch" forName="childText1_4" refType="h" fact="0.3965"/>
            <dgm:constr type="l" for="ch" forName="ellipse3" refType="w" fact="0.8804"/>
            <dgm:constr type="t" for="ch" forName="ellipse3" refType="h" fact="0.5329"/>
            <dgm:constr type="w" for="ch" forName="ellipse3" refType="w" fact="0.1196"/>
            <dgm:constr type="h" for="ch" forName="ellipse3" refType="h" fact="0.1133"/>
            <dgm:constr type="l" for="ch" forName="ellipse5" refType="w" fact="0.0146"/>
            <dgm:constr type="t" for="ch" forName="ellipse5" refType="h" fact="0.5228"/>
            <dgm:constr type="w" for="ch" forName="ellipse5" refType="w" fact="0.0899"/>
            <dgm:constr type="h" for="ch" forName="ellipse5" refType="h" fact="0.0851"/>
          </dgm:constrLst>
        </dgm:else>
      </dgm:choose>
      <dgm:forEach name="Name39" axis="ch ch" ptType="node node" st="1 1" cnt="1 1">
        <dgm:layoutNode name="childText1_1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1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2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0" axis="ch ch" ptType="node node" st="1 2" cnt="1 1">
        <dgm:layoutNode name="childText1_2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3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1" axis="ch ch" ptType="node node" st="1 3" cnt="1 1">
        <dgm:layoutNode name="childText1_3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forEach>
      <dgm:forEach name="Name42" axis="ch ch" ptType="node node" st="1 4" cnt="1 1">
        <dgm:layoutNode name="childText1_4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4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5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layoutNode>
    <dgm:choose name="Name43">
      <dgm:if name="Name44" axis="ch ch" ptType="node node" st="3 1" cnt="1 0" func="cnt" op="gte" val="1">
        <dgm:layoutNode name="rightChild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ch des" ptType="node node" st="3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45"/>
    </dgm:choose>
    <dgm:layoutNode name="parentText1" styleLbl="revTx">
      <dgm:varLst>
        <dgm:chMax val="4"/>
        <dgm:chPref val="3"/>
        <dgm:bulletEnabled val="1"/>
      </dgm:varLst>
      <dgm:alg type="tx"/>
      <dgm:shape xmlns:r="http://schemas.openxmlformats.org/officeDocument/2006/relationships" type="rect" r:blip="">
        <dgm:adjLst/>
      </dgm:shape>
      <dgm:presOf axis="ch self" ptType="node node" st="1 1" cnt="1 0"/>
      <dgm:constrLst>
        <dgm:constr type="lMarg" refType="primFontSz" fact="0.3"/>
        <dgm:constr type="rMarg" refType="primFontSz" fact="0.3"/>
        <dgm:constr type="tMarg" refType="primFontSz" fact="0.3"/>
        <dgm:constr type="bMarg" refType="primFontSz" fact="0.3"/>
      </dgm:constrLst>
      <dgm:ruleLst>
        <dgm:rule type="primFontSz" val="5" fact="NaN" max="NaN"/>
      </dgm:ruleLst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D8AAD-61CB-4023-8FB1-FE8BCE3F1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2B3A09-A7C0-45C1-A1A4-BAAE80118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17EA2-6A68-418F-9030-173A2746D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576E6-7BA0-47B5-A61D-9F7EE700CDA9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017DC-E58C-4155-AA8D-B2E817FD2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B8828-A922-4C10-A08C-F39001750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F225-384C-4AA5-ADFA-AF76C59EDC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210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77FC8-B290-462B-A777-0134F76D6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D509F0-C019-4FAB-AD34-03E7EFB73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28C5B-AD7A-4BAA-897E-DBD692C21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576E6-7BA0-47B5-A61D-9F7EE700CDA9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ECFB9-E93E-40FB-9F63-9DC1CE060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DAD09-93E1-4EEB-BC22-1A304DBAD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F225-384C-4AA5-ADFA-AF76C59EDC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870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C3BC7E-1116-421B-9888-F2B1D2A550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D3B980-6969-4892-87FC-BA881C700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DDC59-4C7F-402E-ABC7-C2D9B6068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576E6-7BA0-47B5-A61D-9F7EE700CDA9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434BF-10EA-4DC0-AF75-F8FF5E786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22AA6-F00C-4AC0-AE57-32E6DC0FA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F225-384C-4AA5-ADFA-AF76C59EDC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773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93A2F-7D4A-4B18-9F0F-4BF0F9C8B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E56C5-C90A-4B4B-AF15-158A4D3DE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EA0DD-6189-41B6-840F-41B7317A6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576E6-7BA0-47B5-A61D-9F7EE700CDA9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D35D5-3031-4724-9FBD-78D16EE2E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C5595-0F8A-4AEF-A1F5-3D6827FE2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F225-384C-4AA5-ADFA-AF76C59EDC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856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00B33-6159-4E9E-8560-4270F65C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ED11E-5CB1-4B45-A98C-F6B1BB912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05DC8-3C39-4818-AAFF-9A39370E3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576E6-7BA0-47B5-A61D-9F7EE700CDA9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C01AB-D085-444A-9D84-FAB44943C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D8E44-C419-45A5-AC04-D1093C465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F225-384C-4AA5-ADFA-AF76C59EDC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73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6F20A-D18E-4B36-8CE3-66614AEB0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27CC7-30D7-4722-8EDE-9F5D57D0E3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D380EB-DA20-4FA4-9F70-64442C706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D48F4-FC0E-46B1-A31F-169578608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576E6-7BA0-47B5-A61D-9F7EE700CDA9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7B443-08D4-4088-B43F-09E36676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51FB7-1CF8-4980-B6AA-61E328A58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F225-384C-4AA5-ADFA-AF76C59EDC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8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0F601-64F8-4DDB-9D58-FEC237A14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C0248-D2B1-40EA-A1C0-6BAF068C1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4BE730-89AA-44CD-8711-9EE450C4A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8DF68E-E916-446A-897E-800A690B4D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F5E77A-F642-4383-8CB7-E26E79E54F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49DE87-7567-4735-819F-309BEF50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576E6-7BA0-47B5-A61D-9F7EE700CDA9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4772C3-F363-435F-8755-D1C4461E9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799953-5296-443E-84CE-95C636A1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F225-384C-4AA5-ADFA-AF76C59EDC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934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F2CD-913C-46A7-984A-D41730DC1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10CE63-9662-4E86-A5C0-AFCDF29C7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576E6-7BA0-47B5-A61D-9F7EE700CDA9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072078-D9C0-49AD-961D-93CB3751C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2DE8A8-35C5-4412-8F48-4F068326C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F225-384C-4AA5-ADFA-AF76C59EDC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498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64126D-F583-456A-9A1B-006E896D1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576E6-7BA0-47B5-A61D-9F7EE700CDA9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C857CC-3814-426B-AAF1-8C1A7FF9D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14552-B413-4F93-A031-020A5E3F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F225-384C-4AA5-ADFA-AF76C59EDC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786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B94F7-9761-4559-95A6-7A69387A3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7DB1B-FC88-4C52-9B61-225FD0DEB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875B8-A25A-489F-AA57-804BE8952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9CB42-830D-417C-B36A-81C2344A0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576E6-7BA0-47B5-A61D-9F7EE700CDA9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CE9A4-54F8-454E-B611-51D8B3C1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3D9F5-8103-4AF9-8558-F1F19AAFB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F225-384C-4AA5-ADFA-AF76C59EDC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716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DB771-3D37-4AD6-849B-597BD4B73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C2CD7-9582-413D-AF3F-17F0EACB3A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9F1762-D994-4E7A-8BE0-A5CDD0793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7FF4A-9293-4F79-8799-EF1B2D89B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576E6-7BA0-47B5-A61D-9F7EE700CDA9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9F9BF-A289-4014-A435-E0AC96E33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A522D-B1B3-43C2-B880-BE08794BC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F225-384C-4AA5-ADFA-AF76C59EDC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187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A233F1-DF05-4E9F-A4FD-C051E3C14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1C09E-9237-4EE6-A565-7C2FBA129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ACC0F-6FEE-4A79-BE1C-95FF9A5824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576E6-7BA0-47B5-A61D-9F7EE700CDA9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C5C20-0AA0-46E1-ACDF-5C63947AB6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8CF18-700C-4DDF-9E24-1EFBED91F4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CF225-384C-4AA5-ADFA-AF76C59EDC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388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D3886BC-377C-4D37-881C-0DF7992688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795242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98D6D3D-04EA-4F6B-A7EB-9CB139E3CDA2}"/>
              </a:ext>
            </a:extLst>
          </p:cNvPr>
          <p:cNvSpPr txBox="1"/>
          <p:nvPr/>
        </p:nvSpPr>
        <p:spPr>
          <a:xfrm>
            <a:off x="6614160" y="5166361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Feedback loop</a:t>
            </a:r>
          </a:p>
        </p:txBody>
      </p:sp>
      <p:sp>
        <p:nvSpPr>
          <p:cNvPr id="7" name="Arrow: U-Turn 6">
            <a:extLst>
              <a:ext uri="{FF2B5EF4-FFF2-40B4-BE49-F238E27FC236}">
                <a16:creationId xmlns:a16="http://schemas.microsoft.com/office/drawing/2014/main" id="{639AF196-8F54-4A8B-9019-5C53238827A8}"/>
              </a:ext>
            </a:extLst>
          </p:cNvPr>
          <p:cNvSpPr/>
          <p:nvPr/>
        </p:nvSpPr>
        <p:spPr>
          <a:xfrm>
            <a:off x="5974080" y="1784771"/>
            <a:ext cx="2727960" cy="396240"/>
          </a:xfrm>
          <a:prstGeom prst="uturnArrow">
            <a:avLst>
              <a:gd name="adj1" fmla="val 28846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6579B913-D47D-4E59-B778-C4D84E9FF4D3}"/>
              </a:ext>
            </a:extLst>
          </p:cNvPr>
          <p:cNvSpPr/>
          <p:nvPr/>
        </p:nvSpPr>
        <p:spPr>
          <a:xfrm rot="10800000">
            <a:off x="5974080" y="4770121"/>
            <a:ext cx="2727960" cy="396240"/>
          </a:xfrm>
          <a:prstGeom prst="uturnArrow">
            <a:avLst>
              <a:gd name="adj1" fmla="val 28846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5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D3886BC-377C-4D37-881C-0DF7992688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950023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4389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D3886BC-377C-4D37-881C-0DF7992688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1810484"/>
              </p:ext>
            </p:extLst>
          </p:nvPr>
        </p:nvGraphicFramePr>
        <p:xfrm>
          <a:off x="2032000" y="719666"/>
          <a:ext cx="347287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502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49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Diener, Stefan</dc:creator>
  <cp:lastModifiedBy>Diener, Stefan</cp:lastModifiedBy>
  <cp:revision>7</cp:revision>
  <dcterms:created xsi:type="dcterms:W3CDTF">2022-01-06T10:37:12Z</dcterms:created>
  <dcterms:modified xsi:type="dcterms:W3CDTF">2022-01-06T14:28:22Z</dcterms:modified>
</cp:coreProperties>
</file>