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1331D-8A44-4610-A471-C71AECED1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9F4BF-6BF2-4E8C-83C4-D768BF213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CAD9F-04A2-4CF1-9BC8-914BCD4F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0C5-442B-45C0-A937-FCDF70336D8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4DAF-92DA-45E7-9627-6995BD0F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D6562-8EAA-4BCF-A122-C186E438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68E7-F4E9-484E-A6B9-BFA822B07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5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712D6-AC73-4791-B463-C18B3C19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07C6B-BB15-4866-8926-5E867E32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96437-3532-457F-B7DD-5A4217B4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0C5-442B-45C0-A937-FCDF70336D8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3BFD9-CEB7-4500-9EA3-BEAAAB96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44229-DE91-4C2C-B1FF-71ACAD70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68E7-F4E9-484E-A6B9-BFA822B07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0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F221EF-2121-4057-AF98-007BCCE7F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1C0D4-1F82-4306-9BA8-E5C4AEF16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E2ED2-9589-4C61-B4A7-7C0DF365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0C5-442B-45C0-A937-FCDF70336D8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70E85-8064-44B5-9849-0E2E6B15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A6E74-4E4B-4B8C-B1D6-6189299F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68E7-F4E9-484E-A6B9-BFA822B07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2B5A7-4938-479A-8B9A-53466A03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AC321-0269-4740-9612-D739DA863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CB5C8-46E3-4B65-91C9-AEF09760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0C5-442B-45C0-A937-FCDF70336D8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1641E-2470-4921-B332-45808575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FA756-AE39-4108-98E1-473235B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68E7-F4E9-484E-A6B9-BFA822B07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7D514-EBD3-44F2-897F-C735D338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2F6B2-E4A9-41BE-91AA-107361B3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365E3-DAD4-437F-800C-F82C6D75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0C5-442B-45C0-A937-FCDF70336D8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F2EC-5CB6-4B85-A2D0-B70F2EC2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E2175-6024-43F4-887B-A91F288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68E7-F4E9-484E-A6B9-BFA822B07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6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273B4-2E28-44A9-811C-59C1D020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A724B-B7F6-4ED7-A236-D9BCCFD80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CDE64-98E4-49BE-BC22-394C2180E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95E06-0C89-41A2-A4F9-4BD6E870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0C5-442B-45C0-A937-FCDF70336D8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81A1A-E7B8-43A9-B8E7-0B9CE49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CBD65-7ECB-48D0-8EEE-0F5184AB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68E7-F4E9-484E-A6B9-BFA822B07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FB784-A1F8-450B-947D-E82FA5B6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FC81C-B50D-48C4-9ED3-F727972B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E3B8D-C0D9-47FA-8558-BBE2C84C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2CC44B-1EF3-4147-83EF-AF7375A44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5630C2-DE95-47BE-9720-75D9FA253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C2200E-25D6-4305-B901-30642CA9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0C5-442B-45C0-A937-FCDF70336D8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ED5C6-E3CD-415B-B364-CA70E654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CA2112-D7BB-4A7A-8BA8-342AF127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68E7-F4E9-484E-A6B9-BFA822B07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6FE50-5BA0-4C87-A09F-69AB646C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877E17-090F-48CF-BC17-3DF56BCF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0C5-442B-45C0-A937-FCDF70336D8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7E104A-0F50-4CE7-9640-7EC0C588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9DA532-A53B-4A73-9850-BACF533B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68E7-F4E9-484E-A6B9-BFA822B07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3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0DE64B-FD2B-4394-B463-806863B0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0C5-442B-45C0-A937-FCDF70336D8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CF1650-CAD9-4DBD-B60E-BA2819A5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6C10C-A776-4963-8BA8-58D5C1D6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68E7-F4E9-484E-A6B9-BFA822B07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7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D6903-8A16-4DCB-8EC4-75EBE636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E97CE-710D-41F6-9102-2D9A6682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CD7C8B-869F-410A-91B8-CEA94B7B5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69543-FAA8-4671-A349-3390D9D2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0C5-442B-45C0-A937-FCDF70336D8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A57EF-6FA3-4D84-9FD0-AA2D6FAB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9308E-6AF8-48ED-9646-793A8D11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68E7-F4E9-484E-A6B9-BFA822B07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7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3FE15-A565-4729-BC9B-C0F87EA8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2485C6-FDFF-4C66-B44C-16B0FB88A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8EAA33-B3C7-43D8-A948-9A03BE7CE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6D43E-B3FF-4F1B-99B0-5E550C4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0C5-442B-45C0-A937-FCDF70336D8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A5F13-71D2-4498-B724-A9F7954B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1793E-9623-45EA-A522-529B3766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68E7-F4E9-484E-A6B9-BFA822B07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8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990494-31A9-47DF-8F86-47B417BA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7C9DB-27BE-40D9-B46E-D6B05F8F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8A530-678C-4508-BA43-F60566292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D0C5-442B-45C0-A937-FCDF70336D8C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F9C0A-BE71-4193-AE5E-EA76DEFC6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E5866-82FD-48D3-AC9F-A85BD3BB8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68E7-F4E9-484E-A6B9-BFA822B07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4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07B705-AE94-4C3A-8728-60057B686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Project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22E01E-24E5-41E6-9965-BA9AAB1C1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5" r="1" b="9203"/>
          <a:stretch/>
        </p:blipFill>
        <p:spPr>
          <a:xfrm>
            <a:off x="3027836" y="1294635"/>
            <a:ext cx="6347074" cy="268532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319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671E005-3A68-4BC8-95A4-4FE1969FD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1314448"/>
            <a:ext cx="530381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982E0D6-1813-4700-9528-1F110D6B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59" y="1314448"/>
            <a:ext cx="538626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CCA547-63AC-49DE-A160-4B5FC6CD7401}"/>
              </a:ext>
            </a:extLst>
          </p:cNvPr>
          <p:cNvSpPr txBox="1"/>
          <p:nvPr/>
        </p:nvSpPr>
        <p:spPr>
          <a:xfrm>
            <a:off x="2830534" y="417374"/>
            <a:ext cx="668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Bahnschrift" panose="020B0502040204020203" pitchFamily="34" charset="0"/>
              </a:rPr>
              <a:t>Loss / Accuracy</a:t>
            </a:r>
            <a:endParaRPr lang="ko-KR" altLang="en-US" sz="28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50BB4-90BE-4B48-B365-C20989194743}"/>
              </a:ext>
            </a:extLst>
          </p:cNvPr>
          <p:cNvSpPr txBox="1"/>
          <p:nvPr/>
        </p:nvSpPr>
        <p:spPr>
          <a:xfrm>
            <a:off x="2752725" y="5150927"/>
            <a:ext cx="668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latin typeface="Bahnschrift" panose="020B0502040204020203" pitchFamily="34" charset="0"/>
              </a:rPr>
              <a:t>X_test</a:t>
            </a:r>
            <a:r>
              <a:rPr lang="en-US" altLang="ko-KR" sz="2800" dirty="0">
                <a:latin typeface="Bahnschrift" panose="020B0502040204020203" pitchFamily="34" charset="0"/>
              </a:rPr>
              <a:t> Data</a:t>
            </a:r>
            <a:endParaRPr lang="ko-KR" altLang="en-US" sz="28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0AE6A-0F1E-47B5-BF13-03BFE754A765}"/>
              </a:ext>
            </a:extLst>
          </p:cNvPr>
          <p:cNvSpPr txBox="1"/>
          <p:nvPr/>
        </p:nvSpPr>
        <p:spPr>
          <a:xfrm>
            <a:off x="2811484" y="5811522"/>
            <a:ext cx="668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Bahnschrift" panose="020B0502040204020203" pitchFamily="34" charset="0"/>
              </a:rPr>
              <a:t>Loss = 1.5394  Accuracy = 0.5104</a:t>
            </a:r>
            <a:endParaRPr lang="ko-KR" alt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6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113582B-FA96-4697-BD48-CA4BDF61F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905000"/>
            <a:ext cx="110394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8F6969-F182-4E47-B701-B6B0DB200151}"/>
              </a:ext>
            </a:extLst>
          </p:cNvPr>
          <p:cNvSpPr txBox="1"/>
          <p:nvPr/>
        </p:nvSpPr>
        <p:spPr>
          <a:xfrm>
            <a:off x="3286417" y="504822"/>
            <a:ext cx="506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Bahnschrift" panose="020B0502040204020203" pitchFamily="34" charset="0"/>
              </a:rPr>
              <a:t>Genre</a:t>
            </a:r>
            <a:r>
              <a:rPr lang="ko-KR" altLang="en-US" sz="2800" dirty="0">
                <a:latin typeface="Bahnschrift" panose="020B0502040204020203" pitchFamily="34" charset="0"/>
              </a:rPr>
              <a:t>의 분포도</a:t>
            </a:r>
          </a:p>
        </p:txBody>
      </p:sp>
    </p:spTree>
    <p:extLst>
      <p:ext uri="{BB962C8B-B14F-4D97-AF65-F5344CB8AC3E}">
        <p14:creationId xmlns:p14="http://schemas.microsoft.com/office/powerpoint/2010/main" val="83907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727E09-87DE-404E-B6A1-81DA2598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719263"/>
            <a:ext cx="5535037" cy="412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4EE1A-2AE4-41B4-B7BE-C98E628FA7D7}"/>
              </a:ext>
            </a:extLst>
          </p:cNvPr>
          <p:cNvSpPr txBox="1"/>
          <p:nvPr/>
        </p:nvSpPr>
        <p:spPr>
          <a:xfrm>
            <a:off x="3286417" y="504822"/>
            <a:ext cx="506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Bahnschrift" panose="020B0502040204020203" pitchFamily="34" charset="0"/>
              </a:rPr>
              <a:t>Hyperparameter </a:t>
            </a:r>
            <a:r>
              <a:rPr lang="ko-KR" altLang="en-US" sz="2800" dirty="0">
                <a:latin typeface="Bahnschrift" panose="020B0502040204020203" pitchFamily="34" charset="0"/>
              </a:rPr>
              <a:t>조정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7122D-9102-42EA-B7A9-9DC377196B83}"/>
              </a:ext>
            </a:extLst>
          </p:cNvPr>
          <p:cNvSpPr txBox="1"/>
          <p:nvPr/>
        </p:nvSpPr>
        <p:spPr>
          <a:xfrm>
            <a:off x="6903018" y="1838323"/>
            <a:ext cx="4771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ahnschrift" panose="020B0502040204020203" pitchFamily="34" charset="0"/>
              </a:rPr>
              <a:t>Dropout</a:t>
            </a:r>
            <a:r>
              <a:rPr lang="ko-KR" altLang="en-US" sz="2800" dirty="0">
                <a:latin typeface="Bahnschrift" panose="020B0502040204020203" pitchFamily="34" charset="0"/>
              </a:rPr>
              <a:t> </a:t>
            </a:r>
            <a:r>
              <a:rPr lang="en-US" altLang="ko-KR" sz="2800" dirty="0">
                <a:latin typeface="Bahnschrift" panose="020B0502040204020203" pitchFamily="34" charset="0"/>
              </a:rPr>
              <a:t>=</a:t>
            </a:r>
            <a:r>
              <a:rPr lang="ko-KR" altLang="en-US" sz="2800" dirty="0">
                <a:latin typeface="Bahnschrift" panose="020B0502040204020203" pitchFamily="34" charset="0"/>
              </a:rPr>
              <a:t> </a:t>
            </a:r>
            <a:endParaRPr lang="en-US" altLang="ko-KR" sz="2800" dirty="0">
              <a:latin typeface="Bahnschrift" panose="020B0502040204020203" pitchFamily="34" charset="0"/>
            </a:endParaRPr>
          </a:p>
          <a:p>
            <a:r>
              <a:rPr lang="en-US" altLang="ko-KR" sz="2800" dirty="0">
                <a:latin typeface="Bahnschrift" panose="020B0502040204020203" pitchFamily="34" charset="0"/>
              </a:rPr>
              <a:t>0.1451 / 0.4726 / 0.7275 </a:t>
            </a:r>
          </a:p>
          <a:p>
            <a:pPr algn="ctr"/>
            <a:endParaRPr lang="ko-KR" altLang="en-US" sz="28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D7A9A-B4D6-4E8A-9D05-0C530E44402E}"/>
              </a:ext>
            </a:extLst>
          </p:cNvPr>
          <p:cNvSpPr txBox="1"/>
          <p:nvPr/>
        </p:nvSpPr>
        <p:spPr>
          <a:xfrm>
            <a:off x="6896390" y="3179701"/>
            <a:ext cx="291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ahnschrift" panose="020B0502040204020203" pitchFamily="34" charset="0"/>
              </a:rPr>
              <a:t>Epochs = 50 </a:t>
            </a:r>
            <a:endParaRPr lang="ko-KR" altLang="en-US" sz="2800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AE732-AA9D-408D-856E-3CCD1CF82511}"/>
              </a:ext>
            </a:extLst>
          </p:cNvPr>
          <p:cNvSpPr txBox="1"/>
          <p:nvPr/>
        </p:nvSpPr>
        <p:spPr>
          <a:xfrm>
            <a:off x="6905626" y="3948645"/>
            <a:ext cx="291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Bahnschrift" panose="020B0502040204020203" pitchFamily="34" charset="0"/>
              </a:rPr>
              <a:t>Batch_size</a:t>
            </a:r>
            <a:r>
              <a:rPr lang="en-US" altLang="ko-KR" sz="2800" dirty="0">
                <a:latin typeface="Bahnschrift" panose="020B0502040204020203" pitchFamily="34" charset="0"/>
              </a:rPr>
              <a:t> = 256</a:t>
            </a:r>
            <a:endParaRPr lang="ko-KR" altLang="en-US" sz="28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5281A-B0E1-4549-86C5-B02CC045720D}"/>
              </a:ext>
            </a:extLst>
          </p:cNvPr>
          <p:cNvSpPr txBox="1"/>
          <p:nvPr/>
        </p:nvSpPr>
        <p:spPr>
          <a:xfrm>
            <a:off x="6914857" y="4693541"/>
            <a:ext cx="329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Bahnschrift" panose="020B0502040204020203" pitchFamily="34" charset="0"/>
              </a:rPr>
              <a:t>Optimizer = </a:t>
            </a:r>
            <a:r>
              <a:rPr lang="en-US" altLang="ko-KR" sz="2800" dirty="0" err="1">
                <a:latin typeface="Bahnschrift" panose="020B0502040204020203" pitchFamily="34" charset="0"/>
              </a:rPr>
              <a:t>adam</a:t>
            </a:r>
            <a:r>
              <a:rPr lang="en-US" altLang="ko-KR" sz="2800" dirty="0">
                <a:latin typeface="Bahnschrift" panose="020B0502040204020203" pitchFamily="34" charset="0"/>
              </a:rPr>
              <a:t> </a:t>
            </a:r>
            <a:endParaRPr lang="ko-KR" alt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3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EFBC46-89BA-4150-8408-0385DE38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52562"/>
            <a:ext cx="9906000" cy="4029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96852D-9127-47D2-9B86-F825CD9F174F}"/>
              </a:ext>
            </a:extLst>
          </p:cNvPr>
          <p:cNvSpPr txBox="1"/>
          <p:nvPr/>
        </p:nvSpPr>
        <p:spPr>
          <a:xfrm>
            <a:off x="3486442" y="504822"/>
            <a:ext cx="506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Bahnschrift" panose="020B0502040204020203" pitchFamily="34" charset="0"/>
              </a:rPr>
              <a:t>추천 시스템</a:t>
            </a:r>
            <a:r>
              <a:rPr lang="en-US" altLang="ko-KR" sz="2800" dirty="0">
                <a:latin typeface="Bahnschrift" panose="020B0502040204020203" pitchFamily="34" charset="0"/>
              </a:rPr>
              <a:t>(</a:t>
            </a:r>
            <a:r>
              <a:rPr lang="ko-KR" altLang="en-US" sz="2800" dirty="0">
                <a:latin typeface="Bahnschrift" panose="020B0502040204020203" pitchFamily="34" charset="0"/>
              </a:rPr>
              <a:t>코사인 유사도</a:t>
            </a:r>
            <a:r>
              <a:rPr lang="en-US" altLang="ko-KR" sz="2800" dirty="0">
                <a:latin typeface="Bahnschrift" panose="020B0502040204020203" pitchFamily="34" charset="0"/>
              </a:rPr>
              <a:t>)</a:t>
            </a:r>
            <a:endParaRPr lang="ko-KR" alt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7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DDE73F-575B-40A5-915E-BAA76D8FE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40" y="885825"/>
            <a:ext cx="3037678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5E6902-D10C-4C2A-9DDA-391581B99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4" y="890249"/>
            <a:ext cx="303908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대기업, 음원시장 경쟁 &amp;#39;치열&amp;#39;...이통사 &amp;#39;KT 지니뮤직, SKT 플로(FLO)&amp;#39; 연이은 고성장 - 녹색경제신문">
            <a:extLst>
              <a:ext uri="{FF2B5EF4-FFF2-40B4-BE49-F238E27FC236}">
                <a16:creationId xmlns:a16="http://schemas.microsoft.com/office/drawing/2014/main" id="{1703ED86-39F5-46F0-8FD3-288483D83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33" y="1044719"/>
            <a:ext cx="6538534" cy="307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F51AE9-CA2A-48C4-825E-1E4D26E4E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4538662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2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405F7AA-C5C4-423D-B681-80E87722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4" y="635146"/>
            <a:ext cx="4095750" cy="1114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02E1FA-2423-4201-8C94-C56781DC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2387453"/>
            <a:ext cx="11591925" cy="33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4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B94345F-BECD-4A2C-8B4D-EE25397B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404938"/>
            <a:ext cx="83248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CC2EC3B-78DA-4E97-B6E4-498690B65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404937"/>
            <a:ext cx="83248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5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67733AC-38EC-4D58-9A94-3A95A451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1213"/>
            <a:ext cx="12192000" cy="26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E5D963-41BD-49EA-B78B-4231E81DF0DA}"/>
              </a:ext>
            </a:extLst>
          </p:cNvPr>
          <p:cNvSpPr txBox="1"/>
          <p:nvPr/>
        </p:nvSpPr>
        <p:spPr>
          <a:xfrm>
            <a:off x="2858654" y="514058"/>
            <a:ext cx="647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Bahnschrift" panose="020B0502040204020203" pitchFamily="34" charset="0"/>
              </a:rPr>
              <a:t>Genre</a:t>
            </a:r>
            <a:r>
              <a:rPr lang="ko-KR" altLang="en-US" sz="2800" dirty="0">
                <a:latin typeface="Bahnschrift" panose="020B0502040204020203" pitchFamily="34" charset="0"/>
              </a:rPr>
              <a:t>에 따른 </a:t>
            </a:r>
            <a:r>
              <a:rPr lang="en-US" altLang="ko-KR" sz="2800" dirty="0">
                <a:latin typeface="Bahnschrift" panose="020B0502040204020203" pitchFamily="34" charset="0"/>
              </a:rPr>
              <a:t>Popularity</a:t>
            </a:r>
            <a:r>
              <a:rPr lang="ko-KR" altLang="en-US" sz="2800" dirty="0">
                <a:latin typeface="Bahnschrift" panose="020B0502040204020203" pitchFamily="34" charset="0"/>
              </a:rPr>
              <a:t>의 평균과 최대</a:t>
            </a:r>
          </a:p>
        </p:txBody>
      </p:sp>
    </p:spTree>
    <p:extLst>
      <p:ext uri="{BB962C8B-B14F-4D97-AF65-F5344CB8AC3E}">
        <p14:creationId xmlns:p14="http://schemas.microsoft.com/office/powerpoint/2010/main" val="220813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A6860BB-F00E-4D6F-BD76-D112D5C3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395" y="1261174"/>
            <a:ext cx="5746605" cy="49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78CFE-5C27-442A-9DFB-B7905726615F}"/>
              </a:ext>
            </a:extLst>
          </p:cNvPr>
          <p:cNvSpPr txBox="1"/>
          <p:nvPr/>
        </p:nvSpPr>
        <p:spPr>
          <a:xfrm>
            <a:off x="3286417" y="504822"/>
            <a:ext cx="5063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Bahnschrift" panose="020B0502040204020203" pitchFamily="34" charset="0"/>
              </a:rPr>
              <a:t>특성들간의</a:t>
            </a:r>
            <a:r>
              <a:rPr lang="ko-KR" altLang="en-US" sz="2800" dirty="0">
                <a:latin typeface="Bahnschrift" panose="020B0502040204020203" pitchFamily="34" charset="0"/>
              </a:rPr>
              <a:t> 관계성</a:t>
            </a:r>
          </a:p>
        </p:txBody>
      </p:sp>
    </p:spTree>
    <p:extLst>
      <p:ext uri="{BB962C8B-B14F-4D97-AF65-F5344CB8AC3E}">
        <p14:creationId xmlns:p14="http://schemas.microsoft.com/office/powerpoint/2010/main" val="311718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B97F2D-A0BC-43F1-B094-E40163C2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471612"/>
            <a:ext cx="8915400" cy="391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33FEC5-7474-4247-8577-E7FEF8070A79}"/>
              </a:ext>
            </a:extLst>
          </p:cNvPr>
          <p:cNvSpPr txBox="1"/>
          <p:nvPr/>
        </p:nvSpPr>
        <p:spPr>
          <a:xfrm>
            <a:off x="2752725" y="445949"/>
            <a:ext cx="668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Bahnschrift" panose="020B0502040204020203" pitchFamily="34" charset="0"/>
              </a:rPr>
              <a:t>Multi-Layer Perceptron</a:t>
            </a:r>
            <a:endParaRPr lang="ko-KR" alt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54</Words>
  <Application>Microsoft Office PowerPoint</Application>
  <PresentationFormat>와이드스크린</PresentationFormat>
  <Paragraphs>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Bahnschrift</vt:lpstr>
      <vt:lpstr>Office 테마</vt:lpstr>
      <vt:lpstr>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2015101085@office.khu.ac.kr</dc:creator>
  <cp:lastModifiedBy>2015101085@office.khu.ac.kr</cp:lastModifiedBy>
  <cp:revision>3</cp:revision>
  <dcterms:created xsi:type="dcterms:W3CDTF">2021-12-22T06:15:12Z</dcterms:created>
  <dcterms:modified xsi:type="dcterms:W3CDTF">2021-12-22T07:46:10Z</dcterms:modified>
</cp:coreProperties>
</file>