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8060a5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8060a5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8060a5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8060a5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8060a5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b8060a5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8060a5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b8060a5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8060a5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b8060a5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EA9E1">
                  <a:alpha val="79215"/>
                </a:srgbClr>
              </a:gs>
              <a:gs pos="100000">
                <a:srgbClr val="78CCCB">
                  <a:alpha val="8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388725"/>
            <a:ext cx="85206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247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181" y="754525"/>
            <a:ext cx="3109651" cy="1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rgbClr val="2EA9E1"/>
            </a:gs>
            <a:gs pos="100000">
              <a:srgbClr val="78CCCB"/>
            </a:gs>
          </a:gsLst>
          <a:lin ang="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2EA9E1"/>
              </a:gs>
              <a:gs pos="100000">
                <a:srgbClr val="78CCCB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975" y="121800"/>
            <a:ext cx="87418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A9E1"/>
              </a:buClr>
              <a:buSzPts val="2800"/>
              <a:buNone/>
              <a:defRPr sz="2800">
                <a:solidFill>
                  <a:srgbClr val="2EA9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2388725"/>
            <a:ext cx="85206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38247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35500" y="216425"/>
            <a:ext cx="77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