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AC7"/>
    <a:srgbClr val="E4F1FE"/>
    <a:srgbClr val="CEE4F3"/>
    <a:srgbClr val="C5EFF7"/>
    <a:srgbClr val="336E7B"/>
    <a:srgbClr val="32A4D2"/>
    <a:srgbClr val="4CB0D8"/>
    <a:srgbClr val="52B3D9"/>
    <a:srgbClr val="22A7F0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6" autoAdjust="0"/>
    <p:restoredTop sz="94660"/>
  </p:normalViewPr>
  <p:slideViewPr>
    <p:cSldViewPr showGuides="1">
      <p:cViewPr>
        <p:scale>
          <a:sx n="100" d="100"/>
          <a:sy n="100" d="100"/>
        </p:scale>
        <p:origin x="96" y="12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9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1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5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983432" y="3040561"/>
            <a:ext cx="4634143" cy="47607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프로젝트 </a:t>
            </a:r>
            <a:r>
              <a:rPr lang="en-US" altLang="ko-KR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</a:t>
            </a:r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차 발표</a:t>
            </a:r>
            <a:endParaRPr lang="ko-KR" altLang="en-US" sz="4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83432" y="908720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2D Game Programming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55440" y="4725144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2013180006 </a:t>
            </a:r>
            <a:r>
              <a:rPr lang="ko-KR" altLang="en-US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김재환</a:t>
            </a:r>
            <a:endParaRPr lang="en-US" altLang="ko-KR" sz="3600" dirty="0">
              <a:solidFill>
                <a:schemeClr val="accent4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6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513924"/>
            <a:ext cx="5742857" cy="39904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23992" y="253107"/>
            <a:ext cx="5341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</a:rPr>
              <a:t>High Concept</a:t>
            </a:r>
            <a:r>
              <a:rPr lang="en-US" altLang="ko-KR" sz="2800" dirty="0"/>
              <a:t>:</a:t>
            </a:r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쓰러뜨리고</a:t>
            </a:r>
            <a:r>
              <a:rPr lang="en-US" altLang="ko-KR" sz="2800" dirty="0" smtClean="0"/>
              <a:t>, </a:t>
            </a:r>
            <a:r>
              <a:rPr lang="ko-KR" altLang="en-US" sz="2800" dirty="0" smtClean="0">
                <a:solidFill>
                  <a:schemeClr val="accent4"/>
                </a:solidFill>
              </a:rPr>
              <a:t>강해져서</a:t>
            </a:r>
            <a:r>
              <a:rPr lang="en-US" altLang="ko-KR" sz="2800" dirty="0" smtClean="0"/>
              <a:t>, </a:t>
            </a:r>
            <a:r>
              <a:rPr lang="ko-KR" altLang="en-US" sz="2800" dirty="0" smtClean="0">
                <a:solidFill>
                  <a:srgbClr val="7030A0"/>
                </a:solidFill>
              </a:rPr>
              <a:t>돌파한다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53053" y="56686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게임 컨셉</a:t>
            </a:r>
            <a:endParaRPr lang="en-US" altLang="ko-KR" sz="3600" b="1" dirty="0" smtClean="0">
              <a:solidFill>
                <a:srgbClr val="002060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23992" y="1355332"/>
            <a:ext cx="579357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5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핵심 메카닉 </a:t>
            </a:r>
            <a:r>
              <a:rPr lang="en-US" altLang="ko-KR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: </a:t>
            </a:r>
            <a:r>
              <a:rPr lang="en-US" altLang="ko-KR" sz="2000" dirty="0" smtClean="0">
                <a:solidFill>
                  <a:schemeClr val="accent2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RPG Adventure</a:t>
            </a:r>
            <a:endParaRPr lang="en-US" altLang="ko-KR" sz="2000" dirty="0">
              <a:solidFill>
                <a:schemeClr val="accent2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적들을 쓰러뜨려서 캐릭터를 </a:t>
            </a:r>
            <a:r>
              <a:rPr lang="ko-KR" altLang="en-US" sz="1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성장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시킨다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  <a:endParaRPr lang="en-US" altLang="ko-KR" sz="16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성장한 캐릭터를 유저의 입맛에 따라서 </a:t>
            </a:r>
            <a:r>
              <a:rPr lang="ko-KR" altLang="en-US" sz="1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육성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시키고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,</a:t>
            </a: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스테이지 </a:t>
            </a:r>
            <a:r>
              <a:rPr lang="ko-KR" altLang="en-US" sz="1600" dirty="0" err="1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클리어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 조건을 달성하여 모든 스테이지를 클리어한다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98" y="566868"/>
            <a:ext cx="2086266" cy="1400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36" y="5445224"/>
            <a:ext cx="5941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캐릭터의 여러가지 </a:t>
            </a:r>
            <a:r>
              <a:rPr lang="ko-KR" altLang="en-US" dirty="0" err="1" smtClean="0"/>
              <a:t>능력치들을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플레이어의 판단에 따라 취사 선택하여 성장시켜 육성의 재미를 느끼게 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스테이지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조건 중 퍼즐 요소를 통해 단순 적 처치만으로 인한 매너리즘을 완화하고 두뇌를 자극한다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812" y="3284984"/>
            <a:ext cx="2519103" cy="1656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15045" y="5414953"/>
            <a:ext cx="2695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참고용 게임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스크린샷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:</a:t>
            </a:r>
          </a:p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메이플스토리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이스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5, </a:t>
            </a:r>
          </a:p>
          <a:p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젤다의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전설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이상한모자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39416" y="1916832"/>
            <a:ext cx="1202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개발 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범위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04604"/>
              </p:ext>
            </p:extLst>
          </p:nvPr>
        </p:nvGraphicFramePr>
        <p:xfrm>
          <a:off x="1919536" y="44624"/>
          <a:ext cx="9941192" cy="662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952743314"/>
                    </a:ext>
                  </a:extLst>
                </a:gridCol>
                <a:gridCol w="4703193">
                  <a:extLst>
                    <a:ext uri="{9D8B030D-6E8A-4147-A177-3AD203B41FA5}">
                      <a16:colId xmlns:a16="http://schemas.microsoft.com/office/drawing/2014/main" val="3138213338"/>
                    </a:ext>
                  </a:extLst>
                </a:gridCol>
                <a:gridCol w="3797839">
                  <a:extLst>
                    <a:ext uri="{9D8B030D-6E8A-4147-A177-3AD203B41FA5}">
                      <a16:colId xmlns:a16="http://schemas.microsoft.com/office/drawing/2014/main" val="3291418341"/>
                    </a:ext>
                  </a:extLst>
                </a:gridCol>
              </a:tblGrid>
              <a:tr h="273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8146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방향키를 이용한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 </a:t>
                      </a:r>
                      <a:r>
                        <a:rPr lang="ko-KR" altLang="en-US" baseline="0" dirty="0" smtClean="0"/>
                        <a:t>이동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키 입력을 받아 캐릭터가 현재 보는 방향으로 근접 공격을</a:t>
                      </a:r>
                      <a:r>
                        <a:rPr lang="ko-KR" altLang="en-US" baseline="0" dirty="0" smtClean="0"/>
                        <a:t> 발동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방향키 이동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방향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점프 구현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89424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기술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키를 입력 받아 특정 자원을 소비하여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강력한 기술 발동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기술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85926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</a:t>
                      </a:r>
                      <a:r>
                        <a:rPr lang="en-US" altLang="ko-KR" dirty="0" smtClean="0"/>
                        <a:t>3 </a:t>
                      </a:r>
                      <a:r>
                        <a:rPr lang="ko-KR" altLang="en-US" dirty="0" smtClean="0"/>
                        <a:t>스테이지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퍼즐</a:t>
                      </a:r>
                      <a:r>
                        <a:rPr lang="ko-KR" altLang="en-US" baseline="0" dirty="0" smtClean="0"/>
                        <a:t> 등의 </a:t>
                      </a:r>
                      <a:r>
                        <a:rPr lang="ko-KR" altLang="en-US" dirty="0" smtClean="0"/>
                        <a:t>요소 존재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최종 스테이지에서는 강력한 적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보스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스테이지의 볼륨이나 개수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83249"/>
                  </a:ext>
                </a:extLst>
              </a:tr>
              <a:tr h="886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화면에 나타난 즉시 플레이어를 인식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플레이어가 근처에 접근 시 인식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플레이어에게 먼저 공격을 받을 시 인식</a:t>
                      </a:r>
                      <a:endParaRPr lang="en-US" altLang="ko-KR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dirty="0" smtClean="0"/>
                        <a:t>인식 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플레이어를 추적</a:t>
                      </a:r>
                      <a:r>
                        <a:rPr lang="ko-KR" altLang="en-US" baseline="0" dirty="0" smtClean="0"/>
                        <a:t>함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보스 몬스터</a:t>
                      </a:r>
                      <a:r>
                        <a:rPr lang="ko-KR" altLang="en-US" baseline="0" dirty="0" smtClean="0"/>
                        <a:t> 고유의</a:t>
                      </a:r>
                      <a:r>
                        <a:rPr lang="ko-KR" altLang="en-US" dirty="0" smtClean="0"/>
                        <a:t> 공격 패턴 추가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07525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증가 시 적의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능력치</a:t>
                      </a:r>
                      <a:r>
                        <a:rPr lang="ko-KR" altLang="en-US" baseline="0" dirty="0" smtClean="0"/>
                        <a:t> 강화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보스 몬스터의 패턴 추가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퍼즐 요소 추가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퍼즐 난이도 심화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4827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기능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시스템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피격 시 </a:t>
                      </a:r>
                      <a:r>
                        <a:rPr lang="en-US" altLang="ko-KR" dirty="0" smtClean="0"/>
                        <a:t>HP </a:t>
                      </a:r>
                      <a:r>
                        <a:rPr lang="ko-KR" altLang="en-US" dirty="0" smtClean="0"/>
                        <a:t>감소</a:t>
                      </a:r>
                      <a:r>
                        <a:rPr lang="en-US" altLang="ko-KR" dirty="0" smtClean="0"/>
                        <a:t>, HP 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진입 시 게임오버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적을 쓰러뜨려 얻은 자원으로 캐릭터 육성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소모 아이템을 획득하여 특정 자원 회복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착용시 특정 기능이 해금되거나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능력치에</a:t>
                      </a:r>
                      <a:r>
                        <a:rPr lang="ko-KR" altLang="en-US" dirty="0" smtClean="0"/>
                        <a:t> 보정이 붙는</a:t>
                      </a:r>
                      <a:r>
                        <a:rPr lang="ko-KR" altLang="en-US" baseline="0" dirty="0" smtClean="0"/>
                        <a:t> 장비 아이템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78751"/>
                  </a:ext>
                </a:extLst>
              </a:tr>
              <a:tr h="274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 음악 삽입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특정 행동 시 효과음 발생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63590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아군이나 적 캐릭터의 보행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기술 모션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사망 모션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특수 모션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54177"/>
                  </a:ext>
                </a:extLst>
              </a:tr>
              <a:tr h="477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사망 시 상태를 랭킹 판을 만들어 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기술</a:t>
                      </a:r>
                      <a:r>
                        <a:rPr lang="ko-KR" altLang="en-US" baseline="0" dirty="0" smtClean="0"/>
                        <a:t>을 가진 캐릭터 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8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2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9376" y="476672"/>
            <a:ext cx="619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개발 계획 대비 현재 진행 상황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053" y="1984053"/>
            <a:ext cx="218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75179"/>
              </p:ext>
            </p:extLst>
          </p:nvPr>
        </p:nvGraphicFramePr>
        <p:xfrm>
          <a:off x="479376" y="1700808"/>
          <a:ext cx="11377263" cy="45658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6371">
                  <a:extLst>
                    <a:ext uri="{9D8B030D-6E8A-4147-A177-3AD203B41FA5}">
                      <a16:colId xmlns:a16="http://schemas.microsoft.com/office/drawing/2014/main" val="2075120094"/>
                    </a:ext>
                  </a:extLst>
                </a:gridCol>
                <a:gridCol w="1591338">
                  <a:extLst>
                    <a:ext uri="{9D8B030D-6E8A-4147-A177-3AD203B41FA5}">
                      <a16:colId xmlns:a16="http://schemas.microsoft.com/office/drawing/2014/main" val="1275816941"/>
                    </a:ext>
                  </a:extLst>
                </a:gridCol>
                <a:gridCol w="740599">
                  <a:extLst>
                    <a:ext uri="{9D8B030D-6E8A-4147-A177-3AD203B41FA5}">
                      <a16:colId xmlns:a16="http://schemas.microsoft.com/office/drawing/2014/main" val="289436335"/>
                    </a:ext>
                  </a:extLst>
                </a:gridCol>
                <a:gridCol w="7678955">
                  <a:extLst>
                    <a:ext uri="{9D8B030D-6E8A-4147-A177-3AD203B41FA5}">
                      <a16:colId xmlns:a16="http://schemas.microsoft.com/office/drawing/2014/main" val="2160515402"/>
                    </a:ext>
                  </a:extLst>
                </a:gridCol>
              </a:tblGrid>
              <a:tr h="340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34430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리소스</a:t>
                      </a:r>
                      <a:r>
                        <a:rPr lang="ko-KR" altLang="en-US" sz="1400" baseline="0" dirty="0" smtClean="0"/>
                        <a:t> 수집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2D</a:t>
                      </a:r>
                      <a:r>
                        <a:rPr lang="ko-KR" altLang="en-US" sz="1400" dirty="0" smtClean="0"/>
                        <a:t>게임에 필요한 리소스를 준비한다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간단한 것은 필요하다면 제작한다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89794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(99%) </a:t>
                      </a:r>
                      <a:r>
                        <a:rPr lang="ko-KR" altLang="en-US" sz="1400" dirty="0" smtClean="0"/>
                        <a:t>로고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타이틀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플레이어 캐릭터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몬스터의 리소스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구비와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조정 완료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1333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프레임워크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플레이어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계획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기본적인 </a:t>
                      </a:r>
                      <a:r>
                        <a:rPr lang="en-US" altLang="ko-KR" sz="1400" dirty="0" smtClean="0"/>
                        <a:t>Title</a:t>
                      </a:r>
                      <a:r>
                        <a:rPr lang="en-US" altLang="ko-KR" sz="1400" baseline="0" dirty="0" smtClean="0"/>
                        <a:t> Scene </a:t>
                      </a:r>
                      <a:r>
                        <a:rPr lang="ko-KR" altLang="en-US" sz="1400" baseline="0" dirty="0" smtClean="0"/>
                        <a:t>등의 프레임워크와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인 게임 캐릭터의 기본적인 조작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등을 구현한다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64418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결과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(99%)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로고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타이틀 씬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캐릭터 </a:t>
                      </a:r>
                      <a:r>
                        <a:rPr lang="en-US" altLang="ko-KR" sz="1400" baseline="0" dirty="0" smtClean="0"/>
                        <a:t>8</a:t>
                      </a:r>
                      <a:r>
                        <a:rPr lang="ko-KR" altLang="en-US" sz="1400" baseline="0" dirty="0" smtClean="0"/>
                        <a:t>방향 이동과 기본 근접 공격 구현 </a:t>
                      </a:r>
                      <a:r>
                        <a:rPr lang="ko-KR" altLang="en-US" sz="1400" baseline="0" dirty="0" smtClean="0"/>
                        <a:t>완료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5059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맵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AI, 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퍼즐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계획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기본적인</a:t>
                      </a:r>
                      <a:r>
                        <a:rPr lang="ko-KR" altLang="en-US" sz="1400" b="0" baseline="0" dirty="0" smtClean="0"/>
                        <a:t> 스테이지의</a:t>
                      </a:r>
                      <a:r>
                        <a:rPr lang="ko-KR" altLang="en-US" sz="1400" b="0" dirty="0" smtClean="0"/>
                        <a:t> 구조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충돌 체크</a:t>
                      </a:r>
                      <a:r>
                        <a:rPr lang="en-US" altLang="ko-KR" sz="1400" b="0" dirty="0" smtClean="0"/>
                        <a:t>), AI</a:t>
                      </a:r>
                      <a:r>
                        <a:rPr lang="ko-KR" altLang="en-US" sz="1400" b="0" dirty="0" smtClean="0"/>
                        <a:t>를 포함한 적과 퍼즐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dirty="0" smtClean="0"/>
                        <a:t>요소</a:t>
                      </a:r>
                      <a:r>
                        <a:rPr lang="ko-KR" altLang="en-US" sz="1400" b="0" baseline="0" dirty="0" smtClean="0"/>
                        <a:t> 등의 기본 요소를</a:t>
                      </a:r>
                      <a:r>
                        <a:rPr lang="ko-KR" altLang="en-US" sz="1400" b="0" dirty="0" smtClean="0"/>
                        <a:t> 구현한다</a:t>
                      </a:r>
                      <a:r>
                        <a:rPr lang="en-US" altLang="ko-KR" sz="1400" b="0" dirty="0" smtClean="0"/>
                        <a:t>.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825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 smtClean="0"/>
                        <a:t>결과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(50</a:t>
                      </a:r>
                      <a:r>
                        <a:rPr lang="en-US" altLang="ko-KR" sz="1400" b="0" dirty="0" smtClean="0"/>
                        <a:t>%) </a:t>
                      </a:r>
                      <a:r>
                        <a:rPr lang="ko-KR" altLang="en-US" sz="1400" b="0" dirty="0" smtClean="0"/>
                        <a:t>맵 가장자리의 충돌 </a:t>
                      </a:r>
                      <a:r>
                        <a:rPr lang="ko-KR" altLang="en-US" sz="1400" b="0" dirty="0" smtClean="0"/>
                        <a:t>체크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몬스터</a:t>
                      </a:r>
                      <a:r>
                        <a:rPr lang="ko-KR" altLang="en-US" sz="1400" b="0" baseline="0" dirty="0" smtClean="0"/>
                        <a:t> 클래스를 포함한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dirty="0" smtClean="0"/>
                        <a:t>AI </a:t>
                      </a:r>
                      <a:r>
                        <a:rPr lang="ko-KR" altLang="en-US" sz="1400" b="0" dirty="0" smtClean="0"/>
                        <a:t>구현 완료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126665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플레이어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캐릭터의 스킬과 육성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소모 아이템 등의 기타 게임 기능을 구현한다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64250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(75%) </a:t>
                      </a:r>
                      <a:r>
                        <a:rPr lang="ko-KR" altLang="en-US" sz="1400" dirty="0" smtClean="0"/>
                        <a:t>육성 </a:t>
                      </a:r>
                      <a:r>
                        <a:rPr lang="ko-KR" altLang="en-US" sz="1400" dirty="0" smtClean="0"/>
                        <a:t>구현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소모 아이템 </a:t>
                      </a:r>
                      <a:r>
                        <a:rPr lang="en-US" altLang="ko-KR" sz="1400" dirty="0" smtClean="0"/>
                        <a:t>(HP </a:t>
                      </a:r>
                      <a:r>
                        <a:rPr lang="ko-KR" altLang="en-US" sz="1400" dirty="0" smtClean="0"/>
                        <a:t>회복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완료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074920"/>
                  </a:ext>
                </a:extLst>
              </a:tr>
              <a:tr h="2072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보스 몬스터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스테이지의 마지막에 고유 패턴과 </a:t>
                      </a:r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를 가진 보스를 구현한다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56648"/>
                  </a:ext>
                </a:extLst>
              </a:tr>
              <a:tr h="207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(0%)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미 구현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189068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추가 구현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 설정과 난이도에 따른 변경된 점들을 구현한다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그 외 구현하지 못했던 기존 항목과 추가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구현</a:t>
                      </a:r>
                      <a:r>
                        <a:rPr lang="ko-KR" altLang="en-US" sz="1400" baseline="0" dirty="0" smtClean="0"/>
                        <a:t> 항목들을 구현한다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91211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최종</a:t>
                      </a:r>
                      <a:r>
                        <a:rPr lang="ko-KR" altLang="en-US" sz="1400" baseline="0" dirty="0" smtClean="0"/>
                        <a:t> 정리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프로젝트를 완성하고 </a:t>
                      </a:r>
                      <a:r>
                        <a:rPr lang="ko-KR" altLang="en-US" sz="1400" baseline="0" dirty="0" err="1" smtClean="0"/>
                        <a:t>릴리즈한다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6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573"/>
          <p:cNvSpPr txBox="1"/>
          <p:nvPr/>
        </p:nvSpPr>
        <p:spPr>
          <a:xfrm>
            <a:off x="5003398" y="1868001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2D Game programming Project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4621082" y="1218557"/>
            <a:ext cx="2949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Git</a:t>
            </a:r>
            <a:r>
              <a:rPr lang="en-US" altLang="ko-KR" sz="4000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-hub commits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69" y="2492896"/>
            <a:ext cx="599150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495</Words>
  <Application>Microsoft Office PowerPoint</Application>
  <PresentationFormat>와이드스크린</PresentationFormat>
  <Paragraphs>109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SpoqaHanSans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Gold.D_010-3086-0508</dc:creator>
  <cp:lastModifiedBy>Gold.D_010-3086-0508</cp:lastModifiedBy>
  <cp:revision>54</cp:revision>
  <dcterms:created xsi:type="dcterms:W3CDTF">2016-04-14T12:44:44Z</dcterms:created>
  <dcterms:modified xsi:type="dcterms:W3CDTF">2017-11-27T00:24:18Z</dcterms:modified>
</cp:coreProperties>
</file>