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AC7"/>
    <a:srgbClr val="E4F1FE"/>
    <a:srgbClr val="CEE4F3"/>
    <a:srgbClr val="C5EFF7"/>
    <a:srgbClr val="336E7B"/>
    <a:srgbClr val="32A4D2"/>
    <a:srgbClr val="4CB0D8"/>
    <a:srgbClr val="52B3D9"/>
    <a:srgbClr val="22A7F0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6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702" y="10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9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8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1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5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983432" y="3040561"/>
            <a:ext cx="4634143" cy="47607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1</a:t>
            </a:r>
            <a:r>
              <a:rPr lang="ko-KR" altLang="en-US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차 발표</a:t>
            </a:r>
            <a:endParaRPr lang="ko-KR" altLang="en-US" sz="4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83432" y="908720"/>
            <a:ext cx="5647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2D Game Programming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55440" y="4725144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2013180006 </a:t>
            </a:r>
            <a:r>
              <a:rPr lang="ko-KR" altLang="en-US" sz="3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김재환</a:t>
            </a:r>
            <a:endParaRPr lang="en-US" altLang="ko-KR" sz="3600" dirty="0">
              <a:solidFill>
                <a:schemeClr val="accent4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6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8"/>
          <p:cNvGrpSpPr/>
          <p:nvPr/>
        </p:nvGrpSpPr>
        <p:grpSpPr>
          <a:xfrm rot="16200000">
            <a:off x="1503685" y="-17499204"/>
            <a:ext cx="8735269" cy="24524781"/>
            <a:chOff x="11924623" y="-8297657"/>
            <a:chExt cx="8735269" cy="24524781"/>
          </a:xfrm>
        </p:grpSpPr>
        <p:sp>
          <p:nvSpPr>
            <p:cNvPr id="385" name="자유형 384"/>
            <p:cNvSpPr/>
            <p:nvPr/>
          </p:nvSpPr>
          <p:spPr>
            <a:xfrm rot="9900000">
              <a:off x="12373393" y="-8297657"/>
              <a:ext cx="2453892" cy="2453890"/>
            </a:xfrm>
            <a:custGeom>
              <a:avLst/>
              <a:gdLst>
                <a:gd name="connsiteX0" fmla="*/ 2453892 w 2453892"/>
                <a:gd name="connsiteY0" fmla="*/ 2453890 h 2453890"/>
                <a:gd name="connsiteX1" fmla="*/ 2448019 w 2453892"/>
                <a:gd name="connsiteY1" fmla="*/ 2451339 h 2453890"/>
                <a:gd name="connsiteX2" fmla="*/ 1009496 w 2453892"/>
                <a:gd name="connsiteY2" fmla="*/ 1444393 h 2453890"/>
                <a:gd name="connsiteX3" fmla="*/ 2550 w 2453892"/>
                <a:gd name="connsiteY3" fmla="*/ 5871 h 2453890"/>
                <a:gd name="connsiteX4" fmla="*/ 0 w 2453892"/>
                <a:gd name="connsiteY4" fmla="*/ 0 h 2453890"/>
                <a:gd name="connsiteX5" fmla="*/ 187162 w 2453892"/>
                <a:gd name="connsiteY5" fmla="*/ 148775 h 2453890"/>
                <a:gd name="connsiteX6" fmla="*/ 1460181 w 2453892"/>
                <a:gd name="connsiteY6" fmla="*/ 847297 h 2453890"/>
                <a:gd name="connsiteX7" fmla="*/ 1568933 w 2453892"/>
                <a:gd name="connsiteY7" fmla="*/ 884957 h 2453890"/>
                <a:gd name="connsiteX8" fmla="*/ 1606593 w 2453892"/>
                <a:gd name="connsiteY8" fmla="*/ 993708 h 2453890"/>
                <a:gd name="connsiteX9" fmla="*/ 2305114 w 2453892"/>
                <a:gd name="connsiteY9" fmla="*/ 2266727 h 2453890"/>
                <a:gd name="connsiteX10" fmla="*/ 2453892 w 2453892"/>
                <a:gd name="connsiteY10" fmla="*/ 2453890 h 245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3892" h="2453890">
                  <a:moveTo>
                    <a:pt x="2453892" y="2453890"/>
                  </a:moveTo>
                  <a:lnTo>
                    <a:pt x="2448019" y="2451339"/>
                  </a:lnTo>
                  <a:cubicBezTo>
                    <a:pt x="1927150" y="2209672"/>
                    <a:pt x="1439127" y="1874024"/>
                    <a:pt x="1009496" y="1444393"/>
                  </a:cubicBezTo>
                  <a:cubicBezTo>
                    <a:pt x="579865" y="1014763"/>
                    <a:pt x="244217" y="526740"/>
                    <a:pt x="2550" y="5871"/>
                  </a:cubicBezTo>
                  <a:lnTo>
                    <a:pt x="0" y="0"/>
                  </a:lnTo>
                  <a:lnTo>
                    <a:pt x="187162" y="148775"/>
                  </a:lnTo>
                  <a:cubicBezTo>
                    <a:pt x="578091" y="444148"/>
                    <a:pt x="1007611" y="678376"/>
                    <a:pt x="1460181" y="847297"/>
                  </a:cubicBezTo>
                  <a:lnTo>
                    <a:pt x="1568933" y="884957"/>
                  </a:lnTo>
                  <a:lnTo>
                    <a:pt x="1606593" y="993708"/>
                  </a:lnTo>
                  <a:cubicBezTo>
                    <a:pt x="1775514" y="1446279"/>
                    <a:pt x="2009742" y="1875798"/>
                    <a:pt x="2305114" y="2266727"/>
                  </a:cubicBezTo>
                  <a:lnTo>
                    <a:pt x="2453892" y="24538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자유형 378"/>
            <p:cNvSpPr/>
            <p:nvPr/>
          </p:nvSpPr>
          <p:spPr>
            <a:xfrm rot="9900000">
              <a:off x="15462400" y="-6478881"/>
              <a:ext cx="1735166" cy="3005397"/>
            </a:xfrm>
            <a:custGeom>
              <a:avLst/>
              <a:gdLst>
                <a:gd name="connsiteX0" fmla="*/ 1735166 w 1735166"/>
                <a:gd name="connsiteY0" fmla="*/ 3005397 h 3005397"/>
                <a:gd name="connsiteX1" fmla="*/ 1730151 w 1735166"/>
                <a:gd name="connsiteY1" fmla="*/ 3001411 h 3005397"/>
                <a:gd name="connsiteX2" fmla="*/ 601263 w 1735166"/>
                <a:gd name="connsiteY2" fmla="*/ 1656459 h 3005397"/>
                <a:gd name="connsiteX3" fmla="*/ 945 w 1735166"/>
                <a:gd name="connsiteY3" fmla="*/ 6336 h 3005397"/>
                <a:gd name="connsiteX4" fmla="*/ 0 w 1735166"/>
                <a:gd name="connsiteY4" fmla="*/ 0 h 3005397"/>
                <a:gd name="connsiteX5" fmla="*/ 142282 w 1735166"/>
                <a:gd name="connsiteY5" fmla="*/ 192152 h 3005397"/>
                <a:gd name="connsiteX6" fmla="*/ 1191131 w 1735166"/>
                <a:gd name="connsiteY6" fmla="*/ 1196353 h 3005397"/>
                <a:gd name="connsiteX7" fmla="*/ 1286431 w 1735166"/>
                <a:gd name="connsiteY7" fmla="*/ 1260876 h 3005397"/>
                <a:gd name="connsiteX8" fmla="*/ 1294659 w 1735166"/>
                <a:gd name="connsiteY8" fmla="*/ 1375670 h 3005397"/>
                <a:gd name="connsiteX9" fmla="*/ 1639898 w 1735166"/>
                <a:gd name="connsiteY9" fmla="*/ 2786101 h 3005397"/>
                <a:gd name="connsiteX10" fmla="*/ 1735166 w 1735166"/>
                <a:gd name="connsiteY10" fmla="*/ 3005397 h 300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5166" h="3005397">
                  <a:moveTo>
                    <a:pt x="1735166" y="3005397"/>
                  </a:moveTo>
                  <a:lnTo>
                    <a:pt x="1730151" y="3001411"/>
                  </a:lnTo>
                  <a:cubicBezTo>
                    <a:pt x="1289579" y="2633168"/>
                    <a:pt x="905057" y="2182646"/>
                    <a:pt x="601263" y="1656459"/>
                  </a:cubicBezTo>
                  <a:cubicBezTo>
                    <a:pt x="297469" y="1130271"/>
                    <a:pt x="99567" y="572005"/>
                    <a:pt x="945" y="6336"/>
                  </a:cubicBezTo>
                  <a:lnTo>
                    <a:pt x="0" y="0"/>
                  </a:lnTo>
                  <a:lnTo>
                    <a:pt x="142282" y="192152"/>
                  </a:lnTo>
                  <a:cubicBezTo>
                    <a:pt x="443441" y="578639"/>
                    <a:pt x="797702" y="916054"/>
                    <a:pt x="1191131" y="1196353"/>
                  </a:cubicBezTo>
                  <a:lnTo>
                    <a:pt x="1286431" y="1260876"/>
                  </a:lnTo>
                  <a:lnTo>
                    <a:pt x="1294659" y="1375670"/>
                  </a:lnTo>
                  <a:cubicBezTo>
                    <a:pt x="1340692" y="1856539"/>
                    <a:pt x="1455771" y="2332045"/>
                    <a:pt x="1639898" y="2786101"/>
                  </a:cubicBezTo>
                  <a:lnTo>
                    <a:pt x="1735166" y="300539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자유형 369"/>
            <p:cNvSpPr/>
            <p:nvPr/>
          </p:nvSpPr>
          <p:spPr>
            <a:xfrm rot="9900000">
              <a:off x="17957304" y="-3922901"/>
              <a:ext cx="936819" cy="3352078"/>
            </a:xfrm>
            <a:custGeom>
              <a:avLst/>
              <a:gdLst>
                <a:gd name="connsiteX0" fmla="*/ 918746 w 936819"/>
                <a:gd name="connsiteY0" fmla="*/ 3352078 h 3352078"/>
                <a:gd name="connsiteX1" fmla="*/ 914938 w 936819"/>
                <a:gd name="connsiteY1" fmla="*/ 3346934 h 3352078"/>
                <a:gd name="connsiteX2" fmla="*/ 172613 w 936819"/>
                <a:gd name="connsiteY2" fmla="*/ 1755632 h 3352078"/>
                <a:gd name="connsiteX3" fmla="*/ 19834 w 936819"/>
                <a:gd name="connsiteY3" fmla="*/ 6362 h 3352078"/>
                <a:gd name="connsiteX4" fmla="*/ 20559 w 936819"/>
                <a:gd name="connsiteY4" fmla="*/ 0 h 3352078"/>
                <a:gd name="connsiteX5" fmla="*/ 108259 w 936819"/>
                <a:gd name="connsiteY5" fmla="*/ 222427 h 3352078"/>
                <a:gd name="connsiteX6" fmla="*/ 861464 w 936819"/>
                <a:gd name="connsiteY6" fmla="*/ 1463873 h 3352078"/>
                <a:gd name="connsiteX7" fmla="*/ 936819 w 936819"/>
                <a:gd name="connsiteY7" fmla="*/ 1550864 h 3352078"/>
                <a:gd name="connsiteX8" fmla="*/ 915055 w 936819"/>
                <a:gd name="connsiteY8" fmla="*/ 1663876 h 3352078"/>
                <a:gd name="connsiteX9" fmla="*/ 883483 w 936819"/>
                <a:gd name="connsiteY9" fmla="*/ 3115603 h 3352078"/>
                <a:gd name="connsiteX10" fmla="*/ 918746 w 936819"/>
                <a:gd name="connsiteY10" fmla="*/ 3352078 h 33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6819" h="3352078">
                  <a:moveTo>
                    <a:pt x="918746" y="3352078"/>
                  </a:moveTo>
                  <a:lnTo>
                    <a:pt x="914938" y="3346934"/>
                  </a:lnTo>
                  <a:cubicBezTo>
                    <a:pt x="584684" y="2877210"/>
                    <a:pt x="329868" y="2342518"/>
                    <a:pt x="172613" y="1755632"/>
                  </a:cubicBezTo>
                  <a:cubicBezTo>
                    <a:pt x="15358" y="1168746"/>
                    <a:pt x="-31311" y="578281"/>
                    <a:pt x="19834" y="6362"/>
                  </a:cubicBezTo>
                  <a:lnTo>
                    <a:pt x="20559" y="0"/>
                  </a:lnTo>
                  <a:lnTo>
                    <a:pt x="108259" y="222427"/>
                  </a:lnTo>
                  <a:cubicBezTo>
                    <a:pt x="299127" y="673691"/>
                    <a:pt x="553988" y="1091298"/>
                    <a:pt x="861464" y="1463873"/>
                  </a:cubicBezTo>
                  <a:lnTo>
                    <a:pt x="936819" y="1550864"/>
                  </a:lnTo>
                  <a:lnTo>
                    <a:pt x="915055" y="1663876"/>
                  </a:lnTo>
                  <a:cubicBezTo>
                    <a:pt x="835061" y="2140274"/>
                    <a:pt x="823149" y="2629363"/>
                    <a:pt x="883483" y="3115603"/>
                  </a:cubicBezTo>
                  <a:lnTo>
                    <a:pt x="918746" y="335207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자유형 364"/>
            <p:cNvSpPr/>
            <p:nvPr/>
          </p:nvSpPr>
          <p:spPr>
            <a:xfrm rot="9900000">
              <a:off x="19260543" y="-780176"/>
              <a:ext cx="791164" cy="3470330"/>
            </a:xfrm>
            <a:custGeom>
              <a:avLst/>
              <a:gdLst>
                <a:gd name="connsiteX0" fmla="*/ 307519 w 791164"/>
                <a:gd name="connsiteY0" fmla="*/ 3470330 h 3470330"/>
                <a:gd name="connsiteX1" fmla="*/ 305171 w 791164"/>
                <a:gd name="connsiteY1" fmla="*/ 3464373 h 3470330"/>
                <a:gd name="connsiteX2" fmla="*/ 0 w 791164"/>
                <a:gd name="connsiteY2" fmla="*/ 1735166 h 3470330"/>
                <a:gd name="connsiteX3" fmla="*/ 305170 w 791164"/>
                <a:gd name="connsiteY3" fmla="*/ 5958 h 3470330"/>
                <a:gd name="connsiteX4" fmla="*/ 307520 w 791164"/>
                <a:gd name="connsiteY4" fmla="*/ 0 h 3470330"/>
                <a:gd name="connsiteX5" fmla="*/ 334663 w 791164"/>
                <a:gd name="connsiteY5" fmla="*/ 237548 h 3470330"/>
                <a:gd name="connsiteX6" fmla="*/ 740892 w 791164"/>
                <a:gd name="connsiteY6" fmla="*/ 1631637 h 3470330"/>
                <a:gd name="connsiteX7" fmla="*/ 791164 w 791164"/>
                <a:gd name="connsiteY7" fmla="*/ 1735166 h 3470330"/>
                <a:gd name="connsiteX8" fmla="*/ 740894 w 791164"/>
                <a:gd name="connsiteY8" fmla="*/ 1838694 h 3470330"/>
                <a:gd name="connsiteX9" fmla="*/ 334664 w 791164"/>
                <a:gd name="connsiteY9" fmla="*/ 3232783 h 3470330"/>
                <a:gd name="connsiteX10" fmla="*/ 307519 w 791164"/>
                <a:gd name="connsiteY10" fmla="*/ 3470330 h 347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1164" h="3470330">
                  <a:moveTo>
                    <a:pt x="307519" y="3470330"/>
                  </a:moveTo>
                  <a:lnTo>
                    <a:pt x="305171" y="3464373"/>
                  </a:lnTo>
                  <a:cubicBezTo>
                    <a:pt x="107745" y="2925179"/>
                    <a:pt x="1" y="2342755"/>
                    <a:pt x="0" y="1735166"/>
                  </a:cubicBezTo>
                  <a:cubicBezTo>
                    <a:pt x="0" y="1127576"/>
                    <a:pt x="107745" y="545152"/>
                    <a:pt x="305170" y="5958"/>
                  </a:cubicBezTo>
                  <a:lnTo>
                    <a:pt x="307520" y="0"/>
                  </a:lnTo>
                  <a:lnTo>
                    <a:pt x="334663" y="237548"/>
                  </a:lnTo>
                  <a:cubicBezTo>
                    <a:pt x="402232" y="722836"/>
                    <a:pt x="540323" y="1192177"/>
                    <a:pt x="740892" y="1631637"/>
                  </a:cubicBezTo>
                  <a:lnTo>
                    <a:pt x="791164" y="1735166"/>
                  </a:lnTo>
                  <a:lnTo>
                    <a:pt x="740894" y="1838694"/>
                  </a:lnTo>
                  <a:cubicBezTo>
                    <a:pt x="540323" y="2278155"/>
                    <a:pt x="402234" y="2747496"/>
                    <a:pt x="334664" y="3232783"/>
                  </a:cubicBezTo>
                  <a:lnTo>
                    <a:pt x="307519" y="347033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자유형 337"/>
            <p:cNvSpPr/>
            <p:nvPr/>
          </p:nvSpPr>
          <p:spPr>
            <a:xfrm rot="9900000">
              <a:off x="19723073" y="2667039"/>
              <a:ext cx="936819" cy="3352076"/>
            </a:xfrm>
            <a:custGeom>
              <a:avLst/>
              <a:gdLst>
                <a:gd name="connsiteX0" fmla="*/ 20561 w 936819"/>
                <a:gd name="connsiteY0" fmla="*/ 3352076 h 3352076"/>
                <a:gd name="connsiteX1" fmla="*/ 19835 w 936819"/>
                <a:gd name="connsiteY1" fmla="*/ 3345716 h 3352076"/>
                <a:gd name="connsiteX2" fmla="*/ 172613 w 936819"/>
                <a:gd name="connsiteY2" fmla="*/ 1596446 h 3352076"/>
                <a:gd name="connsiteX3" fmla="*/ 914938 w 936819"/>
                <a:gd name="connsiteY3" fmla="*/ 5145 h 3352076"/>
                <a:gd name="connsiteX4" fmla="*/ 918748 w 936819"/>
                <a:gd name="connsiteY4" fmla="*/ 0 h 3352076"/>
                <a:gd name="connsiteX5" fmla="*/ 883484 w 936819"/>
                <a:gd name="connsiteY5" fmla="*/ 236475 h 3352076"/>
                <a:gd name="connsiteX6" fmla="*/ 915055 w 936819"/>
                <a:gd name="connsiteY6" fmla="*/ 1688202 h 3352076"/>
                <a:gd name="connsiteX7" fmla="*/ 936819 w 936819"/>
                <a:gd name="connsiteY7" fmla="*/ 1801214 h 3352076"/>
                <a:gd name="connsiteX8" fmla="*/ 861465 w 936819"/>
                <a:gd name="connsiteY8" fmla="*/ 1888203 h 3352076"/>
                <a:gd name="connsiteX9" fmla="*/ 108260 w 936819"/>
                <a:gd name="connsiteY9" fmla="*/ 3129649 h 3352076"/>
                <a:gd name="connsiteX10" fmla="*/ 20561 w 936819"/>
                <a:gd name="connsiteY10" fmla="*/ 3352076 h 335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6819" h="3352076">
                  <a:moveTo>
                    <a:pt x="20561" y="3352076"/>
                  </a:moveTo>
                  <a:lnTo>
                    <a:pt x="19835" y="3345716"/>
                  </a:lnTo>
                  <a:cubicBezTo>
                    <a:pt x="-31312" y="2773796"/>
                    <a:pt x="15357" y="2183332"/>
                    <a:pt x="172613" y="1596446"/>
                  </a:cubicBezTo>
                  <a:cubicBezTo>
                    <a:pt x="329869" y="1009560"/>
                    <a:pt x="584684" y="474868"/>
                    <a:pt x="914938" y="5145"/>
                  </a:cubicBezTo>
                  <a:lnTo>
                    <a:pt x="918748" y="0"/>
                  </a:lnTo>
                  <a:lnTo>
                    <a:pt x="883484" y="236475"/>
                  </a:lnTo>
                  <a:cubicBezTo>
                    <a:pt x="823150" y="722715"/>
                    <a:pt x="835060" y="1211804"/>
                    <a:pt x="915055" y="1688202"/>
                  </a:cubicBezTo>
                  <a:lnTo>
                    <a:pt x="936819" y="1801214"/>
                  </a:lnTo>
                  <a:lnTo>
                    <a:pt x="861465" y="1888203"/>
                  </a:lnTo>
                  <a:cubicBezTo>
                    <a:pt x="553988" y="2260778"/>
                    <a:pt x="299129" y="2678386"/>
                    <a:pt x="108260" y="3129649"/>
                  </a:cubicBezTo>
                  <a:lnTo>
                    <a:pt x="20561" y="33520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자유형 312"/>
            <p:cNvSpPr/>
            <p:nvPr/>
          </p:nvSpPr>
          <p:spPr>
            <a:xfrm rot="9900000">
              <a:off x="18873605" y="6251905"/>
              <a:ext cx="1735163" cy="3005395"/>
            </a:xfrm>
            <a:custGeom>
              <a:avLst/>
              <a:gdLst>
                <a:gd name="connsiteX0" fmla="*/ 0 w 1735163"/>
                <a:gd name="connsiteY0" fmla="*/ 3005395 h 3005395"/>
                <a:gd name="connsiteX1" fmla="*/ 943 w 1735163"/>
                <a:gd name="connsiteY1" fmla="*/ 2999060 h 3005395"/>
                <a:gd name="connsiteX2" fmla="*/ 601262 w 1735163"/>
                <a:gd name="connsiteY2" fmla="*/ 1348937 h 3005395"/>
                <a:gd name="connsiteX3" fmla="*/ 1730151 w 1735163"/>
                <a:gd name="connsiteY3" fmla="*/ 3985 h 3005395"/>
                <a:gd name="connsiteX4" fmla="*/ 1735163 w 1735163"/>
                <a:gd name="connsiteY4" fmla="*/ 0 h 3005395"/>
                <a:gd name="connsiteX5" fmla="*/ 1639898 w 1735163"/>
                <a:gd name="connsiteY5" fmla="*/ 219294 h 3005395"/>
                <a:gd name="connsiteX6" fmla="*/ 1294659 w 1735163"/>
                <a:gd name="connsiteY6" fmla="*/ 1629726 h 3005395"/>
                <a:gd name="connsiteX7" fmla="*/ 1286430 w 1735163"/>
                <a:gd name="connsiteY7" fmla="*/ 1744519 h 3005395"/>
                <a:gd name="connsiteX8" fmla="*/ 1191129 w 1735163"/>
                <a:gd name="connsiteY8" fmla="*/ 1809041 h 3005395"/>
                <a:gd name="connsiteX9" fmla="*/ 142280 w 1735163"/>
                <a:gd name="connsiteY9" fmla="*/ 2813244 h 3005395"/>
                <a:gd name="connsiteX10" fmla="*/ 0 w 1735163"/>
                <a:gd name="connsiteY10" fmla="*/ 3005395 h 300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5163" h="3005395">
                  <a:moveTo>
                    <a:pt x="0" y="3005395"/>
                  </a:moveTo>
                  <a:lnTo>
                    <a:pt x="943" y="2999060"/>
                  </a:lnTo>
                  <a:cubicBezTo>
                    <a:pt x="99566" y="2433391"/>
                    <a:pt x="297467" y="1875124"/>
                    <a:pt x="601262" y="1348937"/>
                  </a:cubicBezTo>
                  <a:cubicBezTo>
                    <a:pt x="905057" y="822749"/>
                    <a:pt x="1289579" y="372228"/>
                    <a:pt x="1730151" y="3985"/>
                  </a:cubicBezTo>
                  <a:lnTo>
                    <a:pt x="1735163" y="0"/>
                  </a:lnTo>
                  <a:lnTo>
                    <a:pt x="1639898" y="219294"/>
                  </a:lnTo>
                  <a:cubicBezTo>
                    <a:pt x="1455771" y="673350"/>
                    <a:pt x="1340690" y="1148856"/>
                    <a:pt x="1294659" y="1629726"/>
                  </a:cubicBezTo>
                  <a:lnTo>
                    <a:pt x="1286430" y="1744519"/>
                  </a:lnTo>
                  <a:lnTo>
                    <a:pt x="1191129" y="1809041"/>
                  </a:lnTo>
                  <a:cubicBezTo>
                    <a:pt x="797701" y="2089341"/>
                    <a:pt x="443440" y="2426756"/>
                    <a:pt x="142280" y="2813244"/>
                  </a:cubicBezTo>
                  <a:lnTo>
                    <a:pt x="0" y="300539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자유형 284"/>
            <p:cNvSpPr/>
            <p:nvPr/>
          </p:nvSpPr>
          <p:spPr>
            <a:xfrm rot="9900000">
              <a:off x="17197565" y="9706394"/>
              <a:ext cx="2453893" cy="2453891"/>
            </a:xfrm>
            <a:custGeom>
              <a:avLst/>
              <a:gdLst>
                <a:gd name="connsiteX0" fmla="*/ 0 w 2453893"/>
                <a:gd name="connsiteY0" fmla="*/ 2453891 h 2453891"/>
                <a:gd name="connsiteX1" fmla="*/ 2553 w 2453893"/>
                <a:gd name="connsiteY1" fmla="*/ 2448019 h 2453891"/>
                <a:gd name="connsiteX2" fmla="*/ 1009499 w 2453893"/>
                <a:gd name="connsiteY2" fmla="*/ 1009496 h 2453891"/>
                <a:gd name="connsiteX3" fmla="*/ 2448022 w 2453893"/>
                <a:gd name="connsiteY3" fmla="*/ 2551 h 2453891"/>
                <a:gd name="connsiteX4" fmla="*/ 2453893 w 2453893"/>
                <a:gd name="connsiteY4" fmla="*/ 0 h 2453891"/>
                <a:gd name="connsiteX5" fmla="*/ 2305116 w 2453893"/>
                <a:gd name="connsiteY5" fmla="*/ 187162 h 2453891"/>
                <a:gd name="connsiteX6" fmla="*/ 1606595 w 2453893"/>
                <a:gd name="connsiteY6" fmla="*/ 1460181 h 2453891"/>
                <a:gd name="connsiteX7" fmla="*/ 1568937 w 2453893"/>
                <a:gd name="connsiteY7" fmla="*/ 1568933 h 2453891"/>
                <a:gd name="connsiteX8" fmla="*/ 1460182 w 2453893"/>
                <a:gd name="connsiteY8" fmla="*/ 1606592 h 2453891"/>
                <a:gd name="connsiteX9" fmla="*/ 187164 w 2453893"/>
                <a:gd name="connsiteY9" fmla="*/ 2305113 h 2453891"/>
                <a:gd name="connsiteX10" fmla="*/ 0 w 2453893"/>
                <a:gd name="connsiteY10" fmla="*/ 2453891 h 24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3893" h="2453891">
                  <a:moveTo>
                    <a:pt x="0" y="2453891"/>
                  </a:moveTo>
                  <a:lnTo>
                    <a:pt x="2553" y="2448019"/>
                  </a:lnTo>
                  <a:cubicBezTo>
                    <a:pt x="244221" y="1927150"/>
                    <a:pt x="579869" y="1439127"/>
                    <a:pt x="1009499" y="1009496"/>
                  </a:cubicBezTo>
                  <a:cubicBezTo>
                    <a:pt x="1439129" y="579865"/>
                    <a:pt x="1927152" y="244217"/>
                    <a:pt x="2448022" y="2551"/>
                  </a:cubicBezTo>
                  <a:lnTo>
                    <a:pt x="2453893" y="0"/>
                  </a:lnTo>
                  <a:lnTo>
                    <a:pt x="2305116" y="187162"/>
                  </a:lnTo>
                  <a:cubicBezTo>
                    <a:pt x="2009746" y="578091"/>
                    <a:pt x="1775517" y="1007611"/>
                    <a:pt x="1606595" y="1460181"/>
                  </a:cubicBezTo>
                  <a:lnTo>
                    <a:pt x="1568937" y="1568933"/>
                  </a:lnTo>
                  <a:lnTo>
                    <a:pt x="1460182" y="1606592"/>
                  </a:lnTo>
                  <a:cubicBezTo>
                    <a:pt x="1007613" y="1775513"/>
                    <a:pt x="578093" y="2009742"/>
                    <a:pt x="187164" y="2305113"/>
                  </a:cubicBezTo>
                  <a:lnTo>
                    <a:pt x="0" y="24538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 281"/>
            <p:cNvSpPr/>
            <p:nvPr/>
          </p:nvSpPr>
          <p:spPr>
            <a:xfrm rot="9900000">
              <a:off x="14827286" y="12795399"/>
              <a:ext cx="3005394" cy="1735166"/>
            </a:xfrm>
            <a:custGeom>
              <a:avLst/>
              <a:gdLst>
                <a:gd name="connsiteX0" fmla="*/ 0 w 3005394"/>
                <a:gd name="connsiteY0" fmla="*/ 1735166 h 1735166"/>
                <a:gd name="connsiteX1" fmla="*/ 3985 w 3005394"/>
                <a:gd name="connsiteY1" fmla="*/ 1730152 h 1735166"/>
                <a:gd name="connsiteX2" fmla="*/ 1348937 w 3005394"/>
                <a:gd name="connsiteY2" fmla="*/ 601263 h 1735166"/>
                <a:gd name="connsiteX3" fmla="*/ 2999060 w 3005394"/>
                <a:gd name="connsiteY3" fmla="*/ 945 h 1735166"/>
                <a:gd name="connsiteX4" fmla="*/ 3005394 w 3005394"/>
                <a:gd name="connsiteY4" fmla="*/ 0 h 1735166"/>
                <a:gd name="connsiteX5" fmla="*/ 2813244 w 3005394"/>
                <a:gd name="connsiteY5" fmla="*/ 142281 h 1735166"/>
                <a:gd name="connsiteX6" fmla="*/ 1809042 w 3005394"/>
                <a:gd name="connsiteY6" fmla="*/ 1191131 h 1735166"/>
                <a:gd name="connsiteX7" fmla="*/ 1744519 w 3005394"/>
                <a:gd name="connsiteY7" fmla="*/ 1286430 h 1735166"/>
                <a:gd name="connsiteX8" fmla="*/ 1629726 w 3005394"/>
                <a:gd name="connsiteY8" fmla="*/ 1294659 h 1735166"/>
                <a:gd name="connsiteX9" fmla="*/ 219295 w 3005394"/>
                <a:gd name="connsiteY9" fmla="*/ 1639899 h 1735166"/>
                <a:gd name="connsiteX10" fmla="*/ 0 w 3005394"/>
                <a:gd name="connsiteY10" fmla="*/ 1735166 h 173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5394" h="1735166">
                  <a:moveTo>
                    <a:pt x="0" y="1735166"/>
                  </a:moveTo>
                  <a:lnTo>
                    <a:pt x="3985" y="1730152"/>
                  </a:lnTo>
                  <a:cubicBezTo>
                    <a:pt x="372229" y="1289579"/>
                    <a:pt x="822750" y="905057"/>
                    <a:pt x="1348937" y="601263"/>
                  </a:cubicBezTo>
                  <a:cubicBezTo>
                    <a:pt x="1875124" y="297469"/>
                    <a:pt x="2433391" y="99566"/>
                    <a:pt x="2999060" y="945"/>
                  </a:cubicBezTo>
                  <a:lnTo>
                    <a:pt x="3005394" y="0"/>
                  </a:lnTo>
                  <a:lnTo>
                    <a:pt x="2813244" y="142281"/>
                  </a:lnTo>
                  <a:cubicBezTo>
                    <a:pt x="2426756" y="443441"/>
                    <a:pt x="2089342" y="797702"/>
                    <a:pt x="1809042" y="1191131"/>
                  </a:cubicBezTo>
                  <a:lnTo>
                    <a:pt x="1744519" y="1286430"/>
                  </a:lnTo>
                  <a:lnTo>
                    <a:pt x="1629726" y="1294659"/>
                  </a:lnTo>
                  <a:cubicBezTo>
                    <a:pt x="1148856" y="1340692"/>
                    <a:pt x="673350" y="1455771"/>
                    <a:pt x="219295" y="1639899"/>
                  </a:cubicBezTo>
                  <a:lnTo>
                    <a:pt x="0" y="17351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자유형 273"/>
            <p:cNvSpPr/>
            <p:nvPr/>
          </p:nvSpPr>
          <p:spPr>
            <a:xfrm rot="9900000">
              <a:off x="11924623" y="15290305"/>
              <a:ext cx="3352079" cy="936819"/>
            </a:xfrm>
            <a:custGeom>
              <a:avLst/>
              <a:gdLst>
                <a:gd name="connsiteX0" fmla="*/ 0 w 3352079"/>
                <a:gd name="connsiteY0" fmla="*/ 918748 h 936819"/>
                <a:gd name="connsiteX1" fmla="*/ 5145 w 3352079"/>
                <a:gd name="connsiteY1" fmla="*/ 914938 h 936819"/>
                <a:gd name="connsiteX2" fmla="*/ 1596447 w 3352079"/>
                <a:gd name="connsiteY2" fmla="*/ 172614 h 936819"/>
                <a:gd name="connsiteX3" fmla="*/ 3345718 w 3352079"/>
                <a:gd name="connsiteY3" fmla="*/ 19835 h 936819"/>
                <a:gd name="connsiteX4" fmla="*/ 3352079 w 3352079"/>
                <a:gd name="connsiteY4" fmla="*/ 20562 h 936819"/>
                <a:gd name="connsiteX5" fmla="*/ 3129652 w 3352079"/>
                <a:gd name="connsiteY5" fmla="*/ 108262 h 936819"/>
                <a:gd name="connsiteX6" fmla="*/ 1888206 w 3352079"/>
                <a:gd name="connsiteY6" fmla="*/ 861467 h 936819"/>
                <a:gd name="connsiteX7" fmla="*/ 1801216 w 3352079"/>
                <a:gd name="connsiteY7" fmla="*/ 936819 h 936819"/>
                <a:gd name="connsiteX8" fmla="*/ 1688204 w 3352079"/>
                <a:gd name="connsiteY8" fmla="*/ 915056 h 936819"/>
                <a:gd name="connsiteX9" fmla="*/ 236476 w 3352079"/>
                <a:gd name="connsiteY9" fmla="*/ 883485 h 936819"/>
                <a:gd name="connsiteX10" fmla="*/ 0 w 3352079"/>
                <a:gd name="connsiteY10" fmla="*/ 918748 h 93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52079" h="936819">
                  <a:moveTo>
                    <a:pt x="0" y="918748"/>
                  </a:moveTo>
                  <a:lnTo>
                    <a:pt x="5145" y="914938"/>
                  </a:lnTo>
                  <a:cubicBezTo>
                    <a:pt x="474870" y="584685"/>
                    <a:pt x="1009561" y="329870"/>
                    <a:pt x="1596447" y="172614"/>
                  </a:cubicBezTo>
                  <a:cubicBezTo>
                    <a:pt x="2183334" y="15358"/>
                    <a:pt x="2773798" y="-31311"/>
                    <a:pt x="3345718" y="19835"/>
                  </a:cubicBezTo>
                  <a:lnTo>
                    <a:pt x="3352079" y="20562"/>
                  </a:lnTo>
                  <a:lnTo>
                    <a:pt x="3129652" y="108262"/>
                  </a:lnTo>
                  <a:cubicBezTo>
                    <a:pt x="2678388" y="299130"/>
                    <a:pt x="2260781" y="553990"/>
                    <a:pt x="1888206" y="861467"/>
                  </a:cubicBezTo>
                  <a:lnTo>
                    <a:pt x="1801216" y="936819"/>
                  </a:lnTo>
                  <a:lnTo>
                    <a:pt x="1688204" y="915056"/>
                  </a:lnTo>
                  <a:cubicBezTo>
                    <a:pt x="1211806" y="835062"/>
                    <a:pt x="722716" y="823150"/>
                    <a:pt x="236476" y="883485"/>
                  </a:cubicBezTo>
                  <a:lnTo>
                    <a:pt x="0" y="91874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2" name="7"/>
          <p:cNvGrpSpPr/>
          <p:nvPr/>
        </p:nvGrpSpPr>
        <p:grpSpPr>
          <a:xfrm rot="16200000">
            <a:off x="1066532" y="-16617512"/>
            <a:ext cx="10061717" cy="24971363"/>
            <a:chOff x="10156416" y="-8294877"/>
            <a:chExt cx="10061717" cy="24971363"/>
          </a:xfrm>
          <a:solidFill>
            <a:srgbClr val="446CB3"/>
          </a:solidFill>
        </p:grpSpPr>
        <p:sp>
          <p:nvSpPr>
            <p:cNvPr id="460" name="자유형 459"/>
            <p:cNvSpPr/>
            <p:nvPr/>
          </p:nvSpPr>
          <p:spPr>
            <a:xfrm rot="9900000">
              <a:off x="10512734" y="-8294877"/>
              <a:ext cx="2629477" cy="2017667"/>
            </a:xfrm>
            <a:custGeom>
              <a:avLst/>
              <a:gdLst>
                <a:gd name="connsiteX0" fmla="*/ 1799413 w 2629477"/>
                <a:gd name="connsiteY0" fmla="*/ 1888605 h 2017667"/>
                <a:gd name="connsiteX1" fmla="*/ 1104252 w 2629477"/>
                <a:gd name="connsiteY1" fmla="*/ 1664200 h 2017667"/>
                <a:gd name="connsiteX2" fmla="*/ 884959 w 2629477"/>
                <a:gd name="connsiteY2" fmla="*/ 1568933 h 2017667"/>
                <a:gd name="connsiteX3" fmla="*/ 736181 w 2629477"/>
                <a:gd name="connsiteY3" fmla="*/ 1381770 h 2017667"/>
                <a:gd name="connsiteX4" fmla="*/ 37660 w 2629477"/>
                <a:gd name="connsiteY4" fmla="*/ 108751 h 2017667"/>
                <a:gd name="connsiteX5" fmla="*/ 0 w 2629477"/>
                <a:gd name="connsiteY5" fmla="*/ 0 h 2017667"/>
                <a:gd name="connsiteX6" fmla="*/ 119382 w 2629477"/>
                <a:gd name="connsiteY6" fmla="*/ 41340 h 2017667"/>
                <a:gd name="connsiteX7" fmla="*/ 1787630 w 2629477"/>
                <a:gd name="connsiteY7" fmla="*/ 279852 h 2017667"/>
                <a:gd name="connsiteX8" fmla="*/ 1877578 w 2629477"/>
                <a:gd name="connsiteY8" fmla="*/ 275327 h 2017667"/>
                <a:gd name="connsiteX9" fmla="*/ 1896487 w 2629477"/>
                <a:gd name="connsiteY9" fmla="*/ 363379 h 2017667"/>
                <a:gd name="connsiteX10" fmla="*/ 2558648 w 2629477"/>
                <a:gd name="connsiteY10" fmla="*/ 1913053 h 2017667"/>
                <a:gd name="connsiteX11" fmla="*/ 2629477 w 2629477"/>
                <a:gd name="connsiteY11" fmla="*/ 2017667 h 2017667"/>
                <a:gd name="connsiteX12" fmla="*/ 2514684 w 2629477"/>
                <a:gd name="connsiteY12" fmla="*/ 2009439 h 2017667"/>
                <a:gd name="connsiteX13" fmla="*/ 1799413 w 2629477"/>
                <a:gd name="connsiteY13" fmla="*/ 1888605 h 201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29477" h="2017667">
                  <a:moveTo>
                    <a:pt x="1799413" y="1888605"/>
                  </a:moveTo>
                  <a:cubicBezTo>
                    <a:pt x="1563670" y="1831065"/>
                    <a:pt x="1331280" y="1756264"/>
                    <a:pt x="1104252" y="1664200"/>
                  </a:cubicBezTo>
                  <a:lnTo>
                    <a:pt x="884959" y="1568933"/>
                  </a:lnTo>
                  <a:lnTo>
                    <a:pt x="736181" y="1381770"/>
                  </a:lnTo>
                  <a:cubicBezTo>
                    <a:pt x="440809" y="990841"/>
                    <a:pt x="206581" y="561322"/>
                    <a:pt x="37660" y="108751"/>
                  </a:cubicBezTo>
                  <a:lnTo>
                    <a:pt x="0" y="0"/>
                  </a:lnTo>
                  <a:lnTo>
                    <a:pt x="119382" y="41340"/>
                  </a:lnTo>
                  <a:cubicBezTo>
                    <a:pt x="655840" y="212882"/>
                    <a:pt x="1220149" y="294590"/>
                    <a:pt x="1787630" y="279852"/>
                  </a:cubicBezTo>
                  <a:lnTo>
                    <a:pt x="1877578" y="275327"/>
                  </a:lnTo>
                  <a:lnTo>
                    <a:pt x="1896487" y="363379"/>
                  </a:lnTo>
                  <a:cubicBezTo>
                    <a:pt x="2029126" y="915340"/>
                    <a:pt x="2254104" y="1439272"/>
                    <a:pt x="2558648" y="1913053"/>
                  </a:cubicBezTo>
                  <a:lnTo>
                    <a:pt x="2629477" y="2017667"/>
                  </a:lnTo>
                  <a:lnTo>
                    <a:pt x="2514684" y="2009439"/>
                  </a:lnTo>
                  <a:cubicBezTo>
                    <a:pt x="2274249" y="1986423"/>
                    <a:pt x="2035155" y="1946145"/>
                    <a:pt x="1799413" y="188860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자유형 455"/>
            <p:cNvSpPr/>
            <p:nvPr/>
          </p:nvSpPr>
          <p:spPr>
            <a:xfrm rot="9900000">
              <a:off x="13664423" y="-6957768"/>
              <a:ext cx="2017668" cy="2629478"/>
            </a:xfrm>
            <a:custGeom>
              <a:avLst/>
              <a:gdLst>
                <a:gd name="connsiteX0" fmla="*/ 2017668 w 2017668"/>
                <a:gd name="connsiteY0" fmla="*/ 2629478 h 2629478"/>
                <a:gd name="connsiteX1" fmla="*/ 1908916 w 2017668"/>
                <a:gd name="connsiteY1" fmla="*/ 2591818 h 2629478"/>
                <a:gd name="connsiteX2" fmla="*/ 635897 w 2017668"/>
                <a:gd name="connsiteY2" fmla="*/ 1893296 h 2629478"/>
                <a:gd name="connsiteX3" fmla="*/ 448735 w 2017668"/>
                <a:gd name="connsiteY3" fmla="*/ 1744521 h 2629478"/>
                <a:gd name="connsiteX4" fmla="*/ 353467 w 2017668"/>
                <a:gd name="connsiteY4" fmla="*/ 1525225 h 2629478"/>
                <a:gd name="connsiteX5" fmla="*/ 8228 w 2017668"/>
                <a:gd name="connsiteY5" fmla="*/ 114794 h 2629478"/>
                <a:gd name="connsiteX6" fmla="*/ 0 w 2017668"/>
                <a:gd name="connsiteY6" fmla="*/ 0 h 2629478"/>
                <a:gd name="connsiteX7" fmla="*/ 104614 w 2017668"/>
                <a:gd name="connsiteY7" fmla="*/ 70830 h 2629478"/>
                <a:gd name="connsiteX8" fmla="*/ 1654288 w 2017668"/>
                <a:gd name="connsiteY8" fmla="*/ 732990 h 2629478"/>
                <a:gd name="connsiteX9" fmla="*/ 1742341 w 2017668"/>
                <a:gd name="connsiteY9" fmla="*/ 751899 h 2629478"/>
                <a:gd name="connsiteX10" fmla="*/ 1737815 w 2017668"/>
                <a:gd name="connsiteY10" fmla="*/ 841846 h 2629478"/>
                <a:gd name="connsiteX11" fmla="*/ 1976328 w 2017668"/>
                <a:gd name="connsiteY11" fmla="*/ 2510095 h 2629478"/>
                <a:gd name="connsiteX12" fmla="*/ 2017668 w 2017668"/>
                <a:gd name="connsiteY12" fmla="*/ 2629478 h 262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7668" h="2629478">
                  <a:moveTo>
                    <a:pt x="2017668" y="2629478"/>
                  </a:moveTo>
                  <a:lnTo>
                    <a:pt x="1908916" y="2591818"/>
                  </a:lnTo>
                  <a:cubicBezTo>
                    <a:pt x="1456346" y="2422897"/>
                    <a:pt x="1026826" y="2188669"/>
                    <a:pt x="635897" y="1893296"/>
                  </a:cubicBezTo>
                  <a:lnTo>
                    <a:pt x="448735" y="1744521"/>
                  </a:lnTo>
                  <a:lnTo>
                    <a:pt x="353467" y="1525225"/>
                  </a:lnTo>
                  <a:cubicBezTo>
                    <a:pt x="169340" y="1071169"/>
                    <a:pt x="54261" y="595663"/>
                    <a:pt x="8228" y="114794"/>
                  </a:cubicBezTo>
                  <a:lnTo>
                    <a:pt x="0" y="0"/>
                  </a:lnTo>
                  <a:lnTo>
                    <a:pt x="104614" y="70830"/>
                  </a:lnTo>
                  <a:cubicBezTo>
                    <a:pt x="578395" y="375374"/>
                    <a:pt x="1102328" y="600351"/>
                    <a:pt x="1654288" y="732990"/>
                  </a:cubicBezTo>
                  <a:lnTo>
                    <a:pt x="1742341" y="751899"/>
                  </a:lnTo>
                  <a:lnTo>
                    <a:pt x="1737815" y="841846"/>
                  </a:lnTo>
                  <a:cubicBezTo>
                    <a:pt x="1723077" y="1409328"/>
                    <a:pt x="1804786" y="1973636"/>
                    <a:pt x="1976328" y="2510095"/>
                  </a:cubicBezTo>
                  <a:lnTo>
                    <a:pt x="2017668" y="26294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자유형 449"/>
            <p:cNvSpPr/>
            <p:nvPr/>
          </p:nvSpPr>
          <p:spPr>
            <a:xfrm rot="9900000">
              <a:off x="16144832" y="-4833862"/>
              <a:ext cx="1579799" cy="3062090"/>
            </a:xfrm>
            <a:custGeom>
              <a:avLst/>
              <a:gdLst>
                <a:gd name="connsiteX0" fmla="*/ 1359792 w 1579799"/>
                <a:gd name="connsiteY0" fmla="*/ 3062090 h 3062090"/>
                <a:gd name="connsiteX1" fmla="*/ 1264492 w 1579799"/>
                <a:gd name="connsiteY1" fmla="*/ 2997567 h 3062090"/>
                <a:gd name="connsiteX2" fmla="*/ 215643 w 1579799"/>
                <a:gd name="connsiteY2" fmla="*/ 1993366 h 3062090"/>
                <a:gd name="connsiteX3" fmla="*/ 73361 w 1579799"/>
                <a:gd name="connsiteY3" fmla="*/ 1801214 h 3062090"/>
                <a:gd name="connsiteX4" fmla="*/ 38098 w 1579799"/>
                <a:gd name="connsiteY4" fmla="*/ 1564739 h 3062090"/>
                <a:gd name="connsiteX5" fmla="*/ 69670 w 1579799"/>
                <a:gd name="connsiteY5" fmla="*/ 113012 h 3062090"/>
                <a:gd name="connsiteX6" fmla="*/ 91434 w 1579799"/>
                <a:gd name="connsiteY6" fmla="*/ 0 h 3062090"/>
                <a:gd name="connsiteX7" fmla="*/ 174151 w 1579799"/>
                <a:gd name="connsiteY7" fmla="*/ 95492 h 3062090"/>
                <a:gd name="connsiteX8" fmla="*/ 1499639 w 1579799"/>
                <a:gd name="connsiteY8" fmla="*/ 1136175 h 3062090"/>
                <a:gd name="connsiteX9" fmla="*/ 1579799 w 1579799"/>
                <a:gd name="connsiteY9" fmla="*/ 1177230 h 3062090"/>
                <a:gd name="connsiteX10" fmla="*/ 1552148 w 1579799"/>
                <a:gd name="connsiteY10" fmla="*/ 1262940 h 3062090"/>
                <a:gd name="connsiteX11" fmla="*/ 1350759 w 1579799"/>
                <a:gd name="connsiteY11" fmla="*/ 2936077 h 3062090"/>
                <a:gd name="connsiteX12" fmla="*/ 1359792 w 1579799"/>
                <a:gd name="connsiteY12" fmla="*/ 3062090 h 306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9799" h="3062090">
                  <a:moveTo>
                    <a:pt x="1359792" y="3062090"/>
                  </a:moveTo>
                  <a:lnTo>
                    <a:pt x="1264492" y="2997567"/>
                  </a:lnTo>
                  <a:cubicBezTo>
                    <a:pt x="871063" y="2717268"/>
                    <a:pt x="516802" y="2379853"/>
                    <a:pt x="215643" y="1993366"/>
                  </a:cubicBezTo>
                  <a:lnTo>
                    <a:pt x="73361" y="1801214"/>
                  </a:lnTo>
                  <a:lnTo>
                    <a:pt x="38098" y="1564739"/>
                  </a:lnTo>
                  <a:cubicBezTo>
                    <a:pt x="-22236" y="1078499"/>
                    <a:pt x="-10324" y="589410"/>
                    <a:pt x="69670" y="113012"/>
                  </a:cubicBezTo>
                  <a:lnTo>
                    <a:pt x="91434" y="0"/>
                  </a:lnTo>
                  <a:lnTo>
                    <a:pt x="174151" y="95492"/>
                  </a:lnTo>
                  <a:cubicBezTo>
                    <a:pt x="552966" y="512282"/>
                    <a:pt x="1000817" y="865197"/>
                    <a:pt x="1499639" y="1136175"/>
                  </a:cubicBezTo>
                  <a:lnTo>
                    <a:pt x="1579799" y="1177230"/>
                  </a:lnTo>
                  <a:lnTo>
                    <a:pt x="1552148" y="1262940"/>
                  </a:lnTo>
                  <a:cubicBezTo>
                    <a:pt x="1391036" y="1807271"/>
                    <a:pt x="1323907" y="2373498"/>
                    <a:pt x="1350759" y="2936077"/>
                  </a:cubicBezTo>
                  <a:lnTo>
                    <a:pt x="1359792" y="30620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자유형 446"/>
            <p:cNvSpPr/>
            <p:nvPr/>
          </p:nvSpPr>
          <p:spPr>
            <a:xfrm rot="9900000">
              <a:off x="17726880" y="-2088644"/>
              <a:ext cx="1616607" cy="3286028"/>
            </a:xfrm>
            <a:custGeom>
              <a:avLst/>
              <a:gdLst>
                <a:gd name="connsiteX0" fmla="*/ 916260 w 1616607"/>
                <a:gd name="connsiteY0" fmla="*/ 3286028 h 3286028"/>
                <a:gd name="connsiteX1" fmla="*/ 840905 w 1616607"/>
                <a:gd name="connsiteY1" fmla="*/ 3199037 h 3286028"/>
                <a:gd name="connsiteX2" fmla="*/ 87700 w 1616607"/>
                <a:gd name="connsiteY2" fmla="*/ 1957591 h 3286028"/>
                <a:gd name="connsiteX3" fmla="*/ 0 w 1616607"/>
                <a:gd name="connsiteY3" fmla="*/ 1735164 h 3286028"/>
                <a:gd name="connsiteX4" fmla="*/ 27145 w 1616607"/>
                <a:gd name="connsiteY4" fmla="*/ 1497617 h 3286028"/>
                <a:gd name="connsiteX5" fmla="*/ 433375 w 1616607"/>
                <a:gd name="connsiteY5" fmla="*/ 103528 h 3286028"/>
                <a:gd name="connsiteX6" fmla="*/ 483645 w 1616607"/>
                <a:gd name="connsiteY6" fmla="*/ 0 h 3286028"/>
                <a:gd name="connsiteX7" fmla="*/ 538829 w 1616607"/>
                <a:gd name="connsiteY7" fmla="*/ 113647 h 3286028"/>
                <a:gd name="connsiteX8" fmla="*/ 1549804 w 1616607"/>
                <a:gd name="connsiteY8" fmla="*/ 1461932 h 3286028"/>
                <a:gd name="connsiteX9" fmla="*/ 1616607 w 1616607"/>
                <a:gd name="connsiteY9" fmla="*/ 1522334 h 3286028"/>
                <a:gd name="connsiteX10" fmla="*/ 1567713 w 1616607"/>
                <a:gd name="connsiteY10" fmla="*/ 1597968 h 3286028"/>
                <a:gd name="connsiteX11" fmla="*/ 940148 w 1616607"/>
                <a:gd name="connsiteY11" fmla="*/ 3161970 h 3286028"/>
                <a:gd name="connsiteX12" fmla="*/ 916260 w 1616607"/>
                <a:gd name="connsiteY12" fmla="*/ 3286028 h 3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607" h="3286028">
                  <a:moveTo>
                    <a:pt x="916260" y="3286028"/>
                  </a:moveTo>
                  <a:lnTo>
                    <a:pt x="840905" y="3199037"/>
                  </a:lnTo>
                  <a:cubicBezTo>
                    <a:pt x="533429" y="2826462"/>
                    <a:pt x="278568" y="2408855"/>
                    <a:pt x="87700" y="1957591"/>
                  </a:cubicBezTo>
                  <a:lnTo>
                    <a:pt x="0" y="1735164"/>
                  </a:lnTo>
                  <a:lnTo>
                    <a:pt x="27145" y="1497617"/>
                  </a:lnTo>
                  <a:cubicBezTo>
                    <a:pt x="94715" y="1012330"/>
                    <a:pt x="232804" y="542989"/>
                    <a:pt x="433375" y="103528"/>
                  </a:cubicBezTo>
                  <a:lnTo>
                    <a:pt x="483645" y="0"/>
                  </a:lnTo>
                  <a:lnTo>
                    <a:pt x="538829" y="113647"/>
                  </a:lnTo>
                  <a:cubicBezTo>
                    <a:pt x="796862" y="614280"/>
                    <a:pt x="1138113" y="1071083"/>
                    <a:pt x="1549804" y="1461932"/>
                  </a:cubicBezTo>
                  <a:lnTo>
                    <a:pt x="1616607" y="1522334"/>
                  </a:lnTo>
                  <a:lnTo>
                    <a:pt x="1567713" y="1597968"/>
                  </a:lnTo>
                  <a:cubicBezTo>
                    <a:pt x="1271210" y="2082052"/>
                    <a:pt x="1059817" y="2611612"/>
                    <a:pt x="940148" y="3161970"/>
                  </a:cubicBezTo>
                  <a:lnTo>
                    <a:pt x="916260" y="32860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자유형 437"/>
            <p:cNvSpPr/>
            <p:nvPr/>
          </p:nvSpPr>
          <p:spPr>
            <a:xfrm rot="9900000">
              <a:off x="18577366" y="1085416"/>
              <a:ext cx="1616606" cy="3286028"/>
            </a:xfrm>
            <a:custGeom>
              <a:avLst/>
              <a:gdLst>
                <a:gd name="connsiteX0" fmla="*/ 483644 w 1616606"/>
                <a:gd name="connsiteY0" fmla="*/ 3286028 h 3286028"/>
                <a:gd name="connsiteX1" fmla="*/ 433372 w 1616606"/>
                <a:gd name="connsiteY1" fmla="*/ 3182499 h 3286028"/>
                <a:gd name="connsiteX2" fmla="*/ 27143 w 1616606"/>
                <a:gd name="connsiteY2" fmla="*/ 1788410 h 3286028"/>
                <a:gd name="connsiteX3" fmla="*/ 0 w 1616606"/>
                <a:gd name="connsiteY3" fmla="*/ 1550862 h 3286028"/>
                <a:gd name="connsiteX4" fmla="*/ 87699 w 1616606"/>
                <a:gd name="connsiteY4" fmla="*/ 1328435 h 3286028"/>
                <a:gd name="connsiteX5" fmla="*/ 840904 w 1616606"/>
                <a:gd name="connsiteY5" fmla="*/ 86989 h 3286028"/>
                <a:gd name="connsiteX6" fmla="*/ 916258 w 1616606"/>
                <a:gd name="connsiteY6" fmla="*/ 0 h 3286028"/>
                <a:gd name="connsiteX7" fmla="*/ 940147 w 1616606"/>
                <a:gd name="connsiteY7" fmla="*/ 124058 h 3286028"/>
                <a:gd name="connsiteX8" fmla="*/ 1567714 w 1616606"/>
                <a:gd name="connsiteY8" fmla="*/ 1688059 h 3286028"/>
                <a:gd name="connsiteX9" fmla="*/ 1616606 w 1616606"/>
                <a:gd name="connsiteY9" fmla="*/ 1763694 h 3286028"/>
                <a:gd name="connsiteX10" fmla="*/ 1549804 w 1616606"/>
                <a:gd name="connsiteY10" fmla="*/ 1824096 h 3286028"/>
                <a:gd name="connsiteX11" fmla="*/ 538829 w 1616606"/>
                <a:gd name="connsiteY11" fmla="*/ 3172381 h 3286028"/>
                <a:gd name="connsiteX12" fmla="*/ 483644 w 1616606"/>
                <a:gd name="connsiteY12" fmla="*/ 3286028 h 3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606" h="3286028">
                  <a:moveTo>
                    <a:pt x="483644" y="3286028"/>
                  </a:moveTo>
                  <a:lnTo>
                    <a:pt x="433372" y="3182499"/>
                  </a:lnTo>
                  <a:cubicBezTo>
                    <a:pt x="232803" y="2743039"/>
                    <a:pt x="94712" y="2273698"/>
                    <a:pt x="27143" y="1788410"/>
                  </a:cubicBezTo>
                  <a:lnTo>
                    <a:pt x="0" y="1550862"/>
                  </a:lnTo>
                  <a:lnTo>
                    <a:pt x="87699" y="1328435"/>
                  </a:lnTo>
                  <a:cubicBezTo>
                    <a:pt x="278568" y="877172"/>
                    <a:pt x="533427" y="459564"/>
                    <a:pt x="840904" y="86989"/>
                  </a:cubicBezTo>
                  <a:lnTo>
                    <a:pt x="916258" y="0"/>
                  </a:lnTo>
                  <a:lnTo>
                    <a:pt x="940147" y="124058"/>
                  </a:lnTo>
                  <a:cubicBezTo>
                    <a:pt x="1059816" y="674416"/>
                    <a:pt x="1271209" y="1203976"/>
                    <a:pt x="1567714" y="1688059"/>
                  </a:cubicBezTo>
                  <a:lnTo>
                    <a:pt x="1616606" y="1763694"/>
                  </a:lnTo>
                  <a:lnTo>
                    <a:pt x="1549804" y="1824096"/>
                  </a:lnTo>
                  <a:cubicBezTo>
                    <a:pt x="1138113" y="2214945"/>
                    <a:pt x="796862" y="2671747"/>
                    <a:pt x="538829" y="3172381"/>
                  </a:cubicBezTo>
                  <a:lnTo>
                    <a:pt x="483644" y="32860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자유형 422"/>
            <p:cNvSpPr/>
            <p:nvPr/>
          </p:nvSpPr>
          <p:spPr>
            <a:xfrm rot="9900000">
              <a:off x="18638333" y="4472008"/>
              <a:ext cx="1579800" cy="3062090"/>
            </a:xfrm>
            <a:custGeom>
              <a:avLst/>
              <a:gdLst>
                <a:gd name="connsiteX0" fmla="*/ 91434 w 1579800"/>
                <a:gd name="connsiteY0" fmla="*/ 3062090 h 3062090"/>
                <a:gd name="connsiteX1" fmla="*/ 69670 w 1579800"/>
                <a:gd name="connsiteY1" fmla="*/ 2949078 h 3062090"/>
                <a:gd name="connsiteX2" fmla="*/ 38099 w 1579800"/>
                <a:gd name="connsiteY2" fmla="*/ 1497351 h 3062090"/>
                <a:gd name="connsiteX3" fmla="*/ 73363 w 1579800"/>
                <a:gd name="connsiteY3" fmla="*/ 1260876 h 3062090"/>
                <a:gd name="connsiteX4" fmla="*/ 215643 w 1579800"/>
                <a:gd name="connsiteY4" fmla="*/ 1068725 h 3062090"/>
                <a:gd name="connsiteX5" fmla="*/ 1264492 w 1579800"/>
                <a:gd name="connsiteY5" fmla="*/ 64522 h 3062090"/>
                <a:gd name="connsiteX6" fmla="*/ 1359793 w 1579800"/>
                <a:gd name="connsiteY6" fmla="*/ 0 h 3062090"/>
                <a:gd name="connsiteX7" fmla="*/ 1350761 w 1579800"/>
                <a:gd name="connsiteY7" fmla="*/ 126014 h 3062090"/>
                <a:gd name="connsiteX8" fmla="*/ 1552150 w 1579800"/>
                <a:gd name="connsiteY8" fmla="*/ 1799149 h 3062090"/>
                <a:gd name="connsiteX9" fmla="*/ 1579800 w 1579800"/>
                <a:gd name="connsiteY9" fmla="*/ 1884859 h 3062090"/>
                <a:gd name="connsiteX10" fmla="*/ 1499641 w 1579800"/>
                <a:gd name="connsiteY10" fmla="*/ 1925915 h 3062090"/>
                <a:gd name="connsiteX11" fmla="*/ 174152 w 1579800"/>
                <a:gd name="connsiteY11" fmla="*/ 2966597 h 3062090"/>
                <a:gd name="connsiteX12" fmla="*/ 91434 w 1579800"/>
                <a:gd name="connsiteY12" fmla="*/ 3062090 h 306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9800" h="3062090">
                  <a:moveTo>
                    <a:pt x="91434" y="3062090"/>
                  </a:moveTo>
                  <a:lnTo>
                    <a:pt x="69670" y="2949078"/>
                  </a:lnTo>
                  <a:cubicBezTo>
                    <a:pt x="-10325" y="2472680"/>
                    <a:pt x="-22235" y="1983591"/>
                    <a:pt x="38099" y="1497351"/>
                  </a:cubicBezTo>
                  <a:lnTo>
                    <a:pt x="73363" y="1260876"/>
                  </a:lnTo>
                  <a:lnTo>
                    <a:pt x="215643" y="1068725"/>
                  </a:lnTo>
                  <a:cubicBezTo>
                    <a:pt x="516803" y="682237"/>
                    <a:pt x="871064" y="344822"/>
                    <a:pt x="1264492" y="64522"/>
                  </a:cubicBezTo>
                  <a:lnTo>
                    <a:pt x="1359793" y="0"/>
                  </a:lnTo>
                  <a:lnTo>
                    <a:pt x="1350761" y="126014"/>
                  </a:lnTo>
                  <a:cubicBezTo>
                    <a:pt x="1323908" y="688592"/>
                    <a:pt x="1391039" y="1254819"/>
                    <a:pt x="1552150" y="1799149"/>
                  </a:cubicBezTo>
                  <a:lnTo>
                    <a:pt x="1579800" y="1884859"/>
                  </a:lnTo>
                  <a:lnTo>
                    <a:pt x="1499641" y="1925915"/>
                  </a:lnTo>
                  <a:cubicBezTo>
                    <a:pt x="1000818" y="2196891"/>
                    <a:pt x="552967" y="2549807"/>
                    <a:pt x="174152" y="2966597"/>
                  </a:cubicBezTo>
                  <a:lnTo>
                    <a:pt x="91434" y="30620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자유형 404"/>
            <p:cNvSpPr/>
            <p:nvPr/>
          </p:nvSpPr>
          <p:spPr>
            <a:xfrm rot="9900000">
              <a:off x="17631007" y="7845735"/>
              <a:ext cx="2017670" cy="2629477"/>
            </a:xfrm>
            <a:custGeom>
              <a:avLst/>
              <a:gdLst>
                <a:gd name="connsiteX0" fmla="*/ 0 w 2017670"/>
                <a:gd name="connsiteY0" fmla="*/ 2629477 h 2629477"/>
                <a:gd name="connsiteX1" fmla="*/ 8229 w 2017670"/>
                <a:gd name="connsiteY1" fmla="*/ 2514684 h 2629477"/>
                <a:gd name="connsiteX2" fmla="*/ 353468 w 2017670"/>
                <a:gd name="connsiteY2" fmla="*/ 1104252 h 2629477"/>
                <a:gd name="connsiteX3" fmla="*/ 448733 w 2017670"/>
                <a:gd name="connsiteY3" fmla="*/ 884958 h 2629477"/>
                <a:gd name="connsiteX4" fmla="*/ 635897 w 2017670"/>
                <a:gd name="connsiteY4" fmla="*/ 736180 h 2629477"/>
                <a:gd name="connsiteX5" fmla="*/ 1908915 w 2017670"/>
                <a:gd name="connsiteY5" fmla="*/ 37659 h 2629477"/>
                <a:gd name="connsiteX6" fmla="*/ 2017670 w 2017670"/>
                <a:gd name="connsiteY6" fmla="*/ 0 h 2629477"/>
                <a:gd name="connsiteX7" fmla="*/ 1976329 w 2017670"/>
                <a:gd name="connsiteY7" fmla="*/ 119382 h 2629477"/>
                <a:gd name="connsiteX8" fmla="*/ 1737815 w 2017670"/>
                <a:gd name="connsiteY8" fmla="*/ 1787630 h 2629477"/>
                <a:gd name="connsiteX9" fmla="*/ 1742341 w 2017670"/>
                <a:gd name="connsiteY9" fmla="*/ 1877577 h 2629477"/>
                <a:gd name="connsiteX10" fmla="*/ 1654287 w 2017670"/>
                <a:gd name="connsiteY10" fmla="*/ 1896486 h 2629477"/>
                <a:gd name="connsiteX11" fmla="*/ 104615 w 2017670"/>
                <a:gd name="connsiteY11" fmla="*/ 2558647 h 2629477"/>
                <a:gd name="connsiteX12" fmla="*/ 0 w 2017670"/>
                <a:gd name="connsiteY12" fmla="*/ 2629477 h 26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7670" h="2629477">
                  <a:moveTo>
                    <a:pt x="0" y="2629477"/>
                  </a:moveTo>
                  <a:lnTo>
                    <a:pt x="8229" y="2514684"/>
                  </a:lnTo>
                  <a:cubicBezTo>
                    <a:pt x="54260" y="2033814"/>
                    <a:pt x="169341" y="1558308"/>
                    <a:pt x="353468" y="1104252"/>
                  </a:cubicBezTo>
                  <a:lnTo>
                    <a:pt x="448733" y="884958"/>
                  </a:lnTo>
                  <a:lnTo>
                    <a:pt x="635897" y="736180"/>
                  </a:lnTo>
                  <a:cubicBezTo>
                    <a:pt x="1026826" y="440809"/>
                    <a:pt x="1456346" y="206580"/>
                    <a:pt x="1908915" y="37659"/>
                  </a:cubicBezTo>
                  <a:lnTo>
                    <a:pt x="2017670" y="0"/>
                  </a:lnTo>
                  <a:lnTo>
                    <a:pt x="1976329" y="119382"/>
                  </a:lnTo>
                  <a:cubicBezTo>
                    <a:pt x="1804786" y="655840"/>
                    <a:pt x="1723078" y="1220149"/>
                    <a:pt x="1737815" y="1787630"/>
                  </a:cubicBezTo>
                  <a:lnTo>
                    <a:pt x="1742341" y="1877577"/>
                  </a:lnTo>
                  <a:lnTo>
                    <a:pt x="1654287" y="1896486"/>
                  </a:lnTo>
                  <a:cubicBezTo>
                    <a:pt x="1102328" y="2029125"/>
                    <a:pt x="578395" y="2254103"/>
                    <a:pt x="104615" y="2558647"/>
                  </a:cubicBezTo>
                  <a:lnTo>
                    <a:pt x="0" y="26294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자유형 396"/>
            <p:cNvSpPr/>
            <p:nvPr/>
          </p:nvSpPr>
          <p:spPr>
            <a:xfrm rot="9900000">
              <a:off x="15682091" y="10997423"/>
              <a:ext cx="2629475" cy="2017669"/>
            </a:xfrm>
            <a:custGeom>
              <a:avLst/>
              <a:gdLst>
                <a:gd name="connsiteX0" fmla="*/ 0 w 2629475"/>
                <a:gd name="connsiteY0" fmla="*/ 2017669 h 2017669"/>
                <a:gd name="connsiteX1" fmla="*/ 37658 w 2629475"/>
                <a:gd name="connsiteY1" fmla="*/ 1908917 h 2017669"/>
                <a:gd name="connsiteX2" fmla="*/ 736179 w 2629475"/>
                <a:gd name="connsiteY2" fmla="*/ 635898 h 2017669"/>
                <a:gd name="connsiteX3" fmla="*/ 884956 w 2629475"/>
                <a:gd name="connsiteY3" fmla="*/ 448736 h 2017669"/>
                <a:gd name="connsiteX4" fmla="*/ 1104251 w 2629475"/>
                <a:gd name="connsiteY4" fmla="*/ 353469 h 2017669"/>
                <a:gd name="connsiteX5" fmla="*/ 2514682 w 2629475"/>
                <a:gd name="connsiteY5" fmla="*/ 8229 h 2017669"/>
                <a:gd name="connsiteX6" fmla="*/ 2629475 w 2629475"/>
                <a:gd name="connsiteY6" fmla="*/ 0 h 2017669"/>
                <a:gd name="connsiteX7" fmla="*/ 2558645 w 2629475"/>
                <a:gd name="connsiteY7" fmla="*/ 104615 h 2017669"/>
                <a:gd name="connsiteX8" fmla="*/ 1896486 w 2629475"/>
                <a:gd name="connsiteY8" fmla="*/ 1654288 h 2017669"/>
                <a:gd name="connsiteX9" fmla="*/ 1877577 w 2629475"/>
                <a:gd name="connsiteY9" fmla="*/ 1742342 h 2017669"/>
                <a:gd name="connsiteX10" fmla="*/ 1787629 w 2629475"/>
                <a:gd name="connsiteY10" fmla="*/ 1737816 h 2017669"/>
                <a:gd name="connsiteX11" fmla="*/ 119381 w 2629475"/>
                <a:gd name="connsiteY11" fmla="*/ 1976329 h 2017669"/>
                <a:gd name="connsiteX12" fmla="*/ 0 w 2629475"/>
                <a:gd name="connsiteY12" fmla="*/ 2017669 h 20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29475" h="2017669">
                  <a:moveTo>
                    <a:pt x="0" y="2017669"/>
                  </a:moveTo>
                  <a:lnTo>
                    <a:pt x="37658" y="1908917"/>
                  </a:lnTo>
                  <a:cubicBezTo>
                    <a:pt x="206580" y="1456347"/>
                    <a:pt x="440809" y="1026827"/>
                    <a:pt x="736179" y="635898"/>
                  </a:cubicBezTo>
                  <a:lnTo>
                    <a:pt x="884956" y="448736"/>
                  </a:lnTo>
                  <a:lnTo>
                    <a:pt x="1104251" y="353469"/>
                  </a:lnTo>
                  <a:cubicBezTo>
                    <a:pt x="1558306" y="169341"/>
                    <a:pt x="2033812" y="54262"/>
                    <a:pt x="2514682" y="8229"/>
                  </a:cubicBezTo>
                  <a:lnTo>
                    <a:pt x="2629475" y="0"/>
                  </a:lnTo>
                  <a:lnTo>
                    <a:pt x="2558645" y="104615"/>
                  </a:lnTo>
                  <a:cubicBezTo>
                    <a:pt x="2254102" y="578396"/>
                    <a:pt x="2029124" y="1102329"/>
                    <a:pt x="1896486" y="1654288"/>
                  </a:cubicBezTo>
                  <a:lnTo>
                    <a:pt x="1877577" y="1742342"/>
                  </a:lnTo>
                  <a:lnTo>
                    <a:pt x="1787629" y="1737816"/>
                  </a:lnTo>
                  <a:cubicBezTo>
                    <a:pt x="1220147" y="1723078"/>
                    <a:pt x="655839" y="1804786"/>
                    <a:pt x="119381" y="1976329"/>
                  </a:cubicBezTo>
                  <a:lnTo>
                    <a:pt x="0" y="201766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자유형 394"/>
            <p:cNvSpPr/>
            <p:nvPr/>
          </p:nvSpPr>
          <p:spPr>
            <a:xfrm rot="9900000">
              <a:off x="13125572" y="13477832"/>
              <a:ext cx="3062091" cy="1579800"/>
            </a:xfrm>
            <a:custGeom>
              <a:avLst/>
              <a:gdLst>
                <a:gd name="connsiteX0" fmla="*/ 0 w 3062091"/>
                <a:gd name="connsiteY0" fmla="*/ 1359792 h 1579800"/>
                <a:gd name="connsiteX1" fmla="*/ 64523 w 3062091"/>
                <a:gd name="connsiteY1" fmla="*/ 1264493 h 1579800"/>
                <a:gd name="connsiteX2" fmla="*/ 1068725 w 3062091"/>
                <a:gd name="connsiteY2" fmla="*/ 215643 h 1579800"/>
                <a:gd name="connsiteX3" fmla="*/ 1260875 w 3062091"/>
                <a:gd name="connsiteY3" fmla="*/ 73362 h 1579800"/>
                <a:gd name="connsiteX4" fmla="*/ 1497351 w 3062091"/>
                <a:gd name="connsiteY4" fmla="*/ 38099 h 1579800"/>
                <a:gd name="connsiteX5" fmla="*/ 2949079 w 3062091"/>
                <a:gd name="connsiteY5" fmla="*/ 69670 h 1579800"/>
                <a:gd name="connsiteX6" fmla="*/ 3062091 w 3062091"/>
                <a:gd name="connsiteY6" fmla="*/ 91433 h 1579800"/>
                <a:gd name="connsiteX7" fmla="*/ 2966598 w 3062091"/>
                <a:gd name="connsiteY7" fmla="*/ 174151 h 1579800"/>
                <a:gd name="connsiteX8" fmla="*/ 1925916 w 3062091"/>
                <a:gd name="connsiteY8" fmla="*/ 1499640 h 1579800"/>
                <a:gd name="connsiteX9" fmla="*/ 1884861 w 3062091"/>
                <a:gd name="connsiteY9" fmla="*/ 1579800 h 1579800"/>
                <a:gd name="connsiteX10" fmla="*/ 1799150 w 3062091"/>
                <a:gd name="connsiteY10" fmla="*/ 1552149 h 1579800"/>
                <a:gd name="connsiteX11" fmla="*/ 126014 w 3062091"/>
                <a:gd name="connsiteY11" fmla="*/ 1350759 h 1579800"/>
                <a:gd name="connsiteX12" fmla="*/ 0 w 3062091"/>
                <a:gd name="connsiteY12" fmla="*/ 1359792 h 157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62091" h="1579800">
                  <a:moveTo>
                    <a:pt x="0" y="1359792"/>
                  </a:moveTo>
                  <a:lnTo>
                    <a:pt x="64523" y="1264493"/>
                  </a:lnTo>
                  <a:cubicBezTo>
                    <a:pt x="344823" y="871064"/>
                    <a:pt x="682237" y="516803"/>
                    <a:pt x="1068725" y="215643"/>
                  </a:cubicBezTo>
                  <a:lnTo>
                    <a:pt x="1260875" y="73362"/>
                  </a:lnTo>
                  <a:lnTo>
                    <a:pt x="1497351" y="38099"/>
                  </a:lnTo>
                  <a:cubicBezTo>
                    <a:pt x="1983591" y="-22236"/>
                    <a:pt x="2472681" y="-10324"/>
                    <a:pt x="2949079" y="69670"/>
                  </a:cubicBezTo>
                  <a:lnTo>
                    <a:pt x="3062091" y="91433"/>
                  </a:lnTo>
                  <a:lnTo>
                    <a:pt x="2966598" y="174151"/>
                  </a:lnTo>
                  <a:cubicBezTo>
                    <a:pt x="2549809" y="552967"/>
                    <a:pt x="2196893" y="1000818"/>
                    <a:pt x="1925916" y="1499640"/>
                  </a:cubicBezTo>
                  <a:lnTo>
                    <a:pt x="1884861" y="1579800"/>
                  </a:lnTo>
                  <a:lnTo>
                    <a:pt x="1799150" y="1552149"/>
                  </a:lnTo>
                  <a:cubicBezTo>
                    <a:pt x="1254820" y="1391037"/>
                    <a:pt x="688592" y="1323907"/>
                    <a:pt x="126014" y="1350759"/>
                  </a:cubicBezTo>
                  <a:lnTo>
                    <a:pt x="0" y="13597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자유형 393"/>
            <p:cNvSpPr/>
            <p:nvPr/>
          </p:nvSpPr>
          <p:spPr>
            <a:xfrm rot="9900000">
              <a:off x="10156416" y="15059881"/>
              <a:ext cx="3286027" cy="1616605"/>
            </a:xfrm>
            <a:custGeom>
              <a:avLst/>
              <a:gdLst>
                <a:gd name="connsiteX0" fmla="*/ 1763693 w 3286027"/>
                <a:gd name="connsiteY0" fmla="*/ 1616605 h 1616605"/>
                <a:gd name="connsiteX1" fmla="*/ 1688059 w 3286027"/>
                <a:gd name="connsiteY1" fmla="*/ 1567713 h 1616605"/>
                <a:gd name="connsiteX2" fmla="*/ 124057 w 3286027"/>
                <a:gd name="connsiteY2" fmla="*/ 940146 h 1616605"/>
                <a:gd name="connsiteX3" fmla="*/ 0 w 3286027"/>
                <a:gd name="connsiteY3" fmla="*/ 916257 h 1616605"/>
                <a:gd name="connsiteX4" fmla="*/ 86990 w 3286027"/>
                <a:gd name="connsiteY4" fmla="*/ 840905 h 1616605"/>
                <a:gd name="connsiteX5" fmla="*/ 1328436 w 3286027"/>
                <a:gd name="connsiteY5" fmla="*/ 87700 h 1616605"/>
                <a:gd name="connsiteX6" fmla="*/ 1550863 w 3286027"/>
                <a:gd name="connsiteY6" fmla="*/ 0 h 1616605"/>
                <a:gd name="connsiteX7" fmla="*/ 1788410 w 3286027"/>
                <a:gd name="connsiteY7" fmla="*/ 27142 h 1616605"/>
                <a:gd name="connsiteX8" fmla="*/ 3182500 w 3286027"/>
                <a:gd name="connsiteY8" fmla="*/ 433373 h 1616605"/>
                <a:gd name="connsiteX9" fmla="*/ 3286027 w 3286027"/>
                <a:gd name="connsiteY9" fmla="*/ 483643 h 1616605"/>
                <a:gd name="connsiteX10" fmla="*/ 3172380 w 3286027"/>
                <a:gd name="connsiteY10" fmla="*/ 538827 h 1616605"/>
                <a:gd name="connsiteX11" fmla="*/ 1824095 w 3286027"/>
                <a:gd name="connsiteY11" fmla="*/ 1549804 h 1616605"/>
                <a:gd name="connsiteX12" fmla="*/ 1763693 w 3286027"/>
                <a:gd name="connsiteY12" fmla="*/ 1616605 h 161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86027" h="1616605">
                  <a:moveTo>
                    <a:pt x="1763693" y="1616605"/>
                  </a:moveTo>
                  <a:lnTo>
                    <a:pt x="1688059" y="1567713"/>
                  </a:lnTo>
                  <a:cubicBezTo>
                    <a:pt x="1203975" y="1271208"/>
                    <a:pt x="674416" y="1059815"/>
                    <a:pt x="124057" y="940146"/>
                  </a:cubicBezTo>
                  <a:lnTo>
                    <a:pt x="0" y="916257"/>
                  </a:lnTo>
                  <a:lnTo>
                    <a:pt x="86990" y="840905"/>
                  </a:lnTo>
                  <a:cubicBezTo>
                    <a:pt x="459565" y="533428"/>
                    <a:pt x="877172" y="278568"/>
                    <a:pt x="1328436" y="87700"/>
                  </a:cubicBezTo>
                  <a:lnTo>
                    <a:pt x="1550863" y="0"/>
                  </a:lnTo>
                  <a:lnTo>
                    <a:pt x="1788410" y="27142"/>
                  </a:lnTo>
                  <a:cubicBezTo>
                    <a:pt x="2273698" y="94712"/>
                    <a:pt x="2743039" y="232803"/>
                    <a:pt x="3182500" y="433373"/>
                  </a:cubicBezTo>
                  <a:lnTo>
                    <a:pt x="3286027" y="483643"/>
                  </a:lnTo>
                  <a:lnTo>
                    <a:pt x="3172380" y="538827"/>
                  </a:lnTo>
                  <a:cubicBezTo>
                    <a:pt x="2671747" y="796862"/>
                    <a:pt x="2214944" y="1138112"/>
                    <a:pt x="1824095" y="1549804"/>
                  </a:cubicBezTo>
                  <a:lnTo>
                    <a:pt x="1763693" y="16166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1" name="6"/>
          <p:cNvGrpSpPr/>
          <p:nvPr/>
        </p:nvGrpSpPr>
        <p:grpSpPr>
          <a:xfrm rot="16200000">
            <a:off x="697450" y="-15237014"/>
            <a:ext cx="11243204" cy="24479415"/>
            <a:chOff x="8431149" y="-7827242"/>
            <a:chExt cx="11243204" cy="24479415"/>
          </a:xfrm>
          <a:solidFill>
            <a:srgbClr val="4183D7"/>
          </a:solidFill>
        </p:grpSpPr>
        <p:sp>
          <p:nvSpPr>
            <p:cNvPr id="383" name="자유형 382"/>
            <p:cNvSpPr/>
            <p:nvPr/>
          </p:nvSpPr>
          <p:spPr>
            <a:xfrm rot="9900000">
              <a:off x="8725955" y="-7827242"/>
              <a:ext cx="2636760" cy="2309820"/>
            </a:xfrm>
            <a:custGeom>
              <a:avLst/>
              <a:gdLst>
                <a:gd name="connsiteX0" fmla="*/ 751899 w 2636760"/>
                <a:gd name="connsiteY0" fmla="*/ 2295033 h 2309820"/>
                <a:gd name="connsiteX1" fmla="*/ 681070 w 2636760"/>
                <a:gd name="connsiteY1" fmla="*/ 2190419 h 2309820"/>
                <a:gd name="connsiteX2" fmla="*/ 18909 w 2636760"/>
                <a:gd name="connsiteY2" fmla="*/ 640745 h 2309820"/>
                <a:gd name="connsiteX3" fmla="*/ 0 w 2636760"/>
                <a:gd name="connsiteY3" fmla="*/ 552693 h 2309820"/>
                <a:gd name="connsiteX4" fmla="*/ 153382 w 2636760"/>
                <a:gd name="connsiteY4" fmla="*/ 544977 h 2309820"/>
                <a:gd name="connsiteX5" fmla="*/ 2062199 w 2636760"/>
                <a:gd name="connsiteY5" fmla="*/ 8019 h 2309820"/>
                <a:gd name="connsiteX6" fmla="*/ 2076937 w 2636760"/>
                <a:gd name="connsiteY6" fmla="*/ 0 h 2309820"/>
                <a:gd name="connsiteX7" fmla="*/ 2077361 w 2636760"/>
                <a:gd name="connsiteY7" fmla="*/ 16773 h 2309820"/>
                <a:gd name="connsiteX8" fmla="*/ 2566750 w 2636760"/>
                <a:gd name="connsiteY8" fmla="*/ 1938337 h 2309820"/>
                <a:gd name="connsiteX9" fmla="*/ 2636760 w 2636760"/>
                <a:gd name="connsiteY9" fmla="*/ 2075027 h 2309820"/>
                <a:gd name="connsiteX10" fmla="*/ 2551049 w 2636760"/>
                <a:gd name="connsiteY10" fmla="*/ 2102678 h 2309820"/>
                <a:gd name="connsiteX11" fmla="*/ 877913 w 2636760"/>
                <a:gd name="connsiteY11" fmla="*/ 2304066 h 2309820"/>
                <a:gd name="connsiteX12" fmla="*/ 751899 w 2636760"/>
                <a:gd name="connsiteY12" fmla="*/ 2295033 h 230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6760" h="2309820">
                  <a:moveTo>
                    <a:pt x="751899" y="2295033"/>
                  </a:moveTo>
                  <a:lnTo>
                    <a:pt x="681070" y="2190419"/>
                  </a:lnTo>
                  <a:cubicBezTo>
                    <a:pt x="376526" y="1716638"/>
                    <a:pt x="151548" y="1192706"/>
                    <a:pt x="18909" y="640745"/>
                  </a:cubicBezTo>
                  <a:lnTo>
                    <a:pt x="0" y="552693"/>
                  </a:lnTo>
                  <a:lnTo>
                    <a:pt x="153382" y="544977"/>
                  </a:lnTo>
                  <a:cubicBezTo>
                    <a:pt x="802392" y="496486"/>
                    <a:pt x="1450943" y="320790"/>
                    <a:pt x="2062199" y="8019"/>
                  </a:cubicBezTo>
                  <a:lnTo>
                    <a:pt x="2076937" y="0"/>
                  </a:lnTo>
                  <a:lnTo>
                    <a:pt x="2077361" y="16773"/>
                  </a:lnTo>
                  <a:cubicBezTo>
                    <a:pt x="2112122" y="702521"/>
                    <a:pt x="2284240" y="1352031"/>
                    <a:pt x="2566750" y="1938337"/>
                  </a:cubicBezTo>
                  <a:lnTo>
                    <a:pt x="2636760" y="2075027"/>
                  </a:lnTo>
                  <a:lnTo>
                    <a:pt x="2551049" y="2102678"/>
                  </a:lnTo>
                  <a:cubicBezTo>
                    <a:pt x="2006718" y="2263789"/>
                    <a:pt x="1440491" y="2330918"/>
                    <a:pt x="877913" y="2304066"/>
                  </a:cubicBezTo>
                  <a:lnTo>
                    <a:pt x="751899" y="22950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자유형 380"/>
            <p:cNvSpPr/>
            <p:nvPr/>
          </p:nvSpPr>
          <p:spPr>
            <a:xfrm rot="9900000">
              <a:off x="11714674" y="-6754058"/>
              <a:ext cx="2159123" cy="2159123"/>
            </a:xfrm>
            <a:custGeom>
              <a:avLst/>
              <a:gdLst>
                <a:gd name="connsiteX0" fmla="*/ 632471 w 2159123"/>
                <a:gd name="connsiteY0" fmla="*/ 1986918 h 2159123"/>
                <a:gd name="connsiteX1" fmla="*/ 400927 w 2159123"/>
                <a:gd name="connsiteY1" fmla="*/ 1918919 h 2159123"/>
                <a:gd name="connsiteX2" fmla="*/ 281545 w 2159123"/>
                <a:gd name="connsiteY2" fmla="*/ 1877579 h 2159123"/>
                <a:gd name="connsiteX3" fmla="*/ 240205 w 2159123"/>
                <a:gd name="connsiteY3" fmla="*/ 1758196 h 2159123"/>
                <a:gd name="connsiteX4" fmla="*/ 1692 w 2159123"/>
                <a:gd name="connsiteY4" fmla="*/ 89947 h 2159123"/>
                <a:gd name="connsiteX5" fmla="*/ 6218 w 2159123"/>
                <a:gd name="connsiteY5" fmla="*/ 0 h 2159123"/>
                <a:gd name="connsiteX6" fmla="*/ 156370 w 2159123"/>
                <a:gd name="connsiteY6" fmla="*/ 32246 h 2159123"/>
                <a:gd name="connsiteX7" fmla="*/ 2139122 w 2159123"/>
                <a:gd name="connsiteY7" fmla="*/ 7623 h 2159123"/>
                <a:gd name="connsiteX8" fmla="*/ 2155432 w 2159123"/>
                <a:gd name="connsiteY8" fmla="*/ 3692 h 2159123"/>
                <a:gd name="connsiteX9" fmla="*/ 2151501 w 2159123"/>
                <a:gd name="connsiteY9" fmla="*/ 20001 h 2159123"/>
                <a:gd name="connsiteX10" fmla="*/ 2126878 w 2159123"/>
                <a:gd name="connsiteY10" fmla="*/ 2002753 h 2159123"/>
                <a:gd name="connsiteX11" fmla="*/ 2159123 w 2159123"/>
                <a:gd name="connsiteY11" fmla="*/ 2152906 h 2159123"/>
                <a:gd name="connsiteX12" fmla="*/ 2069175 w 2159123"/>
                <a:gd name="connsiteY12" fmla="*/ 2157431 h 2159123"/>
                <a:gd name="connsiteX13" fmla="*/ 632471 w 2159123"/>
                <a:gd name="connsiteY13" fmla="*/ 1986918 h 215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59123" h="2159123">
                  <a:moveTo>
                    <a:pt x="632471" y="1986918"/>
                  </a:moveTo>
                  <a:cubicBezTo>
                    <a:pt x="554769" y="1966097"/>
                    <a:pt x="477563" y="1943425"/>
                    <a:pt x="400927" y="1918919"/>
                  </a:cubicBezTo>
                  <a:lnTo>
                    <a:pt x="281545" y="1877579"/>
                  </a:lnTo>
                  <a:lnTo>
                    <a:pt x="240205" y="1758196"/>
                  </a:lnTo>
                  <a:cubicBezTo>
                    <a:pt x="68663" y="1221737"/>
                    <a:pt x="-13046" y="657429"/>
                    <a:pt x="1692" y="89947"/>
                  </a:cubicBezTo>
                  <a:lnTo>
                    <a:pt x="6218" y="0"/>
                  </a:lnTo>
                  <a:lnTo>
                    <a:pt x="156370" y="32246"/>
                  </a:lnTo>
                  <a:cubicBezTo>
                    <a:pt x="795817" y="153383"/>
                    <a:pt x="1467743" y="151531"/>
                    <a:pt x="2139122" y="7623"/>
                  </a:cubicBezTo>
                  <a:lnTo>
                    <a:pt x="2155432" y="3692"/>
                  </a:lnTo>
                  <a:lnTo>
                    <a:pt x="2151501" y="20001"/>
                  </a:lnTo>
                  <a:cubicBezTo>
                    <a:pt x="2007593" y="691381"/>
                    <a:pt x="2005740" y="1363306"/>
                    <a:pt x="2126878" y="2002753"/>
                  </a:cubicBezTo>
                  <a:lnTo>
                    <a:pt x="2159123" y="2152906"/>
                  </a:lnTo>
                  <a:lnTo>
                    <a:pt x="2069175" y="2157431"/>
                  </a:lnTo>
                  <a:cubicBezTo>
                    <a:pt x="1582762" y="2170064"/>
                    <a:pt x="1098682" y="2111838"/>
                    <a:pt x="632471" y="19869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자유형 373"/>
            <p:cNvSpPr/>
            <p:nvPr/>
          </p:nvSpPr>
          <p:spPr>
            <a:xfrm rot="9900000">
              <a:off x="13878427" y="-5110310"/>
              <a:ext cx="2309820" cy="2636759"/>
            </a:xfrm>
            <a:custGeom>
              <a:avLst/>
              <a:gdLst>
                <a:gd name="connsiteX0" fmla="*/ 1434301 w 2309820"/>
                <a:gd name="connsiteY0" fmla="*/ 2555388 h 2636759"/>
                <a:gd name="connsiteX1" fmla="*/ 119401 w 2309820"/>
                <a:gd name="connsiteY1" fmla="*/ 1955690 h 2636759"/>
                <a:gd name="connsiteX2" fmla="*/ 14787 w 2309820"/>
                <a:gd name="connsiteY2" fmla="*/ 1884860 h 2636759"/>
                <a:gd name="connsiteX3" fmla="*/ 5754 w 2309820"/>
                <a:gd name="connsiteY3" fmla="*/ 1758847 h 2636759"/>
                <a:gd name="connsiteX4" fmla="*/ 207143 w 2309820"/>
                <a:gd name="connsiteY4" fmla="*/ 85710 h 2636759"/>
                <a:gd name="connsiteX5" fmla="*/ 234794 w 2309820"/>
                <a:gd name="connsiteY5" fmla="*/ 0 h 2636759"/>
                <a:gd name="connsiteX6" fmla="*/ 371484 w 2309820"/>
                <a:gd name="connsiteY6" fmla="*/ 70008 h 2636759"/>
                <a:gd name="connsiteX7" fmla="*/ 2293049 w 2309820"/>
                <a:gd name="connsiteY7" fmla="*/ 559398 h 2636759"/>
                <a:gd name="connsiteX8" fmla="*/ 2309820 w 2309820"/>
                <a:gd name="connsiteY8" fmla="*/ 559822 h 2636759"/>
                <a:gd name="connsiteX9" fmla="*/ 2301802 w 2309820"/>
                <a:gd name="connsiteY9" fmla="*/ 574559 h 2636759"/>
                <a:gd name="connsiteX10" fmla="*/ 1764844 w 2309820"/>
                <a:gd name="connsiteY10" fmla="*/ 2483377 h 2636759"/>
                <a:gd name="connsiteX11" fmla="*/ 1757128 w 2309820"/>
                <a:gd name="connsiteY11" fmla="*/ 2636759 h 2636759"/>
                <a:gd name="connsiteX12" fmla="*/ 1669075 w 2309820"/>
                <a:gd name="connsiteY12" fmla="*/ 2617850 h 2636759"/>
                <a:gd name="connsiteX13" fmla="*/ 1434301 w 2309820"/>
                <a:gd name="connsiteY13" fmla="*/ 2555388 h 263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09820" h="2636759">
                  <a:moveTo>
                    <a:pt x="1434301" y="2555388"/>
                  </a:moveTo>
                  <a:cubicBezTo>
                    <a:pt x="968443" y="2419308"/>
                    <a:pt x="525499" y="2216727"/>
                    <a:pt x="119401" y="1955690"/>
                  </a:cubicBezTo>
                  <a:lnTo>
                    <a:pt x="14787" y="1884860"/>
                  </a:lnTo>
                  <a:lnTo>
                    <a:pt x="5754" y="1758847"/>
                  </a:lnTo>
                  <a:cubicBezTo>
                    <a:pt x="-21098" y="1196268"/>
                    <a:pt x="46031" y="630041"/>
                    <a:pt x="207143" y="85710"/>
                  </a:cubicBezTo>
                  <a:lnTo>
                    <a:pt x="234794" y="0"/>
                  </a:lnTo>
                  <a:lnTo>
                    <a:pt x="371484" y="70008"/>
                  </a:lnTo>
                  <a:cubicBezTo>
                    <a:pt x="957789" y="352518"/>
                    <a:pt x="1607299" y="524637"/>
                    <a:pt x="2293049" y="559398"/>
                  </a:cubicBezTo>
                  <a:lnTo>
                    <a:pt x="2309820" y="559822"/>
                  </a:lnTo>
                  <a:lnTo>
                    <a:pt x="2301802" y="574559"/>
                  </a:lnTo>
                  <a:cubicBezTo>
                    <a:pt x="1989031" y="1185816"/>
                    <a:pt x="1813334" y="1834367"/>
                    <a:pt x="1764844" y="2483377"/>
                  </a:cubicBezTo>
                  <a:lnTo>
                    <a:pt x="1757128" y="2636759"/>
                  </a:lnTo>
                  <a:lnTo>
                    <a:pt x="1669075" y="2617850"/>
                  </a:lnTo>
                  <a:cubicBezTo>
                    <a:pt x="1590223" y="2598902"/>
                    <a:pt x="1511943" y="2578069"/>
                    <a:pt x="1434301" y="25553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자유형 365"/>
            <p:cNvSpPr/>
            <p:nvPr/>
          </p:nvSpPr>
          <p:spPr>
            <a:xfrm rot="9900000">
              <a:off x="15565392" y="-2860680"/>
              <a:ext cx="2559775" cy="2940924"/>
            </a:xfrm>
            <a:custGeom>
              <a:avLst/>
              <a:gdLst>
                <a:gd name="connsiteX0" fmla="*/ 1488365 w 2559775"/>
                <a:gd name="connsiteY0" fmla="*/ 2940924 h 2940924"/>
                <a:gd name="connsiteX1" fmla="*/ 1408205 w 2559775"/>
                <a:gd name="connsiteY1" fmla="*/ 2899869 h 2940924"/>
                <a:gd name="connsiteX2" fmla="*/ 82717 w 2559775"/>
                <a:gd name="connsiteY2" fmla="*/ 1859186 h 2940924"/>
                <a:gd name="connsiteX3" fmla="*/ 0 w 2559775"/>
                <a:gd name="connsiteY3" fmla="*/ 1763694 h 2940924"/>
                <a:gd name="connsiteX4" fmla="*/ 23888 w 2559775"/>
                <a:gd name="connsiteY4" fmla="*/ 1639636 h 2940924"/>
                <a:gd name="connsiteX5" fmla="*/ 651453 w 2559775"/>
                <a:gd name="connsiteY5" fmla="*/ 75634 h 2940924"/>
                <a:gd name="connsiteX6" fmla="*/ 700347 w 2559775"/>
                <a:gd name="connsiteY6" fmla="*/ 0 h 2940924"/>
                <a:gd name="connsiteX7" fmla="*/ 814260 w 2559775"/>
                <a:gd name="connsiteY7" fmla="*/ 103001 h 2940924"/>
                <a:gd name="connsiteX8" fmla="*/ 2543685 w 2559775"/>
                <a:gd name="connsiteY8" fmla="*/ 1073053 h 2940924"/>
                <a:gd name="connsiteX9" fmla="*/ 2559775 w 2559775"/>
                <a:gd name="connsiteY9" fmla="*/ 1077803 h 2940924"/>
                <a:gd name="connsiteX10" fmla="*/ 2548215 w 2559775"/>
                <a:gd name="connsiteY10" fmla="*/ 1089963 h 2940924"/>
                <a:gd name="connsiteX11" fmla="*/ 1535515 w 2559775"/>
                <a:gd name="connsiteY11" fmla="*/ 2794764 h 2940924"/>
                <a:gd name="connsiteX12" fmla="*/ 1488365 w 2559775"/>
                <a:gd name="connsiteY12" fmla="*/ 2940924 h 294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59775" h="2940924">
                  <a:moveTo>
                    <a:pt x="1488365" y="2940924"/>
                  </a:moveTo>
                  <a:lnTo>
                    <a:pt x="1408205" y="2899869"/>
                  </a:lnTo>
                  <a:cubicBezTo>
                    <a:pt x="909383" y="2628891"/>
                    <a:pt x="461532" y="2275976"/>
                    <a:pt x="82717" y="1859186"/>
                  </a:cubicBezTo>
                  <a:lnTo>
                    <a:pt x="0" y="1763694"/>
                  </a:lnTo>
                  <a:lnTo>
                    <a:pt x="23888" y="1639636"/>
                  </a:lnTo>
                  <a:cubicBezTo>
                    <a:pt x="143557" y="1089278"/>
                    <a:pt x="354950" y="559718"/>
                    <a:pt x="651453" y="75634"/>
                  </a:cubicBezTo>
                  <a:lnTo>
                    <a:pt x="700347" y="0"/>
                  </a:lnTo>
                  <a:lnTo>
                    <a:pt x="814260" y="103001"/>
                  </a:lnTo>
                  <a:cubicBezTo>
                    <a:pt x="1307469" y="527633"/>
                    <a:pt x="1890299" y="861992"/>
                    <a:pt x="2543685" y="1073053"/>
                  </a:cubicBezTo>
                  <a:lnTo>
                    <a:pt x="2559775" y="1077803"/>
                  </a:lnTo>
                  <a:lnTo>
                    <a:pt x="2548215" y="1089963"/>
                  </a:lnTo>
                  <a:cubicBezTo>
                    <a:pt x="2087897" y="1599440"/>
                    <a:pt x="1750330" y="2180419"/>
                    <a:pt x="1535515" y="2794764"/>
                  </a:cubicBezTo>
                  <a:lnTo>
                    <a:pt x="1488365" y="294092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자유형 359"/>
            <p:cNvSpPr/>
            <p:nvPr/>
          </p:nvSpPr>
          <p:spPr>
            <a:xfrm rot="9900000">
              <a:off x="16669096" y="-122017"/>
              <a:ext cx="2650076" cy="3044668"/>
            </a:xfrm>
            <a:custGeom>
              <a:avLst/>
              <a:gdLst>
                <a:gd name="connsiteX0" fmla="*/ 1132962 w 2650076"/>
                <a:gd name="connsiteY0" fmla="*/ 3044668 h 3044668"/>
                <a:gd name="connsiteX1" fmla="*/ 1066159 w 2650076"/>
                <a:gd name="connsiteY1" fmla="*/ 2984266 h 3044668"/>
                <a:gd name="connsiteX2" fmla="*/ 55184 w 2650076"/>
                <a:gd name="connsiteY2" fmla="*/ 1635981 h 3044668"/>
                <a:gd name="connsiteX3" fmla="*/ 0 w 2650076"/>
                <a:gd name="connsiteY3" fmla="*/ 1522334 h 3044668"/>
                <a:gd name="connsiteX4" fmla="*/ 55185 w 2650076"/>
                <a:gd name="connsiteY4" fmla="*/ 1408687 h 3044668"/>
                <a:gd name="connsiteX5" fmla="*/ 1066160 w 2650076"/>
                <a:gd name="connsiteY5" fmla="*/ 60402 h 3044668"/>
                <a:gd name="connsiteX6" fmla="*/ 1132962 w 2650076"/>
                <a:gd name="connsiteY6" fmla="*/ 0 h 3044668"/>
                <a:gd name="connsiteX7" fmla="*/ 1216334 w 2650076"/>
                <a:gd name="connsiteY7" fmla="*/ 128974 h 3044668"/>
                <a:gd name="connsiteX8" fmla="*/ 2635762 w 2650076"/>
                <a:gd name="connsiteY8" fmla="*/ 1513580 h 3044668"/>
                <a:gd name="connsiteX9" fmla="*/ 2650076 w 2650076"/>
                <a:gd name="connsiteY9" fmla="*/ 1522334 h 3044668"/>
                <a:gd name="connsiteX10" fmla="*/ 2635763 w 2650076"/>
                <a:gd name="connsiteY10" fmla="*/ 1531088 h 3044668"/>
                <a:gd name="connsiteX11" fmla="*/ 1216336 w 2650076"/>
                <a:gd name="connsiteY11" fmla="*/ 2915694 h 3044668"/>
                <a:gd name="connsiteX12" fmla="*/ 1132962 w 2650076"/>
                <a:gd name="connsiteY12" fmla="*/ 3044668 h 304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50076" h="3044668">
                  <a:moveTo>
                    <a:pt x="1132962" y="3044668"/>
                  </a:moveTo>
                  <a:lnTo>
                    <a:pt x="1066159" y="2984266"/>
                  </a:lnTo>
                  <a:cubicBezTo>
                    <a:pt x="654468" y="2593417"/>
                    <a:pt x="313217" y="2136614"/>
                    <a:pt x="55184" y="1635981"/>
                  </a:cubicBezTo>
                  <a:lnTo>
                    <a:pt x="0" y="1522334"/>
                  </a:lnTo>
                  <a:lnTo>
                    <a:pt x="55185" y="1408687"/>
                  </a:lnTo>
                  <a:cubicBezTo>
                    <a:pt x="313218" y="908053"/>
                    <a:pt x="654469" y="451251"/>
                    <a:pt x="1066160" y="60402"/>
                  </a:cubicBezTo>
                  <a:lnTo>
                    <a:pt x="1132962" y="0"/>
                  </a:lnTo>
                  <a:lnTo>
                    <a:pt x="1216334" y="128974"/>
                  </a:lnTo>
                  <a:cubicBezTo>
                    <a:pt x="1582833" y="666788"/>
                    <a:pt x="2059267" y="1140602"/>
                    <a:pt x="2635762" y="1513580"/>
                  </a:cubicBezTo>
                  <a:lnTo>
                    <a:pt x="2650076" y="1522334"/>
                  </a:lnTo>
                  <a:lnTo>
                    <a:pt x="2635763" y="1531088"/>
                  </a:lnTo>
                  <a:cubicBezTo>
                    <a:pt x="2059267" y="1904066"/>
                    <a:pt x="1582835" y="2377879"/>
                    <a:pt x="1216336" y="2915694"/>
                  </a:cubicBezTo>
                  <a:lnTo>
                    <a:pt x="1132962" y="304466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자유형 336"/>
            <p:cNvSpPr/>
            <p:nvPr/>
          </p:nvSpPr>
          <p:spPr>
            <a:xfrm rot="9900000">
              <a:off x="17114576" y="2920958"/>
              <a:ext cx="2559777" cy="2940925"/>
            </a:xfrm>
            <a:custGeom>
              <a:avLst/>
              <a:gdLst>
                <a:gd name="connsiteX0" fmla="*/ 700348 w 2559777"/>
                <a:gd name="connsiteY0" fmla="*/ 2940925 h 2940925"/>
                <a:gd name="connsiteX1" fmla="*/ 651456 w 2559777"/>
                <a:gd name="connsiteY1" fmla="*/ 2865290 h 2940925"/>
                <a:gd name="connsiteX2" fmla="*/ 23889 w 2559777"/>
                <a:gd name="connsiteY2" fmla="*/ 1301289 h 2940925"/>
                <a:gd name="connsiteX3" fmla="*/ 0 w 2559777"/>
                <a:gd name="connsiteY3" fmla="*/ 1177231 h 2940925"/>
                <a:gd name="connsiteX4" fmla="*/ 82718 w 2559777"/>
                <a:gd name="connsiteY4" fmla="*/ 1081738 h 2940925"/>
                <a:gd name="connsiteX5" fmla="*/ 1408207 w 2559777"/>
                <a:gd name="connsiteY5" fmla="*/ 41056 h 2940925"/>
                <a:gd name="connsiteX6" fmla="*/ 1488366 w 2559777"/>
                <a:gd name="connsiteY6" fmla="*/ 0 h 2940925"/>
                <a:gd name="connsiteX7" fmla="*/ 1535518 w 2559777"/>
                <a:gd name="connsiteY7" fmla="*/ 146160 h 2940925"/>
                <a:gd name="connsiteX8" fmla="*/ 2548218 w 2559777"/>
                <a:gd name="connsiteY8" fmla="*/ 1850962 h 2940925"/>
                <a:gd name="connsiteX9" fmla="*/ 2559777 w 2559777"/>
                <a:gd name="connsiteY9" fmla="*/ 1863121 h 2940925"/>
                <a:gd name="connsiteX10" fmla="*/ 2543687 w 2559777"/>
                <a:gd name="connsiteY10" fmla="*/ 1867872 h 2940925"/>
                <a:gd name="connsiteX11" fmla="*/ 814262 w 2559777"/>
                <a:gd name="connsiteY11" fmla="*/ 2837923 h 2940925"/>
                <a:gd name="connsiteX12" fmla="*/ 700348 w 2559777"/>
                <a:gd name="connsiteY12" fmla="*/ 2940925 h 294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59777" h="2940925">
                  <a:moveTo>
                    <a:pt x="700348" y="2940925"/>
                  </a:moveTo>
                  <a:lnTo>
                    <a:pt x="651456" y="2865290"/>
                  </a:lnTo>
                  <a:cubicBezTo>
                    <a:pt x="354951" y="2381207"/>
                    <a:pt x="143558" y="1851647"/>
                    <a:pt x="23889" y="1301289"/>
                  </a:cubicBezTo>
                  <a:lnTo>
                    <a:pt x="0" y="1177231"/>
                  </a:lnTo>
                  <a:lnTo>
                    <a:pt x="82718" y="1081738"/>
                  </a:lnTo>
                  <a:cubicBezTo>
                    <a:pt x="461533" y="664948"/>
                    <a:pt x="909384" y="312032"/>
                    <a:pt x="1408207" y="41056"/>
                  </a:cubicBezTo>
                  <a:lnTo>
                    <a:pt x="1488366" y="0"/>
                  </a:lnTo>
                  <a:lnTo>
                    <a:pt x="1535518" y="146160"/>
                  </a:lnTo>
                  <a:cubicBezTo>
                    <a:pt x="1750331" y="760506"/>
                    <a:pt x="2087899" y="1341484"/>
                    <a:pt x="2548218" y="1850962"/>
                  </a:cubicBezTo>
                  <a:lnTo>
                    <a:pt x="2559777" y="1863121"/>
                  </a:lnTo>
                  <a:lnTo>
                    <a:pt x="2543687" y="1867872"/>
                  </a:lnTo>
                  <a:cubicBezTo>
                    <a:pt x="1890301" y="2078933"/>
                    <a:pt x="1307469" y="2413292"/>
                    <a:pt x="814262" y="2837923"/>
                  </a:cubicBezTo>
                  <a:lnTo>
                    <a:pt x="700348" y="29409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자유형 313"/>
            <p:cNvSpPr/>
            <p:nvPr/>
          </p:nvSpPr>
          <p:spPr>
            <a:xfrm rot="9900000">
              <a:off x="16871222" y="6058957"/>
              <a:ext cx="2309820" cy="2636759"/>
            </a:xfrm>
            <a:custGeom>
              <a:avLst/>
              <a:gdLst>
                <a:gd name="connsiteX0" fmla="*/ 234793 w 2309820"/>
                <a:gd name="connsiteY0" fmla="*/ 2636759 h 2636759"/>
                <a:gd name="connsiteX1" fmla="*/ 207143 w 2309820"/>
                <a:gd name="connsiteY1" fmla="*/ 2551049 h 2636759"/>
                <a:gd name="connsiteX2" fmla="*/ 5754 w 2309820"/>
                <a:gd name="connsiteY2" fmla="*/ 877914 h 2636759"/>
                <a:gd name="connsiteX3" fmla="*/ 14786 w 2309820"/>
                <a:gd name="connsiteY3" fmla="*/ 751900 h 2636759"/>
                <a:gd name="connsiteX4" fmla="*/ 119401 w 2309820"/>
                <a:gd name="connsiteY4" fmla="*/ 681070 h 2636759"/>
                <a:gd name="connsiteX5" fmla="*/ 1669073 w 2309820"/>
                <a:gd name="connsiteY5" fmla="*/ 18909 h 2636759"/>
                <a:gd name="connsiteX6" fmla="*/ 1757127 w 2309820"/>
                <a:gd name="connsiteY6" fmla="*/ 0 h 2636759"/>
                <a:gd name="connsiteX7" fmla="*/ 1764844 w 2309820"/>
                <a:gd name="connsiteY7" fmla="*/ 153383 h 2636759"/>
                <a:gd name="connsiteX8" fmla="*/ 2301801 w 2309820"/>
                <a:gd name="connsiteY8" fmla="*/ 2062200 h 2636759"/>
                <a:gd name="connsiteX9" fmla="*/ 2309820 w 2309820"/>
                <a:gd name="connsiteY9" fmla="*/ 2076938 h 2636759"/>
                <a:gd name="connsiteX10" fmla="*/ 2293047 w 2309820"/>
                <a:gd name="connsiteY10" fmla="*/ 2077362 h 2636759"/>
                <a:gd name="connsiteX11" fmla="*/ 371482 w 2309820"/>
                <a:gd name="connsiteY11" fmla="*/ 2566751 h 2636759"/>
                <a:gd name="connsiteX12" fmla="*/ 234793 w 2309820"/>
                <a:gd name="connsiteY12" fmla="*/ 2636759 h 263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9820" h="2636759">
                  <a:moveTo>
                    <a:pt x="234793" y="2636759"/>
                  </a:moveTo>
                  <a:lnTo>
                    <a:pt x="207143" y="2551049"/>
                  </a:lnTo>
                  <a:cubicBezTo>
                    <a:pt x="46032" y="2006719"/>
                    <a:pt x="-21099" y="1440492"/>
                    <a:pt x="5754" y="877914"/>
                  </a:cubicBezTo>
                  <a:lnTo>
                    <a:pt x="14786" y="751900"/>
                  </a:lnTo>
                  <a:lnTo>
                    <a:pt x="119401" y="681070"/>
                  </a:lnTo>
                  <a:cubicBezTo>
                    <a:pt x="593181" y="376526"/>
                    <a:pt x="1117114" y="151548"/>
                    <a:pt x="1669073" y="18909"/>
                  </a:cubicBezTo>
                  <a:lnTo>
                    <a:pt x="1757127" y="0"/>
                  </a:lnTo>
                  <a:lnTo>
                    <a:pt x="1764844" y="153383"/>
                  </a:lnTo>
                  <a:cubicBezTo>
                    <a:pt x="1813334" y="802393"/>
                    <a:pt x="1989029" y="1450944"/>
                    <a:pt x="2301801" y="2062200"/>
                  </a:cubicBezTo>
                  <a:lnTo>
                    <a:pt x="2309820" y="2076938"/>
                  </a:lnTo>
                  <a:lnTo>
                    <a:pt x="2293047" y="2077362"/>
                  </a:lnTo>
                  <a:cubicBezTo>
                    <a:pt x="1607299" y="2112122"/>
                    <a:pt x="957788" y="2284240"/>
                    <a:pt x="371482" y="2566751"/>
                  </a:cubicBezTo>
                  <a:lnTo>
                    <a:pt x="234793" y="26367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자유형 287"/>
            <p:cNvSpPr/>
            <p:nvPr/>
          </p:nvSpPr>
          <p:spPr>
            <a:xfrm rot="9900000">
              <a:off x="15948735" y="9047675"/>
              <a:ext cx="2159123" cy="2159122"/>
            </a:xfrm>
            <a:custGeom>
              <a:avLst/>
              <a:gdLst>
                <a:gd name="connsiteX0" fmla="*/ 6217 w 2159123"/>
                <a:gd name="connsiteY0" fmla="*/ 2159122 h 2159122"/>
                <a:gd name="connsiteX1" fmla="*/ 1691 w 2159123"/>
                <a:gd name="connsiteY1" fmla="*/ 2069175 h 2159122"/>
                <a:gd name="connsiteX2" fmla="*/ 240205 w 2159123"/>
                <a:gd name="connsiteY2" fmla="*/ 400927 h 2159122"/>
                <a:gd name="connsiteX3" fmla="*/ 281546 w 2159123"/>
                <a:gd name="connsiteY3" fmla="*/ 281545 h 2159122"/>
                <a:gd name="connsiteX4" fmla="*/ 400927 w 2159123"/>
                <a:gd name="connsiteY4" fmla="*/ 240205 h 2159122"/>
                <a:gd name="connsiteX5" fmla="*/ 2069175 w 2159123"/>
                <a:gd name="connsiteY5" fmla="*/ 1692 h 2159122"/>
                <a:gd name="connsiteX6" fmla="*/ 2159123 w 2159123"/>
                <a:gd name="connsiteY6" fmla="*/ 6218 h 2159122"/>
                <a:gd name="connsiteX7" fmla="*/ 2126876 w 2159123"/>
                <a:gd name="connsiteY7" fmla="*/ 156370 h 2159122"/>
                <a:gd name="connsiteX8" fmla="*/ 2151500 w 2159123"/>
                <a:gd name="connsiteY8" fmla="*/ 2139122 h 2159122"/>
                <a:gd name="connsiteX9" fmla="*/ 2155431 w 2159123"/>
                <a:gd name="connsiteY9" fmla="*/ 2155432 h 2159122"/>
                <a:gd name="connsiteX10" fmla="*/ 2139121 w 2159123"/>
                <a:gd name="connsiteY10" fmla="*/ 2151501 h 2159122"/>
                <a:gd name="connsiteX11" fmla="*/ 156369 w 2159123"/>
                <a:gd name="connsiteY11" fmla="*/ 2126878 h 2159122"/>
                <a:gd name="connsiteX12" fmla="*/ 6217 w 2159123"/>
                <a:gd name="connsiteY12" fmla="*/ 2159122 h 215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59123" h="2159122">
                  <a:moveTo>
                    <a:pt x="6217" y="2159122"/>
                  </a:moveTo>
                  <a:lnTo>
                    <a:pt x="1691" y="2069175"/>
                  </a:lnTo>
                  <a:cubicBezTo>
                    <a:pt x="-13046" y="1501694"/>
                    <a:pt x="68662" y="937385"/>
                    <a:pt x="240205" y="400927"/>
                  </a:cubicBezTo>
                  <a:lnTo>
                    <a:pt x="281546" y="281545"/>
                  </a:lnTo>
                  <a:lnTo>
                    <a:pt x="400927" y="240205"/>
                  </a:lnTo>
                  <a:cubicBezTo>
                    <a:pt x="937385" y="68662"/>
                    <a:pt x="1501693" y="-13046"/>
                    <a:pt x="2069175" y="1692"/>
                  </a:cubicBezTo>
                  <a:lnTo>
                    <a:pt x="2159123" y="6218"/>
                  </a:lnTo>
                  <a:lnTo>
                    <a:pt x="2126876" y="156370"/>
                  </a:lnTo>
                  <a:cubicBezTo>
                    <a:pt x="2005739" y="795817"/>
                    <a:pt x="2007591" y="1467743"/>
                    <a:pt x="2151500" y="2139122"/>
                  </a:cubicBezTo>
                  <a:lnTo>
                    <a:pt x="2155431" y="2155432"/>
                  </a:lnTo>
                  <a:lnTo>
                    <a:pt x="2139121" y="2151501"/>
                  </a:lnTo>
                  <a:cubicBezTo>
                    <a:pt x="1467741" y="2007592"/>
                    <a:pt x="795816" y="2005740"/>
                    <a:pt x="156369" y="2126878"/>
                  </a:cubicBezTo>
                  <a:lnTo>
                    <a:pt x="6217" y="21591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자유형 282"/>
            <p:cNvSpPr/>
            <p:nvPr/>
          </p:nvSpPr>
          <p:spPr>
            <a:xfrm rot="9900000">
              <a:off x="13827351" y="11211427"/>
              <a:ext cx="2636759" cy="2309821"/>
            </a:xfrm>
            <a:custGeom>
              <a:avLst/>
              <a:gdLst>
                <a:gd name="connsiteX0" fmla="*/ 0 w 2636759"/>
                <a:gd name="connsiteY0" fmla="*/ 1757129 h 2309821"/>
                <a:gd name="connsiteX1" fmla="*/ 18909 w 2636759"/>
                <a:gd name="connsiteY1" fmla="*/ 1669075 h 2309821"/>
                <a:gd name="connsiteX2" fmla="*/ 681068 w 2636759"/>
                <a:gd name="connsiteY2" fmla="*/ 119402 h 2309821"/>
                <a:gd name="connsiteX3" fmla="*/ 751898 w 2636759"/>
                <a:gd name="connsiteY3" fmla="*/ 14787 h 2309821"/>
                <a:gd name="connsiteX4" fmla="*/ 877912 w 2636759"/>
                <a:gd name="connsiteY4" fmla="*/ 5754 h 2309821"/>
                <a:gd name="connsiteX5" fmla="*/ 2551048 w 2636759"/>
                <a:gd name="connsiteY5" fmla="*/ 207144 h 2309821"/>
                <a:gd name="connsiteX6" fmla="*/ 2636759 w 2636759"/>
                <a:gd name="connsiteY6" fmla="*/ 234795 h 2309821"/>
                <a:gd name="connsiteX7" fmla="*/ 2566750 w 2636759"/>
                <a:gd name="connsiteY7" fmla="*/ 371485 h 2309821"/>
                <a:gd name="connsiteX8" fmla="*/ 2077360 w 2636759"/>
                <a:gd name="connsiteY8" fmla="*/ 2293049 h 2309821"/>
                <a:gd name="connsiteX9" fmla="*/ 2076936 w 2636759"/>
                <a:gd name="connsiteY9" fmla="*/ 2309821 h 2309821"/>
                <a:gd name="connsiteX10" fmla="*/ 2062199 w 2636759"/>
                <a:gd name="connsiteY10" fmla="*/ 2301803 h 2309821"/>
                <a:gd name="connsiteX11" fmla="*/ 153381 w 2636759"/>
                <a:gd name="connsiteY11" fmla="*/ 1764845 h 2309821"/>
                <a:gd name="connsiteX12" fmla="*/ 0 w 2636759"/>
                <a:gd name="connsiteY12" fmla="*/ 1757129 h 230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6759" h="2309821">
                  <a:moveTo>
                    <a:pt x="0" y="1757129"/>
                  </a:moveTo>
                  <a:lnTo>
                    <a:pt x="18909" y="1669075"/>
                  </a:lnTo>
                  <a:cubicBezTo>
                    <a:pt x="151547" y="1117116"/>
                    <a:pt x="376525" y="593183"/>
                    <a:pt x="681068" y="119402"/>
                  </a:cubicBezTo>
                  <a:lnTo>
                    <a:pt x="751898" y="14787"/>
                  </a:lnTo>
                  <a:lnTo>
                    <a:pt x="877912" y="5754"/>
                  </a:lnTo>
                  <a:cubicBezTo>
                    <a:pt x="1440490" y="-21098"/>
                    <a:pt x="2006718" y="46032"/>
                    <a:pt x="2551048" y="207144"/>
                  </a:cubicBezTo>
                  <a:lnTo>
                    <a:pt x="2636759" y="234795"/>
                  </a:lnTo>
                  <a:lnTo>
                    <a:pt x="2566750" y="371485"/>
                  </a:lnTo>
                  <a:cubicBezTo>
                    <a:pt x="2284239" y="957791"/>
                    <a:pt x="2112121" y="1607300"/>
                    <a:pt x="2077360" y="2293049"/>
                  </a:cubicBezTo>
                  <a:lnTo>
                    <a:pt x="2076936" y="2309821"/>
                  </a:lnTo>
                  <a:lnTo>
                    <a:pt x="2062199" y="2301803"/>
                  </a:lnTo>
                  <a:cubicBezTo>
                    <a:pt x="1450942" y="1989031"/>
                    <a:pt x="802391" y="1813335"/>
                    <a:pt x="153381" y="1764845"/>
                  </a:cubicBezTo>
                  <a:lnTo>
                    <a:pt x="0" y="17571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자유형 278"/>
            <p:cNvSpPr/>
            <p:nvPr/>
          </p:nvSpPr>
          <p:spPr>
            <a:xfrm rot="9900000">
              <a:off x="11273557" y="12898392"/>
              <a:ext cx="2940923" cy="2559777"/>
            </a:xfrm>
            <a:custGeom>
              <a:avLst/>
              <a:gdLst>
                <a:gd name="connsiteX0" fmla="*/ 1863120 w 2940923"/>
                <a:gd name="connsiteY0" fmla="*/ 2559777 h 2559777"/>
                <a:gd name="connsiteX1" fmla="*/ 1850961 w 2940923"/>
                <a:gd name="connsiteY1" fmla="*/ 2548217 h 2559777"/>
                <a:gd name="connsiteX2" fmla="*/ 146159 w 2940923"/>
                <a:gd name="connsiteY2" fmla="*/ 1535517 h 2559777"/>
                <a:gd name="connsiteX3" fmla="*/ 0 w 2940923"/>
                <a:gd name="connsiteY3" fmla="*/ 1488367 h 2559777"/>
                <a:gd name="connsiteX4" fmla="*/ 41055 w 2940923"/>
                <a:gd name="connsiteY4" fmla="*/ 1408207 h 2559777"/>
                <a:gd name="connsiteX5" fmla="*/ 1081737 w 2940923"/>
                <a:gd name="connsiteY5" fmla="*/ 82718 h 2559777"/>
                <a:gd name="connsiteX6" fmla="*/ 1177230 w 2940923"/>
                <a:gd name="connsiteY6" fmla="*/ 0 h 2559777"/>
                <a:gd name="connsiteX7" fmla="*/ 1301287 w 2940923"/>
                <a:gd name="connsiteY7" fmla="*/ 23889 h 2559777"/>
                <a:gd name="connsiteX8" fmla="*/ 2865289 w 2940923"/>
                <a:gd name="connsiteY8" fmla="*/ 651456 h 2559777"/>
                <a:gd name="connsiteX9" fmla="*/ 2940923 w 2940923"/>
                <a:gd name="connsiteY9" fmla="*/ 700348 h 2559777"/>
                <a:gd name="connsiteX10" fmla="*/ 2837922 w 2940923"/>
                <a:gd name="connsiteY10" fmla="*/ 814262 h 2559777"/>
                <a:gd name="connsiteX11" fmla="*/ 1867870 w 2940923"/>
                <a:gd name="connsiteY11" fmla="*/ 2543687 h 2559777"/>
                <a:gd name="connsiteX12" fmla="*/ 1863120 w 2940923"/>
                <a:gd name="connsiteY12" fmla="*/ 2559777 h 255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0923" h="2559777">
                  <a:moveTo>
                    <a:pt x="1863120" y="2559777"/>
                  </a:moveTo>
                  <a:lnTo>
                    <a:pt x="1850961" y="2548217"/>
                  </a:lnTo>
                  <a:cubicBezTo>
                    <a:pt x="1341484" y="2087899"/>
                    <a:pt x="760505" y="1750332"/>
                    <a:pt x="146159" y="1535517"/>
                  </a:cubicBezTo>
                  <a:lnTo>
                    <a:pt x="0" y="1488367"/>
                  </a:lnTo>
                  <a:lnTo>
                    <a:pt x="41055" y="1408207"/>
                  </a:lnTo>
                  <a:cubicBezTo>
                    <a:pt x="312032" y="909385"/>
                    <a:pt x="664948" y="461534"/>
                    <a:pt x="1081737" y="82718"/>
                  </a:cubicBezTo>
                  <a:lnTo>
                    <a:pt x="1177230" y="0"/>
                  </a:lnTo>
                  <a:lnTo>
                    <a:pt x="1301287" y="23889"/>
                  </a:lnTo>
                  <a:cubicBezTo>
                    <a:pt x="1851646" y="143558"/>
                    <a:pt x="2381205" y="354951"/>
                    <a:pt x="2865289" y="651456"/>
                  </a:cubicBezTo>
                  <a:lnTo>
                    <a:pt x="2940923" y="700348"/>
                  </a:lnTo>
                  <a:lnTo>
                    <a:pt x="2837922" y="814262"/>
                  </a:lnTo>
                  <a:cubicBezTo>
                    <a:pt x="2413291" y="1307470"/>
                    <a:pt x="2078932" y="1890301"/>
                    <a:pt x="1867870" y="2543687"/>
                  </a:cubicBezTo>
                  <a:lnTo>
                    <a:pt x="1863120" y="25597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자유형 277"/>
            <p:cNvSpPr/>
            <p:nvPr/>
          </p:nvSpPr>
          <p:spPr>
            <a:xfrm rot="9900000">
              <a:off x="8431149" y="14002096"/>
              <a:ext cx="3044668" cy="2650077"/>
            </a:xfrm>
            <a:custGeom>
              <a:avLst/>
              <a:gdLst>
                <a:gd name="connsiteX0" fmla="*/ 1522334 w 3044668"/>
                <a:gd name="connsiteY0" fmla="*/ 2650077 h 2650077"/>
                <a:gd name="connsiteX1" fmla="*/ 1513580 w 3044668"/>
                <a:gd name="connsiteY1" fmla="*/ 2635764 h 2650077"/>
                <a:gd name="connsiteX2" fmla="*/ 128975 w 3044668"/>
                <a:gd name="connsiteY2" fmla="*/ 1216335 h 2650077"/>
                <a:gd name="connsiteX3" fmla="*/ 0 w 3044668"/>
                <a:gd name="connsiteY3" fmla="*/ 1132962 h 2650077"/>
                <a:gd name="connsiteX4" fmla="*/ 60402 w 3044668"/>
                <a:gd name="connsiteY4" fmla="*/ 1066161 h 2650077"/>
                <a:gd name="connsiteX5" fmla="*/ 1408687 w 3044668"/>
                <a:gd name="connsiteY5" fmla="*/ 55184 h 2650077"/>
                <a:gd name="connsiteX6" fmla="*/ 1522334 w 3044668"/>
                <a:gd name="connsiteY6" fmla="*/ 0 h 2650077"/>
                <a:gd name="connsiteX7" fmla="*/ 1635982 w 3044668"/>
                <a:gd name="connsiteY7" fmla="*/ 55185 h 2650077"/>
                <a:gd name="connsiteX8" fmla="*/ 2984266 w 3044668"/>
                <a:gd name="connsiteY8" fmla="*/ 1066160 h 2650077"/>
                <a:gd name="connsiteX9" fmla="*/ 3044668 w 3044668"/>
                <a:gd name="connsiteY9" fmla="*/ 1132962 h 2650077"/>
                <a:gd name="connsiteX10" fmla="*/ 2915693 w 3044668"/>
                <a:gd name="connsiteY10" fmla="*/ 1216335 h 2650077"/>
                <a:gd name="connsiteX11" fmla="*/ 1531088 w 3044668"/>
                <a:gd name="connsiteY11" fmla="*/ 2635763 h 2650077"/>
                <a:gd name="connsiteX12" fmla="*/ 1522334 w 3044668"/>
                <a:gd name="connsiteY12" fmla="*/ 2650077 h 265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44668" h="2650077">
                  <a:moveTo>
                    <a:pt x="1522334" y="2650077"/>
                  </a:moveTo>
                  <a:lnTo>
                    <a:pt x="1513580" y="2635764"/>
                  </a:lnTo>
                  <a:cubicBezTo>
                    <a:pt x="1140603" y="2059267"/>
                    <a:pt x="666789" y="1582834"/>
                    <a:pt x="128975" y="1216335"/>
                  </a:cubicBezTo>
                  <a:lnTo>
                    <a:pt x="0" y="1132962"/>
                  </a:lnTo>
                  <a:lnTo>
                    <a:pt x="60402" y="1066161"/>
                  </a:lnTo>
                  <a:cubicBezTo>
                    <a:pt x="451251" y="654469"/>
                    <a:pt x="908054" y="313219"/>
                    <a:pt x="1408687" y="55184"/>
                  </a:cubicBezTo>
                  <a:lnTo>
                    <a:pt x="1522334" y="0"/>
                  </a:lnTo>
                  <a:lnTo>
                    <a:pt x="1635982" y="55185"/>
                  </a:lnTo>
                  <a:cubicBezTo>
                    <a:pt x="2136615" y="313219"/>
                    <a:pt x="2593418" y="654469"/>
                    <a:pt x="2984266" y="1066160"/>
                  </a:cubicBezTo>
                  <a:lnTo>
                    <a:pt x="3044668" y="1132962"/>
                  </a:lnTo>
                  <a:lnTo>
                    <a:pt x="2915693" y="1216335"/>
                  </a:lnTo>
                  <a:cubicBezTo>
                    <a:pt x="2377880" y="1582835"/>
                    <a:pt x="1904066" y="2059267"/>
                    <a:pt x="1531088" y="2635763"/>
                  </a:cubicBezTo>
                  <a:lnTo>
                    <a:pt x="1522334" y="26500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4" name="TextBox 573"/>
          <p:cNvSpPr txBox="1"/>
          <p:nvPr/>
        </p:nvSpPr>
        <p:spPr>
          <a:xfrm>
            <a:off x="5003398" y="1868001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2D Game programming Project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5490707" y="12185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목차</a:t>
            </a:r>
            <a:endParaRPr lang="en-US" altLang="ko-KR" sz="4000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577" name="TextBox 576"/>
          <p:cNvSpPr txBox="1"/>
          <p:nvPr/>
        </p:nvSpPr>
        <p:spPr>
          <a:xfrm>
            <a:off x="3503712" y="2996952"/>
            <a:ext cx="46313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01  </a:t>
            </a:r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게임 </a:t>
            </a:r>
            <a:r>
              <a:rPr lang="ko-KR" altLang="en-US" sz="3600" b="1" dirty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컨셉</a:t>
            </a:r>
            <a:endParaRPr lang="en-US" altLang="ko-KR" sz="3600" b="1" dirty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en-US" altLang="ko-KR" sz="36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02 </a:t>
            </a:r>
            <a:r>
              <a:rPr lang="ko-KR" altLang="en-US" sz="3600" b="1" dirty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메인 게임 화면 구성</a:t>
            </a:r>
            <a:endParaRPr lang="en-US" altLang="ko-KR" sz="3600" b="1" dirty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en-US" altLang="ko-KR" sz="36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03 </a:t>
            </a:r>
            <a:r>
              <a:rPr lang="ko-KR" altLang="en-US" sz="3600" b="1" dirty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게임 실행 흐름</a:t>
            </a:r>
            <a:endParaRPr lang="en-US" altLang="ko-KR" sz="3600" b="1" dirty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en-US" altLang="ko-KR" sz="36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04 </a:t>
            </a:r>
            <a:r>
              <a:rPr lang="ko-KR" altLang="en-US" sz="3600" b="1" dirty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개발 범위</a:t>
            </a:r>
            <a:endParaRPr lang="en-US" altLang="ko-KR" sz="3600" b="1" dirty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en-US" altLang="ko-KR" sz="36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05 </a:t>
            </a:r>
            <a:r>
              <a:rPr lang="ko-KR" altLang="en-US" sz="3600" b="1" dirty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개발 계획</a:t>
            </a:r>
            <a:endParaRPr lang="en-US" altLang="ko-KR" sz="3600" b="1" dirty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en-US" altLang="ko-KR" sz="36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06 </a:t>
            </a:r>
            <a:r>
              <a:rPr lang="ko-KR" altLang="en-US" sz="3600" b="1" dirty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자체 개발 </a:t>
            </a:r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계획</a:t>
            </a:r>
            <a:endParaRPr lang="en-US" altLang="ko-KR" sz="3600" b="1" dirty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03" y="2494105"/>
            <a:ext cx="5742857" cy="399047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023992" y="253107"/>
            <a:ext cx="5341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</a:rPr>
              <a:t>High Concept</a:t>
            </a:r>
            <a:r>
              <a:rPr lang="en-US" altLang="ko-KR" sz="2800" dirty="0"/>
              <a:t>:</a:t>
            </a:r>
          </a:p>
          <a:p>
            <a:r>
              <a:rPr lang="ko-KR" altLang="en-US" sz="2800" dirty="0" smtClean="0">
                <a:solidFill>
                  <a:srgbClr val="FF0000"/>
                </a:solidFill>
              </a:rPr>
              <a:t>쓰러뜨리고</a:t>
            </a:r>
            <a:r>
              <a:rPr lang="en-US" altLang="ko-KR" sz="2800" dirty="0" smtClean="0"/>
              <a:t>, </a:t>
            </a:r>
            <a:r>
              <a:rPr lang="ko-KR" altLang="en-US" sz="2800" dirty="0" smtClean="0">
                <a:solidFill>
                  <a:schemeClr val="accent4"/>
                </a:solidFill>
              </a:rPr>
              <a:t>강해져서</a:t>
            </a:r>
            <a:r>
              <a:rPr lang="en-US" altLang="ko-KR" sz="2800" dirty="0" smtClean="0"/>
              <a:t>, </a:t>
            </a:r>
            <a:r>
              <a:rPr lang="ko-KR" altLang="en-US" sz="2800" dirty="0" smtClean="0">
                <a:solidFill>
                  <a:srgbClr val="7030A0"/>
                </a:solidFill>
              </a:rPr>
              <a:t>돌파한다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53053" y="566868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게임 컨셉</a:t>
            </a:r>
            <a:endParaRPr lang="en-US" altLang="ko-KR" sz="3600" b="1" dirty="0" smtClean="0">
              <a:solidFill>
                <a:srgbClr val="002060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23992" y="1355332"/>
            <a:ext cx="579357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5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핵심 메카닉 </a:t>
            </a:r>
            <a:r>
              <a:rPr lang="en-US" altLang="ko-KR" sz="20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: </a:t>
            </a:r>
            <a:r>
              <a:rPr lang="en-US" altLang="ko-KR" sz="2000" dirty="0" smtClean="0">
                <a:solidFill>
                  <a:schemeClr val="accent2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RPG Adventure</a:t>
            </a:r>
            <a:endParaRPr lang="en-US" altLang="ko-KR" sz="2000" dirty="0">
              <a:solidFill>
                <a:schemeClr val="accent2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적들을 쓰러뜨려서 캐릭터를 </a:t>
            </a:r>
            <a:r>
              <a:rPr lang="ko-KR" altLang="en-US" sz="1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성장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시킨다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  <a:endParaRPr lang="en-US" altLang="ko-KR" sz="16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성장한 캐릭터를 유저의 입맛에 따라서 </a:t>
            </a:r>
            <a:r>
              <a:rPr lang="ko-KR" altLang="en-US" sz="1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육성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시키고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,</a:t>
            </a:r>
          </a:p>
          <a:p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스테이지 </a:t>
            </a:r>
            <a:r>
              <a:rPr lang="ko-KR" altLang="en-US" sz="1600" dirty="0" err="1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클리어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 조건을 달성하여 모든 스테이지를 클리어한다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98" y="566868"/>
            <a:ext cx="2086266" cy="14003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36" y="5445224"/>
            <a:ext cx="5941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캐릭터의 여러가지 </a:t>
            </a:r>
            <a:r>
              <a:rPr lang="ko-KR" altLang="en-US" dirty="0" err="1" smtClean="0"/>
              <a:t>능력치들을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플레이어의 판단에 따라 취사 선택하여 성장시켜 육성의 재미를 느끼게 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스테이지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조건 중 퍼즐 요소를 통해 단순 적 처치만으로 인한 매너리즘을 완화하고 두뇌를 자극한다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812" y="3284984"/>
            <a:ext cx="2519103" cy="1656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15045" y="5414953"/>
            <a:ext cx="2695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참고용 게임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스크린샷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:</a:t>
            </a:r>
          </a:p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메이플스토리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이스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5, </a:t>
            </a:r>
          </a:p>
          <a:p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젤다의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전설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이상한모자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711624" y="326644"/>
            <a:ext cx="4854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메인 게임 화면 구성 </a:t>
            </a:r>
            <a:r>
              <a:rPr lang="en-US" altLang="ko-KR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(UI)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148678"/>
            <a:ext cx="6912768" cy="518457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68193" y="2339840"/>
            <a:ext cx="1440160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HP </a:t>
            </a:r>
            <a:r>
              <a:rPr lang="ko-KR" altLang="en-US" dirty="0" smtClean="0"/>
              <a:t>등의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캐릭터 상태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4396" y="35425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참고용 게임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스크린샷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:</a:t>
            </a:r>
          </a:p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라그나로크 온라인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84032" y="2240868"/>
            <a:ext cx="1152128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제어할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플레이어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캐릭터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155779" y="3212976"/>
            <a:ext cx="228253" cy="163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3791744" y="2060848"/>
            <a:ext cx="216024" cy="278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863752" y="4509120"/>
            <a:ext cx="1728192" cy="8640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전투해야 할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적 오브젝트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087888" y="4077072"/>
            <a:ext cx="288032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1343" y="3845543"/>
            <a:ext cx="2135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어디까지나 참고용 </a:t>
            </a:r>
            <a:r>
              <a:rPr lang="ko-KR" altLang="en-US" dirty="0" err="1" smtClean="0"/>
              <a:t>스크린샷이므로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실제 제작할 프로젝트의 리소스와는 큰 차이가 존재함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형식만 유사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5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711624" y="326644"/>
            <a:ext cx="314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게임 실행 흐름</a:t>
            </a:r>
            <a:endParaRPr lang="en-US" altLang="ko-KR" sz="3600" b="1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6120" y="404664"/>
            <a:ext cx="282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참고용 게임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스크린샷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:</a:t>
            </a:r>
          </a:p>
          <a:p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젤다의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전설 이상한 모자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368" y="4581128"/>
            <a:ext cx="2135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어디까지나 참고용 </a:t>
            </a:r>
            <a:r>
              <a:rPr lang="ko-KR" altLang="en-US" dirty="0" err="1" smtClean="0"/>
              <a:t>스크린샷이므로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실제 제작할 프로젝트의 리소스와는 큰 차이가 존재함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형식만 유사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827" y="1067019"/>
            <a:ext cx="2450726" cy="16488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86883" y="1266541"/>
            <a:ext cx="3024336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적을 공격해서 쓰러뜨리고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캐릭터를 성장시킨다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21" y="2858503"/>
            <a:ext cx="2439251" cy="15043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587988" y="2953449"/>
            <a:ext cx="3807104" cy="925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퍼즐 요소를 풀고 조건을 만족하여 다음 스테이지로 가는 문을 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05090" y="1679350"/>
            <a:ext cx="2182867" cy="3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403435" y="3330726"/>
            <a:ext cx="1379176" cy="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59" y="4523403"/>
            <a:ext cx="3334556" cy="200524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607883" y="5079804"/>
            <a:ext cx="2952328" cy="925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성장시킨 캐릭터로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보스 </a:t>
            </a:r>
            <a:r>
              <a:rPr lang="ko-KR" altLang="en-US" dirty="0"/>
              <a:t>몬스터를 쓰러뜨린다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7" idx="3"/>
            <a:endCxn id="25" idx="1"/>
          </p:cNvCxnSpPr>
          <p:nvPr/>
        </p:nvCxnSpPr>
        <p:spPr>
          <a:xfrm flipV="1">
            <a:off x="5560211" y="5526023"/>
            <a:ext cx="1686448" cy="1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279071" y="2130637"/>
            <a:ext cx="0" cy="822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351079" y="3878924"/>
            <a:ext cx="0" cy="1200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9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39416" y="1916832"/>
            <a:ext cx="1202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개발 </a:t>
            </a:r>
            <a:endParaRPr lang="en-US" altLang="ko-KR" sz="3600" b="1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범위</a:t>
            </a:r>
            <a:endParaRPr lang="en-US" altLang="ko-KR" sz="3600" b="1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04604"/>
              </p:ext>
            </p:extLst>
          </p:nvPr>
        </p:nvGraphicFramePr>
        <p:xfrm>
          <a:off x="1919536" y="44624"/>
          <a:ext cx="9941192" cy="662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952743314"/>
                    </a:ext>
                  </a:extLst>
                </a:gridCol>
                <a:gridCol w="4703193">
                  <a:extLst>
                    <a:ext uri="{9D8B030D-6E8A-4147-A177-3AD203B41FA5}">
                      <a16:colId xmlns:a16="http://schemas.microsoft.com/office/drawing/2014/main" val="3138213338"/>
                    </a:ext>
                  </a:extLst>
                </a:gridCol>
                <a:gridCol w="3797839">
                  <a:extLst>
                    <a:ext uri="{9D8B030D-6E8A-4147-A177-3AD203B41FA5}">
                      <a16:colId xmlns:a16="http://schemas.microsoft.com/office/drawing/2014/main" val="3291418341"/>
                    </a:ext>
                  </a:extLst>
                </a:gridCol>
              </a:tblGrid>
              <a:tr h="273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81461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방향키를 이용한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방향 </a:t>
                      </a:r>
                      <a:r>
                        <a:rPr lang="ko-KR" altLang="en-US" baseline="0" dirty="0" smtClean="0"/>
                        <a:t>이동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키 입력을 받아 캐릭터가 현재 보는 방향으로 근접 공격을</a:t>
                      </a:r>
                      <a:r>
                        <a:rPr lang="ko-KR" altLang="en-US" baseline="0" dirty="0" smtClean="0"/>
                        <a:t> 발동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방향키 이동 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방향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점프 구현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89424"/>
                  </a:ext>
                </a:extLst>
              </a:tr>
              <a:tr h="47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기술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 키를 입력 받아 특정 자원을 소비하여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강력한 기술 발동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기술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85926"/>
                  </a:ext>
                </a:extLst>
              </a:tr>
              <a:tr h="47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</a:t>
                      </a:r>
                      <a:r>
                        <a:rPr lang="en-US" altLang="ko-KR" dirty="0" smtClean="0"/>
                        <a:t>3 </a:t>
                      </a:r>
                      <a:r>
                        <a:rPr lang="ko-KR" altLang="en-US" dirty="0" smtClean="0"/>
                        <a:t>스테이지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퍼즐</a:t>
                      </a:r>
                      <a:r>
                        <a:rPr lang="ko-KR" altLang="en-US" baseline="0" dirty="0" smtClean="0"/>
                        <a:t> 등의 </a:t>
                      </a:r>
                      <a:r>
                        <a:rPr lang="ko-KR" altLang="en-US" dirty="0" smtClean="0"/>
                        <a:t>요소 존재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최종 스테이지에서는 강력한 적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보스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스테이지의 볼륨이나 개수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83249"/>
                  </a:ext>
                </a:extLst>
              </a:tr>
              <a:tr h="886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/>
                        <a:t>화면에 나타난 즉시 플레이어를 인식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플레이어가 근처에 접근 시 인식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플레이어에게 먼저 공격을 받을 시 인식</a:t>
                      </a:r>
                      <a:endParaRPr lang="en-US" altLang="ko-KR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dirty="0" smtClean="0"/>
                        <a:t>인식 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플레이어를 추적</a:t>
                      </a:r>
                      <a:r>
                        <a:rPr lang="ko-KR" altLang="en-US" baseline="0" dirty="0" smtClean="0"/>
                        <a:t>함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보스 몬스터</a:t>
                      </a:r>
                      <a:r>
                        <a:rPr lang="ko-KR" altLang="en-US" baseline="0" dirty="0" smtClean="0"/>
                        <a:t> 고유의</a:t>
                      </a:r>
                      <a:r>
                        <a:rPr lang="ko-KR" altLang="en-US" dirty="0" smtClean="0"/>
                        <a:t> 공격 패턴 추가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07525"/>
                  </a:ext>
                </a:extLst>
              </a:tr>
              <a:tr h="47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증가 시 적의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능력치</a:t>
                      </a:r>
                      <a:r>
                        <a:rPr lang="ko-KR" altLang="en-US" baseline="0" dirty="0" smtClean="0"/>
                        <a:t> 강화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보스 몬스터의 패턴 추가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퍼즐 요소 추가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퍼즐 난이도 심화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48271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기능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시스템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피격 시 </a:t>
                      </a:r>
                      <a:r>
                        <a:rPr lang="en-US" altLang="ko-KR" dirty="0" smtClean="0"/>
                        <a:t>HP </a:t>
                      </a:r>
                      <a:r>
                        <a:rPr lang="ko-KR" altLang="en-US" dirty="0" smtClean="0"/>
                        <a:t>감소</a:t>
                      </a:r>
                      <a:r>
                        <a:rPr lang="en-US" altLang="ko-KR" dirty="0" smtClean="0"/>
                        <a:t>, HP 0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진입 시 게임오버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적을 쓰러뜨려 얻은 자원으로 캐릭터 육성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소모 아이템을 획득하여 특정 자원 회복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착용시 특정 기능이 해금되거나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능력치에</a:t>
                      </a:r>
                      <a:r>
                        <a:rPr lang="ko-KR" altLang="en-US" dirty="0" smtClean="0"/>
                        <a:t> 보정이 붙는</a:t>
                      </a:r>
                      <a:r>
                        <a:rPr lang="ko-KR" altLang="en-US" baseline="0" dirty="0" smtClean="0"/>
                        <a:t> 장비 아이템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78751"/>
                  </a:ext>
                </a:extLst>
              </a:tr>
              <a:tr h="274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 음악 삽입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특정 행동 시 효과음 발생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63590"/>
                  </a:ext>
                </a:extLst>
              </a:tr>
              <a:tr h="47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아군이나 적 캐릭터의 보행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기술 모션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사망 모션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특수 모션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54177"/>
                  </a:ext>
                </a:extLst>
              </a:tr>
              <a:tr h="477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사망 시 상태를 랭킹 판을 만들어 저장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기술</a:t>
                      </a:r>
                      <a:r>
                        <a:rPr lang="ko-KR" altLang="en-US" baseline="0" dirty="0" smtClean="0"/>
                        <a:t>을 가진 캐릭터 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83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2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53053" y="566868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개발 계획</a:t>
            </a:r>
            <a:endParaRPr lang="en-US" altLang="ko-KR" sz="3600" b="1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3053" y="1984053"/>
            <a:ext cx="218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76616"/>
              </p:ext>
            </p:extLst>
          </p:nvPr>
        </p:nvGraphicFramePr>
        <p:xfrm>
          <a:off x="653053" y="1243256"/>
          <a:ext cx="10411499" cy="39439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0386">
                  <a:extLst>
                    <a:ext uri="{9D8B030D-6E8A-4147-A177-3AD203B41FA5}">
                      <a16:colId xmlns:a16="http://schemas.microsoft.com/office/drawing/2014/main" val="2075120094"/>
                    </a:ext>
                  </a:extLst>
                </a:gridCol>
                <a:gridCol w="1456257">
                  <a:extLst>
                    <a:ext uri="{9D8B030D-6E8A-4147-A177-3AD203B41FA5}">
                      <a16:colId xmlns:a16="http://schemas.microsoft.com/office/drawing/2014/main" val="1275816941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28943633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</a:t>
                      </a:r>
                      <a:r>
                        <a:rPr lang="ko-KR" altLang="en-US" baseline="0" dirty="0" smtClean="0"/>
                        <a:t> 수집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2D</a:t>
                      </a:r>
                      <a:r>
                        <a:rPr lang="ko-KR" altLang="en-US" dirty="0" smtClean="0"/>
                        <a:t>게임에 필요한 리소스를 준비한다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간단한 것은 필요하다면 제작한다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34430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플레이어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기본적인 </a:t>
                      </a:r>
                      <a:r>
                        <a:rPr lang="en-US" altLang="ko-KR" dirty="0" smtClean="0"/>
                        <a:t>Title</a:t>
                      </a:r>
                      <a:r>
                        <a:rPr lang="en-US" altLang="ko-KR" baseline="0" dirty="0" smtClean="0"/>
                        <a:t> Scene </a:t>
                      </a:r>
                      <a:r>
                        <a:rPr lang="ko-KR" altLang="en-US" baseline="0" dirty="0" smtClean="0"/>
                        <a:t>등의 프레임워크와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인 게임 캐릭터의 기본적인 조작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등을 구현한다</a:t>
                      </a:r>
                      <a:r>
                        <a:rPr lang="en-US" altLang="ko-KR" baseline="0" dirty="0" smtClean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897940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맵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AI,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퍼즐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기본적인</a:t>
                      </a:r>
                      <a:r>
                        <a:rPr lang="ko-KR" altLang="en-US" baseline="0" dirty="0" smtClean="0"/>
                        <a:t> 스테이지의</a:t>
                      </a:r>
                      <a:r>
                        <a:rPr lang="ko-KR" altLang="en-US" dirty="0" smtClean="0"/>
                        <a:t> 구조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충돌 체크</a:t>
                      </a:r>
                      <a:r>
                        <a:rPr lang="en-US" altLang="ko-KR" dirty="0" smtClean="0"/>
                        <a:t>), </a:t>
                      </a:r>
                      <a:endParaRPr lang="ko-KR" altLang="en-US" dirty="0"/>
                    </a:p>
                    <a:p>
                      <a:r>
                        <a:rPr lang="en-US" altLang="ko-KR" dirty="0" smtClean="0"/>
                        <a:t>AI</a:t>
                      </a:r>
                      <a:r>
                        <a:rPr lang="ko-KR" altLang="en-US" dirty="0" smtClean="0"/>
                        <a:t>를 포함한 적과 퍼즐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요소</a:t>
                      </a:r>
                      <a:r>
                        <a:rPr lang="ko-KR" altLang="en-US" baseline="0" dirty="0" smtClean="0"/>
                        <a:t> 등의 기본 요소를</a:t>
                      </a:r>
                      <a:r>
                        <a:rPr lang="ko-KR" altLang="en-US" dirty="0" smtClean="0"/>
                        <a:t> 구현한다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825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126665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플레이어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캐릭터의 스킬과 육성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소모 아이템 등의 기타 게임 기능을 구현한다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642502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보스 몬스터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스테이지의 마지막에 고유 패턴과 </a:t>
                      </a:r>
                      <a:r>
                        <a:rPr lang="en-US" altLang="ko-KR" dirty="0" smtClean="0"/>
                        <a:t>AI</a:t>
                      </a:r>
                      <a:r>
                        <a:rPr lang="ko-KR" altLang="en-US" dirty="0" smtClean="0"/>
                        <a:t>를 가진 보스를 구현한다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56648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추가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설정과 난이도에 따른 변경된 점들을 구현한다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그 외 구현하지 못했던 기존 항목과 추가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구현</a:t>
                      </a:r>
                      <a:r>
                        <a:rPr lang="ko-KR" altLang="en-US" baseline="0" dirty="0" smtClean="0"/>
                        <a:t> 항목들을 구현한다</a:t>
                      </a:r>
                      <a:r>
                        <a:rPr lang="en-US" altLang="ko-KR" baseline="0" dirty="0" smtClean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791211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</a:t>
                      </a:r>
                      <a:r>
                        <a:rPr lang="ko-KR" altLang="en-US" baseline="0" dirty="0" smtClean="0"/>
                        <a:t> 정리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프로젝트를 완성하고 </a:t>
                      </a:r>
                      <a:r>
                        <a:rPr lang="ko-KR" altLang="en-US" baseline="0" dirty="0" err="1" smtClean="0"/>
                        <a:t>릴리즈한다</a:t>
                      </a:r>
                      <a:r>
                        <a:rPr lang="en-US" altLang="ko-KR" baseline="0" smtClean="0"/>
                        <a:t>.</a:t>
                      </a:r>
                      <a:endParaRPr lang="en-US" altLang="ko-KR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36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2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53053" y="1225836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FACEBOOK PAGE #</a:t>
            </a:r>
            <a:r>
              <a:rPr lang="ko-KR" altLang="en-US" sz="16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발표의달인</a:t>
            </a:r>
            <a:endParaRPr lang="ko-KR" altLang="en-US" sz="16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3053" y="566868"/>
            <a:ext cx="659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핵심 메시지는 여기에 들어갑니다</a:t>
            </a:r>
            <a:endParaRPr lang="en-US" altLang="ko-KR" sz="3600" b="1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3053" y="1984053"/>
            <a:ext cx="5872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본문이 들어가는 텍스트상자입니다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</a:p>
          <a:p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기본텍스트 상자로 설정되어 있어</a:t>
            </a:r>
            <a:endParaRPr lang="en-US" altLang="ko-KR" sz="16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추가적인 텍스트상자는 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[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삽입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] – [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텍스트상자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]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를 이용하시면 됩니다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664" y="2564904"/>
            <a:ext cx="5503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감사합니다</a:t>
            </a:r>
            <a:r>
              <a:rPr lang="en-US" altLang="ko-KR" sz="80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4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302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35360" y="404664"/>
            <a:ext cx="234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자체 평가</a:t>
            </a:r>
            <a:endParaRPr lang="en-US" altLang="ko-KR" sz="4000" b="1" dirty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2812"/>
              </p:ext>
            </p:extLst>
          </p:nvPr>
        </p:nvGraphicFramePr>
        <p:xfrm>
          <a:off x="1127448" y="2212072"/>
          <a:ext cx="957706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532">
                  <a:extLst>
                    <a:ext uri="{9D8B030D-6E8A-4147-A177-3AD203B41FA5}">
                      <a16:colId xmlns:a16="http://schemas.microsoft.com/office/drawing/2014/main" val="2302612471"/>
                    </a:ext>
                  </a:extLst>
                </a:gridCol>
                <a:gridCol w="4788532">
                  <a:extLst>
                    <a:ext uri="{9D8B030D-6E8A-4147-A177-3AD203B41FA5}">
                      <a16:colId xmlns:a16="http://schemas.microsoft.com/office/drawing/2014/main" val="1434305198"/>
                    </a:ext>
                  </a:extLst>
                </a:gridCol>
              </a:tblGrid>
              <a:tr h="522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(A:</a:t>
                      </a:r>
                      <a:r>
                        <a:rPr lang="ko-KR" altLang="en-US" dirty="0" err="1" smtClean="0"/>
                        <a:t>매우잘함</a:t>
                      </a:r>
                      <a:r>
                        <a:rPr lang="en-US" altLang="ko-KR" dirty="0" smtClean="0"/>
                        <a:t>,B:</a:t>
                      </a:r>
                      <a:r>
                        <a:rPr lang="ko-KR" altLang="en-US" dirty="0" smtClean="0"/>
                        <a:t>잘함</a:t>
                      </a:r>
                      <a:r>
                        <a:rPr lang="en-US" altLang="ko-KR" dirty="0" smtClean="0"/>
                        <a:t>,C:</a:t>
                      </a:r>
                      <a:r>
                        <a:rPr lang="ko-KR" altLang="en-US" dirty="0" smtClean="0"/>
                        <a:t>보통</a:t>
                      </a:r>
                      <a:r>
                        <a:rPr lang="en-US" altLang="ko-KR" dirty="0" smtClean="0"/>
                        <a:t>,D:</a:t>
                      </a:r>
                      <a:r>
                        <a:rPr lang="ko-KR" altLang="en-US" dirty="0" smtClean="0"/>
                        <a:t>못함</a:t>
                      </a:r>
                      <a:r>
                        <a:rPr lang="en-US" altLang="ko-KR" dirty="0" smtClean="0"/>
                        <a:t>,E:</a:t>
                      </a:r>
                      <a:r>
                        <a:rPr lang="ko-KR" altLang="en-US" dirty="0" err="1" smtClean="0"/>
                        <a:t>매우못함</a:t>
                      </a:r>
                      <a:r>
                        <a:rPr lang="en-US" altLang="ko-KR" dirty="0" smtClean="0"/>
                        <a:t>) 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54809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컨셉이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58319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메카닉의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18294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101081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63954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계획이 구체적이며 실행가능한가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1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3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614</Words>
  <Application>Microsoft Office PowerPoint</Application>
  <PresentationFormat>와이드스크린</PresentationFormat>
  <Paragraphs>143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SpoqaHanSans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황준수</dc:creator>
  <cp:lastModifiedBy>Gold.D_010-3086-0508</cp:lastModifiedBy>
  <cp:revision>42</cp:revision>
  <dcterms:created xsi:type="dcterms:W3CDTF">2016-04-14T12:44:44Z</dcterms:created>
  <dcterms:modified xsi:type="dcterms:W3CDTF">2017-10-18T17:24:12Z</dcterms:modified>
</cp:coreProperties>
</file>