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AC7"/>
    <a:srgbClr val="E4F1FE"/>
    <a:srgbClr val="CEE4F3"/>
    <a:srgbClr val="C5EFF7"/>
    <a:srgbClr val="336E7B"/>
    <a:srgbClr val="32A4D2"/>
    <a:srgbClr val="4CB0D8"/>
    <a:srgbClr val="52B3D9"/>
    <a:srgbClr val="22A7F0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6" autoAdjust="0"/>
    <p:restoredTop sz="94660"/>
  </p:normalViewPr>
  <p:slideViewPr>
    <p:cSldViewPr showGuides="1">
      <p:cViewPr>
        <p:scale>
          <a:sx n="100" d="100"/>
          <a:sy n="100" d="100"/>
        </p:scale>
        <p:origin x="1266" y="42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9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8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1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5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983432" y="3040561"/>
            <a:ext cx="4634143" cy="47607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프로젝트 </a:t>
            </a:r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최종 </a:t>
            </a:r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발표</a:t>
            </a:r>
            <a:endParaRPr lang="ko-KR" altLang="en-US" sz="4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83432" y="908720"/>
            <a:ext cx="5647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2D Game Programming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55440" y="4725144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2013180006 </a:t>
            </a:r>
            <a:r>
              <a:rPr lang="ko-KR" altLang="en-US" sz="3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김재환</a:t>
            </a:r>
            <a:endParaRPr lang="en-US" altLang="ko-KR" sz="3600" dirty="0">
              <a:solidFill>
                <a:schemeClr val="accent4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6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53053" y="566868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게임 </a:t>
            </a:r>
            <a:r>
              <a:rPr lang="ko-KR" altLang="en-US" sz="3600" b="1" dirty="0" smtClean="0">
                <a:solidFill>
                  <a:srgbClr val="002060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소개</a:t>
            </a:r>
            <a:endParaRPr lang="en-US" altLang="ko-KR" sz="3600" b="1" dirty="0" smtClean="0">
              <a:solidFill>
                <a:srgbClr val="002060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6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63352" y="476672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개발 </a:t>
            </a:r>
            <a:endParaRPr lang="en-US" altLang="ko-KR" sz="3600" b="1" dirty="0" smtClean="0">
              <a:solidFill>
                <a:srgbClr val="002060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ko-KR" altLang="en-US" sz="3600" b="1" dirty="0" smtClean="0">
                <a:solidFill>
                  <a:srgbClr val="002060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진척도</a:t>
            </a:r>
            <a:endParaRPr lang="en-US" altLang="ko-KR" sz="3600" b="1" dirty="0" smtClean="0">
              <a:solidFill>
                <a:srgbClr val="002060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3053" y="1984053"/>
            <a:ext cx="218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05606"/>
              </p:ext>
            </p:extLst>
          </p:nvPr>
        </p:nvGraphicFramePr>
        <p:xfrm>
          <a:off x="1833012" y="438572"/>
          <a:ext cx="9865095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57">
                  <a:extLst>
                    <a:ext uri="{9D8B030D-6E8A-4147-A177-3AD203B41FA5}">
                      <a16:colId xmlns:a16="http://schemas.microsoft.com/office/drawing/2014/main" val="3952743314"/>
                    </a:ext>
                  </a:extLst>
                </a:gridCol>
                <a:gridCol w="4750710">
                  <a:extLst>
                    <a:ext uri="{9D8B030D-6E8A-4147-A177-3AD203B41FA5}">
                      <a16:colId xmlns:a16="http://schemas.microsoft.com/office/drawing/2014/main" val="3138213338"/>
                    </a:ext>
                  </a:extLst>
                </a:gridCol>
                <a:gridCol w="1494711">
                  <a:extLst>
                    <a:ext uri="{9D8B030D-6E8A-4147-A177-3AD203B41FA5}">
                      <a16:colId xmlns:a16="http://schemas.microsoft.com/office/drawing/2014/main" val="1507492056"/>
                    </a:ext>
                  </a:extLst>
                </a:gridCol>
                <a:gridCol w="1793654">
                  <a:extLst>
                    <a:ext uri="{9D8B030D-6E8A-4147-A177-3AD203B41FA5}">
                      <a16:colId xmlns:a16="http://schemas.microsoft.com/office/drawing/2014/main" val="1390425688"/>
                    </a:ext>
                  </a:extLst>
                </a:gridCol>
                <a:gridCol w="971563">
                  <a:extLst>
                    <a:ext uri="{9D8B030D-6E8A-4147-A177-3AD203B41FA5}">
                      <a16:colId xmlns:a16="http://schemas.microsoft.com/office/drawing/2014/main" val="3223370864"/>
                    </a:ext>
                  </a:extLst>
                </a:gridCol>
              </a:tblGrid>
              <a:tr h="134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최소 범위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추가 범위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실제 개발 완료 범위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진척도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81461"/>
                  </a:ext>
                </a:extLst>
              </a:tr>
              <a:tr h="353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컨트롤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방향키를 이용한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방향 </a:t>
                      </a:r>
                      <a:r>
                        <a:rPr lang="ko-KR" altLang="en-US" sz="1200" baseline="0" dirty="0" smtClean="0"/>
                        <a:t>이동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키 입력을 받아 캐릭터가 현재 보는 방향으로 근접 공격을</a:t>
                      </a:r>
                      <a:r>
                        <a:rPr lang="ko-KR" altLang="en-US" sz="1200" baseline="0" dirty="0" smtClean="0"/>
                        <a:t> 발동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방향키 이동 </a:t>
                      </a: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방향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점프 구현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점프 제외 전원 구현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점프는 리소스의 한계로 미 구현</a:t>
                      </a:r>
                      <a:r>
                        <a:rPr lang="en-US" altLang="ko-KR" sz="1200" dirty="0" smtClean="0"/>
                        <a:t>) 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89424"/>
                  </a:ext>
                </a:extLst>
              </a:tr>
              <a:tr h="252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기술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특정 키를 입력 받아 특정 자원을 소비하여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강력한 기술 발동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다양한 기술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바람 쪼개기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스킬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종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 </a:t>
                      </a:r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85926"/>
                  </a:ext>
                </a:extLst>
              </a:tr>
              <a:tr h="353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</a:t>
                      </a:r>
                      <a:r>
                        <a:rPr lang="en-US" altLang="ko-KR" sz="1200" dirty="0" smtClean="0"/>
                        <a:t>3 </a:t>
                      </a:r>
                      <a:r>
                        <a:rPr lang="ko-KR" altLang="en-US" sz="1200" dirty="0" smtClean="0"/>
                        <a:t>스테이지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퍼즐</a:t>
                      </a:r>
                      <a:r>
                        <a:rPr lang="ko-KR" altLang="en-US" sz="1200" baseline="0" dirty="0" smtClean="0"/>
                        <a:t> 등의 </a:t>
                      </a:r>
                      <a:r>
                        <a:rPr lang="ko-KR" altLang="en-US" sz="1200" dirty="0" smtClean="0"/>
                        <a:t>요소 존재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최종 스테이지에서는 강력한 적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보스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출현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스테이지의 볼륨이나 개수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구현 완료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83249"/>
                  </a:ext>
                </a:extLst>
              </a:tr>
              <a:tr h="453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적 </a:t>
                      </a:r>
                      <a:r>
                        <a:rPr lang="en-US" altLang="ko-KR" sz="1200" dirty="0" smtClean="0"/>
                        <a:t>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화면에 나타난 즉시 플레이어를 인식</a:t>
                      </a:r>
                      <a:endParaRPr lang="en-US" altLang="ko-KR" sz="12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플레이어가 근처에 접근 시 인식</a:t>
                      </a:r>
                      <a:endParaRPr lang="en-US" altLang="ko-KR" sz="12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플레이어에게 먼저 공격을 받을 시 인식</a:t>
                      </a:r>
                      <a:endParaRPr lang="en-US" altLang="ko-KR" sz="120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dirty="0" smtClean="0"/>
                        <a:t>인식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플레이어를 추적</a:t>
                      </a:r>
                      <a:r>
                        <a:rPr lang="ko-KR" altLang="en-US" sz="1200" baseline="0" dirty="0" smtClean="0"/>
                        <a:t>함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보스 몬스터</a:t>
                      </a:r>
                      <a:r>
                        <a:rPr lang="ko-KR" altLang="en-US" sz="1200" baseline="0" dirty="0" smtClean="0"/>
                        <a:t> 고유의</a:t>
                      </a:r>
                      <a:r>
                        <a:rPr lang="ko-KR" altLang="en-US" sz="1200" dirty="0" smtClean="0"/>
                        <a:t> 공격 패턴 추가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가지 종류의 </a:t>
                      </a:r>
                      <a:r>
                        <a:rPr lang="en-US" altLang="ko-KR" sz="1200" dirty="0" smtClean="0"/>
                        <a:t>AI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전원 구현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 </a:t>
                      </a:r>
                      <a:r>
                        <a:rPr lang="en-US" altLang="ko-KR" sz="1200" dirty="0" smtClean="0"/>
                        <a:t>100%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07525"/>
                  </a:ext>
                </a:extLst>
              </a:tr>
              <a:tr h="554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난이도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증가 시 적의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능력치</a:t>
                      </a:r>
                      <a:r>
                        <a:rPr lang="ko-KR" altLang="en-US" sz="1200" baseline="0" dirty="0" smtClean="0"/>
                        <a:t> 강화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보스 몬스터의 패턴 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퍼즐 요소 추가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퍼즐 난이도 심화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시스템 미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48271"/>
                  </a:ext>
                </a:extLst>
              </a:tr>
              <a:tr h="655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기능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시스템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피격 시 </a:t>
                      </a:r>
                      <a:r>
                        <a:rPr lang="en-US" altLang="ko-KR" sz="1200" dirty="0" smtClean="0"/>
                        <a:t>HP </a:t>
                      </a:r>
                      <a:r>
                        <a:rPr lang="ko-KR" altLang="en-US" sz="1200" dirty="0" smtClean="0"/>
                        <a:t>감소</a:t>
                      </a:r>
                      <a:r>
                        <a:rPr lang="en-US" altLang="ko-KR" sz="1200" dirty="0" smtClean="0"/>
                        <a:t>, HP 0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진입 시 게임오버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적을 쓰러뜨려 얻은 자원으로 캐릭터 육성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소모 아이템을 획득하여 특정 자원 회복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착용시 특정 기능이 해금되거나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능력치에</a:t>
                      </a:r>
                      <a:r>
                        <a:rPr lang="ko-KR" altLang="en-US" sz="1200" dirty="0" smtClean="0"/>
                        <a:t> 보정이 붙는</a:t>
                      </a:r>
                      <a:r>
                        <a:rPr lang="ko-KR" altLang="en-US" sz="1200" baseline="0" dirty="0" smtClean="0"/>
                        <a:t> 장비 아이템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피격 시 </a:t>
                      </a:r>
                      <a:r>
                        <a:rPr lang="en-US" altLang="ko-KR" sz="1200" dirty="0" smtClean="0"/>
                        <a:t>HP</a:t>
                      </a:r>
                      <a:r>
                        <a:rPr lang="ko-KR" altLang="en-US" sz="1200" dirty="0" smtClean="0"/>
                        <a:t>감소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게임오버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캐릭터 육성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소모 아이템</a:t>
                      </a:r>
                      <a:r>
                        <a:rPr lang="ko-KR" altLang="en-US" sz="1200" baseline="0" dirty="0" smtClean="0"/>
                        <a:t>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 </a:t>
                      </a:r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78751"/>
                  </a:ext>
                </a:extLst>
              </a:tr>
              <a:tr h="252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배경 음악 삽입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특정 행동 시 효과음 발생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배경음악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효과음 삽입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63590"/>
                  </a:ext>
                </a:extLst>
              </a:tr>
              <a:tr h="353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애니메이션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아군이나 적 캐릭터의 보행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기술 모션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사망 모션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특수 모션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아군과 적 캐릭터의 보행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기술 모션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54177"/>
                  </a:ext>
                </a:extLst>
              </a:tr>
              <a:tr h="252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사망 시 상태를 랭킹 판을 만들어 저장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기술</a:t>
                      </a:r>
                      <a:r>
                        <a:rPr lang="ko-KR" altLang="en-US" sz="1200" baseline="0" dirty="0" smtClean="0"/>
                        <a:t>을 가진 캐릭터 선택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 구현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0%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83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2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Box 574"/>
          <p:cNvSpPr txBox="1"/>
          <p:nvPr/>
        </p:nvSpPr>
        <p:spPr>
          <a:xfrm>
            <a:off x="3135900" y="1218557"/>
            <a:ext cx="5920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잘된 점 및 아쉬운 점 정리</a:t>
            </a:r>
            <a:endParaRPr lang="en-US" altLang="ko-KR" sz="40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891649" y="2852936"/>
            <a:ext cx="6408712" cy="374441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잘된 점 </a:t>
            </a:r>
            <a:r>
              <a:rPr lang="en-US" altLang="ko-KR" dirty="0" smtClean="0"/>
              <a:t>–</a:t>
            </a:r>
          </a:p>
          <a:p>
            <a:pPr algn="ctr"/>
            <a:r>
              <a:rPr lang="ko-KR" altLang="en-US" dirty="0" smtClean="0"/>
              <a:t>처음에 의도한 대로 플레이어 캐릭터를 키워가며 스테이지를 진행한다는 개념과 의도했던 기초적인 시스템은 구현 완료하는 데에 성공하였다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아쉬운 점 </a:t>
            </a:r>
            <a:r>
              <a:rPr lang="en-US" altLang="ko-KR" dirty="0" smtClean="0"/>
              <a:t>–</a:t>
            </a:r>
          </a:p>
          <a:p>
            <a:pPr algn="ctr"/>
            <a:r>
              <a:rPr lang="en-US" altLang="ko-KR" dirty="0" smtClean="0"/>
              <a:t>RPG </a:t>
            </a:r>
            <a:r>
              <a:rPr lang="ko-KR" altLang="en-US" dirty="0" smtClean="0"/>
              <a:t>장르에 대해 처음에는 생각한 것이 많아서 이것저것 구현하려 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정작 개발 시작 후 예상치 못한 곳에서 난관에 부딪히고 먹통을 일으켰다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시간이 충분히 많았음에도 불구하고</a:t>
            </a:r>
            <a:r>
              <a:rPr lang="en-US" altLang="ko-KR" dirty="0" smtClean="0"/>
              <a:t>, </a:t>
            </a:r>
            <a:r>
              <a:rPr lang="ko-KR" altLang="en-US" dirty="0"/>
              <a:t>아직 구현하고 싶은 것이 </a:t>
            </a:r>
            <a:r>
              <a:rPr lang="ko-KR" altLang="en-US"/>
              <a:t>많이 </a:t>
            </a:r>
            <a:r>
              <a:rPr lang="ko-KR" altLang="en-US" smtClean="0"/>
              <a:t>있는데도</a:t>
            </a:r>
            <a:r>
              <a:rPr lang="en-US" altLang="ko-KR" smtClean="0"/>
              <a:t>,</a:t>
            </a:r>
            <a:endParaRPr lang="ko-KR" altLang="en-US" dirty="0"/>
          </a:p>
          <a:p>
            <a:pPr algn="ctr"/>
            <a:r>
              <a:rPr lang="ko-KR" altLang="en-US" dirty="0" smtClean="0"/>
              <a:t>실력 부족으로 인해 구현하고자 했던 것을 다 구현하지 못한 점이 아쉬움으로 남았다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5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372</Words>
  <Application>Microsoft Office PowerPoint</Application>
  <PresentationFormat>와이드스크린</PresentationFormat>
  <Paragraphs>86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SpoqaHanSans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Gold.D_010-3086-0508</dc:creator>
  <cp:lastModifiedBy>Gold.D_010-3086-0508</cp:lastModifiedBy>
  <cp:revision>64</cp:revision>
  <dcterms:created xsi:type="dcterms:W3CDTF">2016-04-14T12:44:44Z</dcterms:created>
  <dcterms:modified xsi:type="dcterms:W3CDTF">2017-12-26T10:51:38Z</dcterms:modified>
</cp:coreProperties>
</file>