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57" r:id="rId5"/>
    <p:sldId id="258" r:id="rId6"/>
    <p:sldId id="268" r:id="rId7"/>
    <p:sldId id="267" r:id="rId8"/>
    <p:sldId id="259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8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1E4E7-DF5F-F07A-0C2C-8631BBD89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93EA93-F7F7-A23F-1FDA-36FEA352A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97625-3319-F498-4767-5746C8D2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03D-2216-4F77-BFAD-AF96B1378E34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BFDB4-F307-4A8B-FBBE-A7A199FB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028471-091E-724F-8B4D-22A8D0FC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513E-5A62-4F85-BD4F-56057C3E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7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B5BCA-5DCC-EDD9-6B12-F2C4383C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730EB7-F5C0-6A5D-D97B-5C60E71FE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E8AC3-8759-935A-91BE-CC6E0232B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03D-2216-4F77-BFAD-AF96B1378E34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91C914-BBA2-D55A-D6F5-74A6B0AF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C4BBF9-F92E-E3DC-6D4F-7F54C1F1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513E-5A62-4F85-BD4F-56057C3E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02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EBAE0B-6370-1257-6580-FAE7B4DA6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D4C6D3-BA56-9368-A305-C7CA25398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79CAD9-B9C4-39DE-D3FE-667BA930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03D-2216-4F77-BFAD-AF96B1378E34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2039D-9864-6478-4AD0-A80528F4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5EC011-DDDA-B6B3-E13A-6CDBB5D99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513E-5A62-4F85-BD4F-56057C3E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39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7445A-7A12-2075-7D82-74936EF8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249E92-8A4A-529D-D100-9BC0585E6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CAAEF1-05A9-9A55-7CE3-532739E1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03D-2216-4F77-BFAD-AF96B1378E34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B811E1-7D36-625B-CCDA-71D8B498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909E0-A265-B6DB-A5A4-1131CF3F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513E-5A62-4F85-BD4F-56057C3E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09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9E6AB-DE07-9290-E06C-75A9C3420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1C8498-19F7-DCC3-41E3-3F0F0F4FF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F9C31-A0CF-B194-D2BB-38BFB83F7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03D-2216-4F77-BFAD-AF96B1378E34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FA6E03-3874-F696-C698-C3D49AEAB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43B53A-1E8A-9295-4750-D9B91981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513E-5A62-4F85-BD4F-56057C3E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25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1B2B1-D389-5680-215B-8382B2B8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2CC12-4D3F-D4A0-1C37-BF2F46716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AB9EE9-111E-48DF-C04F-014DF035C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978774-8A35-A329-2974-1A25FCEB6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03D-2216-4F77-BFAD-AF96B1378E34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412A17-1252-D86A-DEF3-BE877526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7F2757-6467-E121-F43D-9E0A5AC2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513E-5A62-4F85-BD4F-56057C3E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7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2F176-A6EB-E678-4066-6D73CC98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5C6745-82A7-ED13-4BF6-4B8DE68BF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0BABE9-80CB-DE81-AD16-E149D9AE1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6CB268-D2C2-65AB-C3F1-70C068598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43FBFD-E146-D66E-ADC4-EC93977A6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FD8313-AF29-3133-A2C0-782736BE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03D-2216-4F77-BFAD-AF96B1378E34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618B89-1AC4-B99E-2AD5-E659A0CB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2F7AF7-6464-5E44-F00F-CE26445C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513E-5A62-4F85-BD4F-56057C3E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45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C7969-4E6C-4A2B-C6C3-3712C2D7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08C0B6-6EBB-D1F5-42CD-BD042B501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03D-2216-4F77-BFAD-AF96B1378E34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7CE2D8-999A-917A-9C58-AC94F578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1C0643-B379-6873-CFEA-D920CF8B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513E-5A62-4F85-BD4F-56057C3E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10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9C16BD-1F3E-940D-6BBD-FF2CACBC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03D-2216-4F77-BFAD-AF96B1378E34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66AC6D-57AC-C057-6045-BC580FD3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4048D6-2CE8-0D78-07F1-EB272DED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513E-5A62-4F85-BD4F-56057C3E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32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58172-1978-8F9B-685B-6B361DB94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F6FF4-01B1-2BD9-EBF3-196E4B325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5AA333-D81D-9037-C7DE-E2BC894D0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22A511-1910-23E6-37EB-D8C53CBC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03D-2216-4F77-BFAD-AF96B1378E34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9454C-79B5-653C-6F3F-FAC261CB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771CB4-B8F6-C9E1-C28F-F692FD0A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513E-5A62-4F85-BD4F-56057C3E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08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4F749-C71F-FD56-826E-168CFB55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D78FDE-BA0D-12C4-4366-E1B4A5EE8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D7543D-6F5F-BEB2-A739-037DBEC40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B8FB33-7C98-88EA-12B6-3AD5D6E4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03D-2216-4F77-BFAD-AF96B1378E34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7FD5A0-D261-1065-F0AF-A923A8D55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037359-62D5-9A9C-1CBB-A8885A40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513E-5A62-4F85-BD4F-56057C3E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42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8F9C00-38B3-5D24-400F-579525803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21AF30-4645-3A7A-7AD1-CED419004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025A5-8A5D-2B65-548F-2E55F5443D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40B03D-2216-4F77-BFAD-AF96B1378E34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0B32B1-9FEC-1A33-8FA8-9FAACB0E7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21C73-79B6-ED7F-6C20-0D4182FA7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B1513E-5A62-4F85-BD4F-56057C3E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23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EEF7DECD-6D18-237A-811C-1EC25A6BD3C0}"/>
              </a:ext>
            </a:extLst>
          </p:cNvPr>
          <p:cNvGrpSpPr/>
          <p:nvPr/>
        </p:nvGrpSpPr>
        <p:grpSpPr>
          <a:xfrm>
            <a:off x="1939998" y="980853"/>
            <a:ext cx="8580469" cy="4896293"/>
            <a:chOff x="1616148" y="1371600"/>
            <a:chExt cx="8580469" cy="4896293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91E6C8AF-B0B8-4237-F2D9-7ABA0FFD3A11}"/>
                </a:ext>
              </a:extLst>
            </p:cNvPr>
            <p:cNvSpPr/>
            <p:nvPr/>
          </p:nvSpPr>
          <p:spPr>
            <a:xfrm>
              <a:off x="1616148" y="2998381"/>
              <a:ext cx="2041451" cy="1637414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>
                  <a:solidFill>
                    <a:sysClr val="windowText" lastClr="000000"/>
                  </a:solidFill>
                </a:rPr>
                <a:t>h</a:t>
              </a:r>
              <a:r>
                <a:rPr lang="en-US" altLang="ko-KR" sz="4400" b="1" baseline="-250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4400" b="1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D6F53DF2-C96D-2477-1A4A-308906C3DE31}"/>
                </a:ext>
              </a:extLst>
            </p:cNvPr>
            <p:cNvCxnSpPr>
              <a:cxnSpLocks/>
              <a:stCxn id="4" idx="0"/>
              <a:endCxn id="8" idx="4"/>
            </p:cNvCxnSpPr>
            <p:nvPr/>
          </p:nvCxnSpPr>
          <p:spPr>
            <a:xfrm flipH="1" flipV="1">
              <a:off x="2636873" y="2286000"/>
              <a:ext cx="1" cy="71238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6B1A160-4EDA-7EDC-3E06-6A4E7FDF4B96}"/>
                </a:ext>
              </a:extLst>
            </p:cNvPr>
            <p:cNvSpPr/>
            <p:nvPr/>
          </p:nvSpPr>
          <p:spPr>
            <a:xfrm>
              <a:off x="2179673" y="1371600"/>
              <a:ext cx="914400" cy="914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ko-KR" sz="2800" b="1" baseline="-250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800" b="1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58106DB-933B-1D90-4C33-A7D5EFF4A687}"/>
                </a:ext>
              </a:extLst>
            </p:cNvPr>
            <p:cNvSpPr/>
            <p:nvPr/>
          </p:nvSpPr>
          <p:spPr>
            <a:xfrm>
              <a:off x="2179673" y="5353493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ysClr val="windowText" lastClr="000000"/>
                  </a:solidFill>
                </a:rPr>
                <a:t>X</a:t>
              </a:r>
              <a:r>
                <a:rPr lang="en-US" altLang="ko-KR" sz="2800" b="1" baseline="-250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800" b="1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35EEFD7D-0F09-9566-9CF8-3623011F13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36873" y="4635795"/>
              <a:ext cx="1" cy="71238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8CF5AE-CC1E-828C-62AD-8AB34D62A14C}"/>
                </a:ext>
              </a:extLst>
            </p:cNvPr>
            <p:cNvSpPr txBox="1"/>
            <p:nvPr/>
          </p:nvSpPr>
          <p:spPr>
            <a:xfrm>
              <a:off x="2836031" y="4640290"/>
              <a:ext cx="12362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baseline="-25000" dirty="0"/>
                <a:t>* </a:t>
              </a:r>
              <a:r>
                <a:rPr lang="en-US" altLang="ko-KR" sz="2800" b="1" dirty="0" err="1"/>
                <a:t>W</a:t>
              </a:r>
              <a:r>
                <a:rPr lang="en-US" altLang="ko-KR" sz="2800" b="1" baseline="-25000" dirty="0" err="1"/>
                <a:t>xh</a:t>
              </a:r>
              <a:endParaRPr lang="ko-KR" altLang="en-US" sz="2800" b="1" baseline="-25000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F092D7C-7396-B55E-45D1-0B5ADF9F8779}"/>
                </a:ext>
              </a:extLst>
            </p:cNvPr>
            <p:cNvSpPr/>
            <p:nvPr/>
          </p:nvSpPr>
          <p:spPr>
            <a:xfrm>
              <a:off x="4678324" y="2998381"/>
              <a:ext cx="2041451" cy="1637414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>
                  <a:solidFill>
                    <a:sysClr val="windowText" lastClr="000000"/>
                  </a:solidFill>
                </a:rPr>
                <a:t>h</a:t>
              </a:r>
              <a:r>
                <a:rPr lang="en-US" altLang="ko-KR" sz="4400" b="1" baseline="-250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4400" b="1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F21D35F-80A2-DF9A-DB18-85BC99CE222F}"/>
                </a:ext>
              </a:extLst>
            </p:cNvPr>
            <p:cNvCxnSpPr>
              <a:cxnSpLocks/>
              <a:stCxn id="13" idx="0"/>
              <a:endCxn id="15" idx="4"/>
            </p:cNvCxnSpPr>
            <p:nvPr/>
          </p:nvCxnSpPr>
          <p:spPr>
            <a:xfrm flipH="1" flipV="1">
              <a:off x="5699049" y="2286000"/>
              <a:ext cx="1" cy="71238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B19C042-FB57-60AA-7E38-FB2D78F0C3DE}"/>
                </a:ext>
              </a:extLst>
            </p:cNvPr>
            <p:cNvSpPr/>
            <p:nvPr/>
          </p:nvSpPr>
          <p:spPr>
            <a:xfrm>
              <a:off x="5241849" y="1371600"/>
              <a:ext cx="914400" cy="914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ko-KR" sz="2800" b="1" baseline="-250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800" b="1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1815126-2A96-883B-0A0A-1768F0702530}"/>
                </a:ext>
              </a:extLst>
            </p:cNvPr>
            <p:cNvSpPr/>
            <p:nvPr/>
          </p:nvSpPr>
          <p:spPr>
            <a:xfrm>
              <a:off x="5241849" y="5353493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ysClr val="windowText" lastClr="000000"/>
                  </a:solidFill>
                </a:rPr>
                <a:t>X</a:t>
              </a:r>
              <a:r>
                <a:rPr lang="en-US" altLang="ko-KR" sz="2800" b="1" baseline="-250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800" b="1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93CB1586-8F0D-7FCC-FD2C-8516C68437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99049" y="4635795"/>
              <a:ext cx="1" cy="71238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662278-4EE9-E30B-889C-EBD5F68A54F1}"/>
                </a:ext>
              </a:extLst>
            </p:cNvPr>
            <p:cNvSpPr txBox="1"/>
            <p:nvPr/>
          </p:nvSpPr>
          <p:spPr>
            <a:xfrm>
              <a:off x="5898207" y="4640290"/>
              <a:ext cx="12362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baseline="-25000" dirty="0"/>
                <a:t>* </a:t>
              </a:r>
              <a:r>
                <a:rPr lang="en-US" altLang="ko-KR" sz="2800" b="1" dirty="0" err="1"/>
                <a:t>W</a:t>
              </a:r>
              <a:r>
                <a:rPr lang="en-US" altLang="ko-KR" sz="2800" b="1" baseline="-25000" dirty="0" err="1"/>
                <a:t>xh</a:t>
              </a:r>
              <a:endParaRPr lang="ko-KR" altLang="en-US" sz="2800" b="1" baseline="-25000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A1F0B8E-0BDE-B14B-774D-8C91CDDD0176}"/>
                </a:ext>
              </a:extLst>
            </p:cNvPr>
            <p:cNvSpPr/>
            <p:nvPr/>
          </p:nvSpPr>
          <p:spPr>
            <a:xfrm>
              <a:off x="7740498" y="2998381"/>
              <a:ext cx="2041451" cy="1637414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>
                  <a:solidFill>
                    <a:sysClr val="windowText" lastClr="000000"/>
                  </a:solidFill>
                </a:rPr>
                <a:t>h</a:t>
              </a:r>
              <a:r>
                <a:rPr lang="en-US" altLang="ko-KR" sz="4400" b="1" baseline="-250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4400" b="1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E65DBEA3-6770-E31E-9C1B-3309DF6564D0}"/>
                </a:ext>
              </a:extLst>
            </p:cNvPr>
            <p:cNvCxnSpPr>
              <a:cxnSpLocks/>
              <a:stCxn id="19" idx="0"/>
              <a:endCxn id="21" idx="4"/>
            </p:cNvCxnSpPr>
            <p:nvPr/>
          </p:nvCxnSpPr>
          <p:spPr>
            <a:xfrm flipH="1" flipV="1">
              <a:off x="8761223" y="2286000"/>
              <a:ext cx="1" cy="71238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DBD5329-1A17-6D90-855F-B3AF6DCE22A4}"/>
                </a:ext>
              </a:extLst>
            </p:cNvPr>
            <p:cNvSpPr/>
            <p:nvPr/>
          </p:nvSpPr>
          <p:spPr>
            <a:xfrm>
              <a:off x="8304023" y="1371600"/>
              <a:ext cx="914400" cy="914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ko-KR" sz="2800" b="1" baseline="-250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800" b="1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B2D06FB-E034-52AC-C199-37E5DBBC432D}"/>
                </a:ext>
              </a:extLst>
            </p:cNvPr>
            <p:cNvSpPr/>
            <p:nvPr/>
          </p:nvSpPr>
          <p:spPr>
            <a:xfrm>
              <a:off x="8304023" y="5353493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ysClr val="windowText" lastClr="000000"/>
                  </a:solidFill>
                </a:rPr>
                <a:t>X</a:t>
              </a:r>
              <a:r>
                <a:rPr lang="en-US" altLang="ko-KR" sz="2800" b="1" baseline="-250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800" b="1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9625301-82D5-8895-E640-450EA65DD3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61223" y="4635795"/>
              <a:ext cx="1" cy="71238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60E5CDA-BD3C-1842-BE02-D44088AED96E}"/>
                </a:ext>
              </a:extLst>
            </p:cNvPr>
            <p:cNvSpPr txBox="1"/>
            <p:nvPr/>
          </p:nvSpPr>
          <p:spPr>
            <a:xfrm>
              <a:off x="8960381" y="4640290"/>
              <a:ext cx="12362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baseline="-25000" dirty="0"/>
                <a:t>* </a:t>
              </a:r>
              <a:r>
                <a:rPr lang="en-US" altLang="ko-KR" sz="2800" b="1" dirty="0" err="1"/>
                <a:t>W</a:t>
              </a:r>
              <a:r>
                <a:rPr lang="en-US" altLang="ko-KR" sz="2800" b="1" baseline="-25000" dirty="0" err="1"/>
                <a:t>xh</a:t>
              </a:r>
              <a:endParaRPr lang="ko-KR" altLang="en-US" sz="2800" b="1" baseline="-25000" dirty="0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A070F72C-73AE-4DEE-8BC7-E2FA82C319E4}"/>
                </a:ext>
              </a:extLst>
            </p:cNvPr>
            <p:cNvCxnSpPr>
              <a:cxnSpLocks/>
              <a:stCxn id="4" idx="3"/>
              <a:endCxn id="13" idx="1"/>
            </p:cNvCxnSpPr>
            <p:nvPr/>
          </p:nvCxnSpPr>
          <p:spPr>
            <a:xfrm>
              <a:off x="3657599" y="3817088"/>
              <a:ext cx="102072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71BEF558-5290-F893-39B5-6FB43FC9F67A}"/>
                </a:ext>
              </a:extLst>
            </p:cNvPr>
            <p:cNvCxnSpPr>
              <a:cxnSpLocks/>
              <a:stCxn id="13" idx="3"/>
              <a:endCxn id="19" idx="1"/>
            </p:cNvCxnSpPr>
            <p:nvPr/>
          </p:nvCxnSpPr>
          <p:spPr>
            <a:xfrm>
              <a:off x="6719775" y="3817088"/>
              <a:ext cx="102072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6205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1092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157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095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C24B6A5B-92CD-AFD2-D8E1-698FEB8BB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3507316"/>
            <a:ext cx="2294636" cy="15113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ED3DFB-AAEB-75C0-D3C0-19CEFC406DE5}"/>
              </a:ext>
            </a:extLst>
          </p:cNvPr>
          <p:cNvSpPr txBox="1"/>
          <p:nvPr/>
        </p:nvSpPr>
        <p:spPr>
          <a:xfrm>
            <a:off x="705993" y="3900381"/>
            <a:ext cx="2901950" cy="566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&lt;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수식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1&gt; AR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모델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99CBC59-7B90-CBFF-B841-55567C7C2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통계적 방법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457CDA6-0D87-733A-0231-34C744ED1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3429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758684880">
            <a:extLst>
              <a:ext uri="{FF2B5EF4-FFF2-40B4-BE49-F238E27FC236}">
                <a16:creationId xmlns:a16="http://schemas.microsoft.com/office/drawing/2014/main" id="{DEB4F757-F689-4B33-8D14-048FA19AE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850" y="3507316"/>
            <a:ext cx="2068513" cy="14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D88203FE-7078-7650-1A21-80C9DF25C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997" y="4054608"/>
            <a:ext cx="19962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6831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6831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6831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6831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6831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831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831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831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831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83125" algn="r"/>
              </a:tabLst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CI Poppy"/>
                <a:ea typeface="휴먼명조"/>
              </a:rPr>
              <a:t>&lt;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수식 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CI Poppy"/>
                <a:ea typeface="휴먼명조"/>
              </a:rPr>
              <a:t>2&gt; MA 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모델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83125" algn="r"/>
              </a:tabLst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71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43E4B-AD5B-C7D3-B423-3F22AC753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1506F6-4EF9-8F6E-F666-FB4678CD8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58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>
            <a:extLst>
              <a:ext uri="{FF2B5EF4-FFF2-40B4-BE49-F238E27FC236}">
                <a16:creationId xmlns:a16="http://schemas.microsoft.com/office/drawing/2014/main" id="{56834744-48DB-1E92-BACB-782A3D8252E9}"/>
              </a:ext>
            </a:extLst>
          </p:cNvPr>
          <p:cNvGrpSpPr/>
          <p:nvPr/>
        </p:nvGrpSpPr>
        <p:grpSpPr>
          <a:xfrm>
            <a:off x="702588" y="980853"/>
            <a:ext cx="10786824" cy="4896293"/>
            <a:chOff x="821060" y="1360967"/>
            <a:chExt cx="10786824" cy="4896293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226A570-D9E3-A276-3137-7108CA3FA01E}"/>
                </a:ext>
              </a:extLst>
            </p:cNvPr>
            <p:cNvSpPr/>
            <p:nvPr/>
          </p:nvSpPr>
          <p:spPr>
            <a:xfrm>
              <a:off x="2158408" y="2987748"/>
              <a:ext cx="2041451" cy="1637414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ysClr val="windowText" lastClr="000000"/>
                  </a:solidFill>
                </a:rPr>
                <a:t>LSTM</a:t>
              </a:r>
            </a:p>
            <a:p>
              <a:pPr algn="ctr"/>
              <a:r>
                <a:rPr lang="en-US" altLang="ko-KR" sz="3600" b="1" baseline="-25000" dirty="0">
                  <a:solidFill>
                    <a:sysClr val="windowText" lastClr="000000"/>
                  </a:solidFill>
                </a:rPr>
                <a:t>cell</a:t>
              </a:r>
              <a:endParaRPr lang="ko-KR" altLang="en-US" sz="3600" b="1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6519844-0A35-27A1-6099-7EE4388CA235}"/>
                </a:ext>
              </a:extLst>
            </p:cNvPr>
            <p:cNvSpPr/>
            <p:nvPr/>
          </p:nvSpPr>
          <p:spPr>
            <a:xfrm>
              <a:off x="4040372" y="1360967"/>
              <a:ext cx="914400" cy="914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ysClr val="windowText" lastClr="000000"/>
                  </a:solidFill>
                </a:rPr>
                <a:t>h</a:t>
              </a:r>
              <a:r>
                <a:rPr lang="en-US" altLang="ko-KR" sz="2000" b="1" baseline="-25000" dirty="0">
                  <a:solidFill>
                    <a:sysClr val="windowText" lastClr="000000"/>
                  </a:solidFill>
                </a:rPr>
                <a:t>t-1</a:t>
              </a:r>
              <a:endParaRPr lang="ko-KR" altLang="en-US" sz="2000" b="1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2978479-2E1C-8861-A52C-2925080F53B7}"/>
                </a:ext>
              </a:extLst>
            </p:cNvPr>
            <p:cNvSpPr/>
            <p:nvPr/>
          </p:nvSpPr>
          <p:spPr>
            <a:xfrm>
              <a:off x="2721933" y="5342860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ysClr val="windowText" lastClr="000000"/>
                  </a:solidFill>
                </a:rPr>
                <a:t>X</a:t>
              </a:r>
              <a:r>
                <a:rPr lang="en-US" altLang="ko-KR" sz="2000" b="1" baseline="-25000" dirty="0">
                  <a:solidFill>
                    <a:sysClr val="windowText" lastClr="000000"/>
                  </a:solidFill>
                </a:rPr>
                <a:t>t-1</a:t>
              </a:r>
              <a:endParaRPr lang="ko-KR" altLang="en-US" sz="2000" b="1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4705DD25-BE98-7352-573E-1961396526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9133" y="4625162"/>
              <a:ext cx="1" cy="71238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C8E5CBBE-C23F-571C-67FD-7915675D21DE}"/>
                </a:ext>
              </a:extLst>
            </p:cNvPr>
            <p:cNvSpPr/>
            <p:nvPr/>
          </p:nvSpPr>
          <p:spPr>
            <a:xfrm>
              <a:off x="4901609" y="2987748"/>
              <a:ext cx="2041451" cy="1637414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ysClr val="windowText" lastClr="000000"/>
                  </a:solidFill>
                </a:rPr>
                <a:t>LSTM</a:t>
              </a:r>
            </a:p>
            <a:p>
              <a:pPr algn="ctr"/>
              <a:r>
                <a:rPr lang="en-US" altLang="ko-KR" sz="3600" b="1" baseline="-25000" dirty="0">
                  <a:solidFill>
                    <a:sysClr val="windowText" lastClr="000000"/>
                  </a:solidFill>
                </a:rPr>
                <a:t>cell</a:t>
              </a:r>
              <a:endParaRPr lang="ko-KR" altLang="en-US" sz="3600" b="1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AB8AFEE-8096-AC5F-E2BA-C215304AD32B}"/>
                </a:ext>
              </a:extLst>
            </p:cNvPr>
            <p:cNvSpPr/>
            <p:nvPr/>
          </p:nvSpPr>
          <p:spPr>
            <a:xfrm>
              <a:off x="5465134" y="5342860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>
                  <a:solidFill>
                    <a:sysClr val="windowText" lastClr="000000"/>
                  </a:solidFill>
                </a:rPr>
                <a:t>X</a:t>
              </a:r>
              <a:r>
                <a:rPr lang="en-US" altLang="ko-KR" sz="2000" b="1" baseline="-25000" dirty="0" err="1">
                  <a:solidFill>
                    <a:sysClr val="windowText" lastClr="000000"/>
                  </a:solidFill>
                </a:rPr>
                <a:t>t</a:t>
              </a:r>
              <a:endParaRPr lang="ko-KR" altLang="en-US" sz="2000" b="1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ADD4A109-5CEC-C50E-A21A-136B8A4DF6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22334" y="4625162"/>
              <a:ext cx="1" cy="71238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3062DC-17C4-16CB-09C7-7E32980467B3}"/>
                </a:ext>
              </a:extLst>
            </p:cNvPr>
            <p:cNvSpPr txBox="1"/>
            <p:nvPr/>
          </p:nvSpPr>
          <p:spPr>
            <a:xfrm>
              <a:off x="872380" y="3965942"/>
              <a:ext cx="11685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h</a:t>
              </a:r>
              <a:r>
                <a:rPr lang="en-US" altLang="ko-KR" sz="3600" b="1" baseline="-25000" dirty="0"/>
                <a:t>t-2</a:t>
              </a:r>
              <a:endParaRPr lang="ko-KR" altLang="en-US" sz="3600" b="1" baseline="-25000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FBD1FC9-C5C0-5DE0-4B10-C65520CC31D4}"/>
                </a:ext>
              </a:extLst>
            </p:cNvPr>
            <p:cNvSpPr/>
            <p:nvPr/>
          </p:nvSpPr>
          <p:spPr>
            <a:xfrm>
              <a:off x="7644809" y="2987748"/>
              <a:ext cx="2041451" cy="1637414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ysClr val="windowText" lastClr="000000"/>
                  </a:solidFill>
                </a:rPr>
                <a:t>LSTM</a:t>
              </a:r>
            </a:p>
            <a:p>
              <a:pPr algn="ctr"/>
              <a:r>
                <a:rPr lang="en-US" altLang="ko-KR" sz="3600" b="1" baseline="-25000" dirty="0">
                  <a:solidFill>
                    <a:sysClr val="windowText" lastClr="000000"/>
                  </a:solidFill>
                </a:rPr>
                <a:t>cell</a:t>
              </a:r>
              <a:endParaRPr lang="ko-KR" altLang="en-US" sz="3600" b="1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647FA9A-AAB4-6BEF-9406-186480DEF3C0}"/>
                </a:ext>
              </a:extLst>
            </p:cNvPr>
            <p:cNvSpPr/>
            <p:nvPr/>
          </p:nvSpPr>
          <p:spPr>
            <a:xfrm>
              <a:off x="8208334" y="5342860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ysClr val="windowText" lastClr="000000"/>
                  </a:solidFill>
                </a:rPr>
                <a:t>X</a:t>
              </a:r>
              <a:r>
                <a:rPr lang="en-US" altLang="ko-KR" sz="2000" b="1" baseline="-25000" dirty="0">
                  <a:solidFill>
                    <a:sysClr val="windowText" lastClr="000000"/>
                  </a:solidFill>
                </a:rPr>
                <a:t>t+1</a:t>
              </a:r>
              <a:endParaRPr lang="ko-KR" altLang="en-US" sz="2000" b="1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D377C35-6C26-6A95-6344-5F3F1F74F8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65534" y="4625162"/>
              <a:ext cx="1" cy="71238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7C82E163-6642-D441-D9C1-F579C2316013}"/>
                </a:ext>
              </a:extLst>
            </p:cNvPr>
            <p:cNvCxnSpPr>
              <a:cxnSpLocks/>
            </p:cNvCxnSpPr>
            <p:nvPr/>
          </p:nvCxnSpPr>
          <p:spPr>
            <a:xfrm>
              <a:off x="4199859" y="4315045"/>
              <a:ext cx="70175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58E1C8FA-04FF-3A7E-E48F-01905CBB5D3C}"/>
                </a:ext>
              </a:extLst>
            </p:cNvPr>
            <p:cNvCxnSpPr>
              <a:cxnSpLocks/>
            </p:cNvCxnSpPr>
            <p:nvPr/>
          </p:nvCxnSpPr>
          <p:spPr>
            <a:xfrm>
              <a:off x="1765005" y="3429000"/>
              <a:ext cx="393403" cy="0"/>
            </a:xfrm>
            <a:prstGeom prst="straightConnector1">
              <a:avLst/>
            </a:prstGeom>
            <a:ln w="76200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C7425B1-1822-47AE-B158-A098DA46CE66}"/>
                </a:ext>
              </a:extLst>
            </p:cNvPr>
            <p:cNvSpPr txBox="1"/>
            <p:nvPr/>
          </p:nvSpPr>
          <p:spPr>
            <a:xfrm>
              <a:off x="821060" y="2989992"/>
              <a:ext cx="8841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en-US" altLang="ko-KR" sz="4000" b="1" baseline="-250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t-2</a:t>
              </a:r>
              <a:endParaRPr lang="ko-KR" altLang="en-US" sz="4000" b="1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C2A08FFA-2BEF-EBAD-FBAF-102C3E5AC60E}"/>
                </a:ext>
              </a:extLst>
            </p:cNvPr>
            <p:cNvCxnSpPr>
              <a:cxnSpLocks/>
            </p:cNvCxnSpPr>
            <p:nvPr/>
          </p:nvCxnSpPr>
          <p:spPr>
            <a:xfrm>
              <a:off x="6943060" y="4315045"/>
              <a:ext cx="70175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3B1E5B3E-1380-A0CF-90A8-96BBF6D186E9}"/>
                </a:ext>
              </a:extLst>
            </p:cNvPr>
            <p:cNvCxnSpPr>
              <a:cxnSpLocks/>
            </p:cNvCxnSpPr>
            <p:nvPr/>
          </p:nvCxnSpPr>
          <p:spPr>
            <a:xfrm>
              <a:off x="1765005" y="4315045"/>
              <a:ext cx="43327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0357FDCE-4E0E-1C5E-D7EC-167477A36E4A}"/>
                </a:ext>
              </a:extLst>
            </p:cNvPr>
            <p:cNvCxnSpPr>
              <a:cxnSpLocks/>
            </p:cNvCxnSpPr>
            <p:nvPr/>
          </p:nvCxnSpPr>
          <p:spPr>
            <a:xfrm>
              <a:off x="4199859" y="3429000"/>
              <a:ext cx="701750" cy="0"/>
            </a:xfrm>
            <a:prstGeom prst="straightConnector1">
              <a:avLst/>
            </a:prstGeom>
            <a:ln w="76200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FB2598-1562-B6B5-D470-01118E32BD02}"/>
                </a:ext>
              </a:extLst>
            </p:cNvPr>
            <p:cNvCxnSpPr>
              <a:cxnSpLocks/>
            </p:cNvCxnSpPr>
            <p:nvPr/>
          </p:nvCxnSpPr>
          <p:spPr>
            <a:xfrm>
              <a:off x="6943059" y="3429000"/>
              <a:ext cx="701750" cy="0"/>
            </a:xfrm>
            <a:prstGeom prst="straightConnector1">
              <a:avLst/>
            </a:prstGeom>
            <a:ln w="76200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E6A1737B-9A2D-3E57-2677-EAC5BDA3445B}"/>
                </a:ext>
              </a:extLst>
            </p:cNvPr>
            <p:cNvCxnSpPr>
              <a:cxnSpLocks/>
            </p:cNvCxnSpPr>
            <p:nvPr/>
          </p:nvCxnSpPr>
          <p:spPr>
            <a:xfrm>
              <a:off x="9686260" y="3429000"/>
              <a:ext cx="701750" cy="0"/>
            </a:xfrm>
            <a:prstGeom prst="straightConnector1">
              <a:avLst/>
            </a:prstGeom>
            <a:ln w="76200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817E95DC-AFA1-20DF-A6D1-FAD9277DFFFD}"/>
                </a:ext>
              </a:extLst>
            </p:cNvPr>
            <p:cNvCxnSpPr>
              <a:cxnSpLocks/>
            </p:cNvCxnSpPr>
            <p:nvPr/>
          </p:nvCxnSpPr>
          <p:spPr>
            <a:xfrm>
              <a:off x="9686260" y="4315045"/>
              <a:ext cx="70175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DE474D-B8FB-D6AB-94BC-135102B32C93}"/>
                </a:ext>
              </a:extLst>
            </p:cNvPr>
            <p:cNvSpPr txBox="1"/>
            <p:nvPr/>
          </p:nvSpPr>
          <p:spPr>
            <a:xfrm>
              <a:off x="10439328" y="3978831"/>
              <a:ext cx="11685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h</a:t>
              </a:r>
              <a:r>
                <a:rPr lang="en-US" altLang="ko-KR" sz="3600" b="1" baseline="-25000" dirty="0"/>
                <a:t>t+1</a:t>
              </a:r>
              <a:endParaRPr lang="ko-KR" altLang="en-US" sz="3600" b="1" baseline="-250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E5A9036-8269-2F39-1B04-92D7D8B7E452}"/>
                </a:ext>
              </a:extLst>
            </p:cNvPr>
            <p:cNvSpPr txBox="1"/>
            <p:nvPr/>
          </p:nvSpPr>
          <p:spPr>
            <a:xfrm>
              <a:off x="10388008" y="3002881"/>
              <a:ext cx="11685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en-US" altLang="ko-KR" sz="4000" b="1" baseline="-250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t+1</a:t>
              </a:r>
              <a:endParaRPr lang="ko-KR" altLang="en-US" sz="4000" b="1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D7429657-87BF-1D06-1CBB-3AF6E4F8E533}"/>
                </a:ext>
              </a:extLst>
            </p:cNvPr>
            <p:cNvCxnSpPr>
              <a:cxnSpLocks/>
              <a:endCxn id="7" idx="4"/>
            </p:cNvCxnSpPr>
            <p:nvPr/>
          </p:nvCxnSpPr>
          <p:spPr>
            <a:xfrm flipV="1">
              <a:off x="4484281" y="2275367"/>
              <a:ext cx="13291" cy="203967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46E86559-54F6-EBD0-8BEF-64502F76AF52}"/>
                </a:ext>
              </a:extLst>
            </p:cNvPr>
            <p:cNvSpPr/>
            <p:nvPr/>
          </p:nvSpPr>
          <p:spPr>
            <a:xfrm>
              <a:off x="6783571" y="1360967"/>
              <a:ext cx="914400" cy="914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>
                  <a:solidFill>
                    <a:sysClr val="windowText" lastClr="000000"/>
                  </a:solidFill>
                </a:rPr>
                <a:t>h</a:t>
              </a:r>
              <a:r>
                <a:rPr lang="en-US" altLang="ko-KR" sz="2000" b="1" baseline="-25000" dirty="0" err="1">
                  <a:solidFill>
                    <a:sysClr val="windowText" lastClr="000000"/>
                  </a:solidFill>
                </a:rPr>
                <a:t>t</a:t>
              </a:r>
              <a:endParaRPr lang="ko-KR" altLang="en-US" sz="2000" b="1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F89CF301-9FE2-2669-9056-2EE4E93A1133}"/>
                </a:ext>
              </a:extLst>
            </p:cNvPr>
            <p:cNvCxnSpPr>
              <a:cxnSpLocks/>
              <a:endCxn id="55" idx="4"/>
            </p:cNvCxnSpPr>
            <p:nvPr/>
          </p:nvCxnSpPr>
          <p:spPr>
            <a:xfrm flipV="1">
              <a:off x="7227480" y="2275367"/>
              <a:ext cx="13291" cy="203967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C3AD63DF-31E3-08B1-B24F-1DED7838885E}"/>
                </a:ext>
              </a:extLst>
            </p:cNvPr>
            <p:cNvSpPr/>
            <p:nvPr/>
          </p:nvSpPr>
          <p:spPr>
            <a:xfrm>
              <a:off x="9567460" y="1360967"/>
              <a:ext cx="914400" cy="914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ysClr val="windowText" lastClr="000000"/>
                  </a:solidFill>
                </a:rPr>
                <a:t>h</a:t>
              </a:r>
              <a:r>
                <a:rPr lang="en-US" altLang="ko-KR" sz="2000" b="1" baseline="-25000" dirty="0">
                  <a:solidFill>
                    <a:sysClr val="windowText" lastClr="000000"/>
                  </a:solidFill>
                </a:rPr>
                <a:t>t+1</a:t>
              </a:r>
              <a:endParaRPr lang="ko-KR" altLang="en-US" sz="2000" b="1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7BC0113-6DCB-056D-D4DE-514039EC9E9D}"/>
                </a:ext>
              </a:extLst>
            </p:cNvPr>
            <p:cNvCxnSpPr>
              <a:cxnSpLocks/>
              <a:endCxn id="57" idx="4"/>
            </p:cNvCxnSpPr>
            <p:nvPr/>
          </p:nvCxnSpPr>
          <p:spPr>
            <a:xfrm flipV="1">
              <a:off x="10011369" y="2275367"/>
              <a:ext cx="13291" cy="203967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C06421E-4510-1C55-6EEB-B72BB0AD0DB3}"/>
                </a:ext>
              </a:extLst>
            </p:cNvPr>
            <p:cNvSpPr txBox="1"/>
            <p:nvPr/>
          </p:nvSpPr>
          <p:spPr>
            <a:xfrm>
              <a:off x="872380" y="2430393"/>
              <a:ext cx="3248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Memory cell </a:t>
              </a:r>
              <a:r>
                <a:rPr lang="en-US" altLang="ko-KR" sz="2400" b="1" dirty="0" err="1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lline</a:t>
              </a:r>
              <a:endParaRPr lang="ko-KR" alt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45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CA34593-7592-5663-0E18-31DDA82C7487}"/>
              </a:ext>
            </a:extLst>
          </p:cNvPr>
          <p:cNvGrpSpPr/>
          <p:nvPr/>
        </p:nvGrpSpPr>
        <p:grpSpPr>
          <a:xfrm>
            <a:off x="1092763" y="272309"/>
            <a:ext cx="10006473" cy="6585691"/>
            <a:chOff x="687008" y="85090"/>
            <a:chExt cx="10006473" cy="6585691"/>
          </a:xfrm>
        </p:grpSpPr>
        <p:sp>
          <p:nvSpPr>
            <p:cNvPr id="168" name="원호 167">
              <a:extLst>
                <a:ext uri="{FF2B5EF4-FFF2-40B4-BE49-F238E27FC236}">
                  <a16:creationId xmlns:a16="http://schemas.microsoft.com/office/drawing/2014/main" id="{5BEB5016-687A-93B7-6CFB-F69543D3BB08}"/>
                </a:ext>
              </a:extLst>
            </p:cNvPr>
            <p:cNvSpPr/>
            <p:nvPr/>
          </p:nvSpPr>
          <p:spPr>
            <a:xfrm flipH="1">
              <a:off x="2066518" y="5952546"/>
              <a:ext cx="1401982" cy="718235"/>
            </a:xfrm>
            <a:prstGeom prst="arc">
              <a:avLst>
                <a:gd name="adj1" fmla="val 17217287"/>
                <a:gd name="adj2" fmla="val 20575331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4ECD6116-A4E5-5482-E1F9-29508C26D448}"/>
                </a:ext>
              </a:extLst>
            </p:cNvPr>
            <p:cNvGrpSpPr/>
            <p:nvPr/>
          </p:nvGrpSpPr>
          <p:grpSpPr>
            <a:xfrm>
              <a:off x="687008" y="85090"/>
              <a:ext cx="10006473" cy="6421198"/>
              <a:chOff x="687008" y="85090"/>
              <a:chExt cx="10006473" cy="6421198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8F6D57EA-EFC9-B1CE-B5E5-8BBBB19FD6AB}"/>
                  </a:ext>
                </a:extLst>
              </p:cNvPr>
              <p:cNvSpPr/>
              <p:nvPr/>
            </p:nvSpPr>
            <p:spPr>
              <a:xfrm>
                <a:off x="3643611" y="546755"/>
                <a:ext cx="4033101" cy="514703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22C4A1DB-1091-6D3B-DE64-469C0A7F49AF}"/>
                  </a:ext>
                </a:extLst>
              </p:cNvPr>
              <p:cNvSpPr/>
              <p:nvPr/>
            </p:nvSpPr>
            <p:spPr>
              <a:xfrm>
                <a:off x="1495523" y="534970"/>
                <a:ext cx="2064470" cy="5147035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6D0A657D-7246-E8C5-FD33-5F16E569A93E}"/>
                  </a:ext>
                </a:extLst>
              </p:cNvPr>
              <p:cNvSpPr/>
              <p:nvPr/>
            </p:nvSpPr>
            <p:spPr>
              <a:xfrm>
                <a:off x="7854097" y="534971"/>
                <a:ext cx="2064470" cy="51470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C992F9-3860-1399-5835-C277C950525C}"/>
                  </a:ext>
                </a:extLst>
              </p:cNvPr>
              <p:cNvSpPr txBox="1"/>
              <p:nvPr/>
            </p:nvSpPr>
            <p:spPr>
              <a:xfrm>
                <a:off x="1521808" y="85090"/>
                <a:ext cx="19243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b="1" dirty="0"/>
                  <a:t>Forget Gate</a:t>
                </a:r>
                <a:endParaRPr lang="ko-KR" altLang="en-US" sz="24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A71CFB-9F56-CB14-82CB-81D31CEA6E8E}"/>
                  </a:ext>
                </a:extLst>
              </p:cNvPr>
              <p:cNvSpPr txBox="1"/>
              <p:nvPr/>
            </p:nvSpPr>
            <p:spPr>
              <a:xfrm>
                <a:off x="4668427" y="85090"/>
                <a:ext cx="20334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b="1" dirty="0"/>
                  <a:t>Update Gate</a:t>
                </a:r>
                <a:endParaRPr lang="ko-KR" altLang="en-US" sz="24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1C281C-1125-2BA8-E637-859821AA6C0C}"/>
                  </a:ext>
                </a:extLst>
              </p:cNvPr>
              <p:cNvSpPr txBox="1"/>
              <p:nvPr/>
            </p:nvSpPr>
            <p:spPr>
              <a:xfrm>
                <a:off x="7879358" y="85090"/>
                <a:ext cx="20139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b="1" dirty="0"/>
                  <a:t>Output Gate</a:t>
                </a:r>
                <a:endParaRPr lang="ko-KR" altLang="en-US" sz="2400" b="1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2AAC95A4-E926-C119-EF05-B2BE6ADC178A}"/>
                  </a:ext>
                </a:extLst>
              </p:cNvPr>
              <p:cNvSpPr/>
              <p:nvPr/>
            </p:nvSpPr>
            <p:spPr>
              <a:xfrm>
                <a:off x="2733773" y="692622"/>
                <a:ext cx="631596" cy="6315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8000" dirty="0">
                    <a:solidFill>
                      <a:schemeClr val="tx1"/>
                    </a:solidFill>
                  </a:rPr>
                  <a:t>*</a:t>
                </a:r>
                <a:endParaRPr lang="ko-KR" altLang="en-US" sz="8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820EA36F-A79B-BA35-E2EE-701EE45B86CC}"/>
                  </a:ext>
                </a:extLst>
              </p:cNvPr>
              <p:cNvGrpSpPr/>
              <p:nvPr/>
            </p:nvGrpSpPr>
            <p:grpSpPr>
              <a:xfrm>
                <a:off x="2735148" y="4700155"/>
                <a:ext cx="631596" cy="649703"/>
                <a:chOff x="2733773" y="5037015"/>
                <a:chExt cx="631596" cy="649703"/>
              </a:xfrm>
            </p:grpSpPr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E3D88AED-55F3-5227-5C31-F97104572EB0}"/>
                    </a:ext>
                  </a:extLst>
                </p:cNvPr>
                <p:cNvSpPr/>
                <p:nvPr/>
              </p:nvSpPr>
              <p:spPr>
                <a:xfrm>
                  <a:off x="2733773" y="5037015"/>
                  <a:ext cx="631596" cy="63159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" name="곱하기 기호 15">
                  <a:extLst>
                    <a:ext uri="{FF2B5EF4-FFF2-40B4-BE49-F238E27FC236}">
                      <a16:creationId xmlns:a16="http://schemas.microsoft.com/office/drawing/2014/main" id="{530C8C59-F4EE-7B96-4FC4-F561BE8C1842}"/>
                    </a:ext>
                  </a:extLst>
                </p:cNvPr>
                <p:cNvSpPr/>
                <p:nvPr/>
              </p:nvSpPr>
              <p:spPr>
                <a:xfrm flipH="1">
                  <a:off x="2766134" y="5055121"/>
                  <a:ext cx="566873" cy="631597"/>
                </a:xfrm>
                <a:prstGeom prst="mathMultiply">
                  <a:avLst>
                    <a:gd name="adj1" fmla="val 8056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5E9CD6C4-B0E1-1D54-56AB-E1AC8FCA22F1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>
                <a:off x="1343124" y="1008420"/>
                <a:ext cx="139064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6C465D4-360C-1F9E-4802-6F7C36432613}"/>
                  </a:ext>
                </a:extLst>
              </p:cNvPr>
              <p:cNvSpPr txBox="1"/>
              <p:nvPr/>
            </p:nvSpPr>
            <p:spPr>
              <a:xfrm>
                <a:off x="687008" y="746810"/>
                <a:ext cx="7323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/>
                  <a:t>C</a:t>
                </a:r>
                <a:r>
                  <a:rPr lang="en-US" altLang="ko-KR" sz="2800" b="1" baseline="-25000" dirty="0"/>
                  <a:t>t-1</a:t>
                </a:r>
                <a:endParaRPr lang="ko-KR" altLang="en-US" sz="2800" b="1" baseline="-25000" dirty="0"/>
              </a:p>
            </p:txBody>
          </p: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A90C1885-F2DC-A61A-DACA-57860B39224D}"/>
                  </a:ext>
                </a:extLst>
              </p:cNvPr>
              <p:cNvCxnSpPr>
                <a:cxnSpLocks/>
                <a:stCxn id="10" idx="4"/>
                <a:endCxn id="27" idx="0"/>
              </p:cNvCxnSpPr>
              <p:nvPr/>
            </p:nvCxnSpPr>
            <p:spPr>
              <a:xfrm>
                <a:off x="3049571" y="1324218"/>
                <a:ext cx="0" cy="13803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97B2EB58-E1FB-D10E-4734-24FFB0552A5C}"/>
                  </a:ext>
                </a:extLst>
              </p:cNvPr>
              <p:cNvSpPr/>
              <p:nvPr/>
            </p:nvSpPr>
            <p:spPr>
              <a:xfrm>
                <a:off x="2733773" y="2704563"/>
                <a:ext cx="631596" cy="6315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400" b="1">
                    <a:solidFill>
                      <a:schemeClr val="tx1"/>
                    </a:solidFill>
                  </a:rPr>
                  <a:t>σ</a:t>
                </a:r>
                <a:endParaRPr lang="ko-KR" altLang="en-US" sz="4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F27E8C70-39FE-2DA7-D0B1-257C5A55B988}"/>
                  </a:ext>
                </a:extLst>
              </p:cNvPr>
              <p:cNvSpPr/>
              <p:nvPr/>
            </p:nvSpPr>
            <p:spPr>
              <a:xfrm>
                <a:off x="2733773" y="3713976"/>
                <a:ext cx="631596" cy="6315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400" b="1">
                    <a:solidFill>
                      <a:schemeClr val="tx1"/>
                    </a:solidFill>
                  </a:rPr>
                  <a:t>+</a:t>
                </a:r>
                <a:endParaRPr lang="ko-KR" altLang="en-US" sz="5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F58027A-8050-8153-19AF-656C7BEC4064}"/>
                  </a:ext>
                </a:extLst>
              </p:cNvPr>
              <p:cNvSpPr txBox="1"/>
              <p:nvPr/>
            </p:nvSpPr>
            <p:spPr>
              <a:xfrm>
                <a:off x="2439250" y="1682244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/>
                  <a:t>G</a:t>
                </a:r>
                <a:r>
                  <a:rPr lang="en-US" altLang="ko-KR" sz="2800" b="1" baseline="-25000" dirty="0"/>
                  <a:t>f</a:t>
                </a:r>
                <a:endParaRPr lang="ko-KR" altLang="en-US" sz="2800" b="1" baseline="-25000" dirty="0"/>
              </a:p>
            </p:txBody>
          </p: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6FB6F14D-F04D-68AE-0016-64F92DDB725D}"/>
                  </a:ext>
                </a:extLst>
              </p:cNvPr>
              <p:cNvCxnSpPr>
                <a:cxnSpLocks/>
                <a:stCxn id="28" idx="0"/>
                <a:endCxn id="27" idx="4"/>
              </p:cNvCxnSpPr>
              <p:nvPr/>
            </p:nvCxnSpPr>
            <p:spPr>
              <a:xfrm flipV="1">
                <a:off x="3049571" y="3336159"/>
                <a:ext cx="0" cy="3778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AFB87887-0DBA-1728-08A6-A1B825F56915}"/>
                  </a:ext>
                </a:extLst>
              </p:cNvPr>
              <p:cNvCxnSpPr>
                <a:cxnSpLocks/>
                <a:stCxn id="15" idx="0"/>
                <a:endCxn id="28" idx="4"/>
              </p:cNvCxnSpPr>
              <p:nvPr/>
            </p:nvCxnSpPr>
            <p:spPr>
              <a:xfrm flipH="1" flipV="1">
                <a:off x="3049571" y="4345572"/>
                <a:ext cx="1375" cy="3545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39E7EE49-9715-85EB-DFB3-9A3AF5EF3E62}"/>
                  </a:ext>
                </a:extLst>
              </p:cNvPr>
              <p:cNvSpPr/>
              <p:nvPr/>
            </p:nvSpPr>
            <p:spPr>
              <a:xfrm>
                <a:off x="1655977" y="3713976"/>
                <a:ext cx="631596" cy="63159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>
                    <a:solidFill>
                      <a:schemeClr val="tx1"/>
                    </a:solidFill>
                  </a:rPr>
                  <a:t>b</a:t>
                </a:r>
                <a:r>
                  <a:rPr lang="en-US" altLang="ko-KR" sz="2800" b="1" baseline="-25000">
                    <a:solidFill>
                      <a:schemeClr val="tx1"/>
                    </a:solidFill>
                  </a:rPr>
                  <a:t>f </a:t>
                </a:r>
                <a:endParaRPr lang="ko-KR" alt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A6B2B6EB-B16F-13F0-D0E7-C572CE334764}"/>
                  </a:ext>
                </a:extLst>
              </p:cNvPr>
              <p:cNvSpPr/>
              <p:nvPr/>
            </p:nvSpPr>
            <p:spPr>
              <a:xfrm>
                <a:off x="1688042" y="4697990"/>
                <a:ext cx="631596" cy="63159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>
                    <a:solidFill>
                      <a:schemeClr val="tx1"/>
                    </a:solidFill>
                  </a:rPr>
                  <a:t>W</a:t>
                </a:r>
                <a:r>
                  <a:rPr lang="en-US" altLang="ko-KR" sz="2800" b="1" baseline="-25000">
                    <a:solidFill>
                      <a:schemeClr val="tx1"/>
                    </a:solidFill>
                  </a:rPr>
                  <a:t>f </a:t>
                </a:r>
                <a:endParaRPr lang="ko-KR" altLang="en-US" sz="2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ABF2152C-638F-1442-0AAA-CDEDBA08AC91}"/>
                  </a:ext>
                </a:extLst>
              </p:cNvPr>
              <p:cNvCxnSpPr>
                <a:cxnSpLocks/>
                <a:stCxn id="43" idx="3"/>
                <a:endCxn id="28" idx="2"/>
              </p:cNvCxnSpPr>
              <p:nvPr/>
            </p:nvCxnSpPr>
            <p:spPr>
              <a:xfrm>
                <a:off x="2287573" y="4029774"/>
                <a:ext cx="4462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151F1476-8F29-4DEB-804B-2DD8D6862DDF}"/>
                  </a:ext>
                </a:extLst>
              </p:cNvPr>
              <p:cNvCxnSpPr>
                <a:cxnSpLocks/>
                <a:stCxn id="44" idx="3"/>
                <a:endCxn id="15" idx="2"/>
              </p:cNvCxnSpPr>
              <p:nvPr/>
            </p:nvCxnSpPr>
            <p:spPr>
              <a:xfrm>
                <a:off x="2319638" y="5013788"/>
                <a:ext cx="415510" cy="216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1390C05D-8339-DD88-95D4-A5FE0E171082}"/>
                  </a:ext>
                </a:extLst>
              </p:cNvPr>
              <p:cNvSpPr/>
              <p:nvPr/>
            </p:nvSpPr>
            <p:spPr>
              <a:xfrm>
                <a:off x="4923627" y="692622"/>
                <a:ext cx="631596" cy="6315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400" b="1" dirty="0">
                    <a:solidFill>
                      <a:schemeClr val="tx1"/>
                    </a:solidFill>
                  </a:rPr>
                  <a:t>+</a:t>
                </a:r>
                <a:endParaRPr lang="ko-KR" altLang="en-US" sz="54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AC552672-14EB-4D1B-AE83-4D419B3F4616}"/>
                  </a:ext>
                </a:extLst>
              </p:cNvPr>
              <p:cNvGrpSpPr/>
              <p:nvPr/>
            </p:nvGrpSpPr>
            <p:grpSpPr>
              <a:xfrm>
                <a:off x="4929083" y="4700155"/>
                <a:ext cx="631596" cy="649703"/>
                <a:chOff x="2733773" y="5037015"/>
                <a:chExt cx="631596" cy="649703"/>
              </a:xfrm>
            </p:grpSpPr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4A3AD1A4-3B92-D3E5-8AC6-CCF407E12ED1}"/>
                    </a:ext>
                  </a:extLst>
                </p:cNvPr>
                <p:cNvSpPr/>
                <p:nvPr/>
              </p:nvSpPr>
              <p:spPr>
                <a:xfrm>
                  <a:off x="2733773" y="5037015"/>
                  <a:ext cx="631596" cy="63159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3" name="곱하기 기호 62">
                  <a:extLst>
                    <a:ext uri="{FF2B5EF4-FFF2-40B4-BE49-F238E27FC236}">
                      <a16:creationId xmlns:a16="http://schemas.microsoft.com/office/drawing/2014/main" id="{E68DCBC9-08B8-C9E9-2C97-C126283258D5}"/>
                    </a:ext>
                  </a:extLst>
                </p:cNvPr>
                <p:cNvSpPr/>
                <p:nvPr/>
              </p:nvSpPr>
              <p:spPr>
                <a:xfrm flipH="1">
                  <a:off x="2766134" y="5055121"/>
                  <a:ext cx="566873" cy="631597"/>
                </a:xfrm>
                <a:prstGeom prst="mathMultiply">
                  <a:avLst>
                    <a:gd name="adj1" fmla="val 8056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1799249E-F38F-9D6D-F95C-E84B20F26BC9}"/>
                  </a:ext>
                </a:extLst>
              </p:cNvPr>
              <p:cNvSpPr/>
              <p:nvPr/>
            </p:nvSpPr>
            <p:spPr>
              <a:xfrm>
                <a:off x="4927708" y="2704563"/>
                <a:ext cx="631596" cy="6315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400" b="1">
                    <a:solidFill>
                      <a:schemeClr val="tx1"/>
                    </a:solidFill>
                  </a:rPr>
                  <a:t>σ</a:t>
                </a:r>
                <a:endParaRPr lang="ko-KR" altLang="en-US" sz="4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46277DEC-9291-EFAA-4C22-BE837CF51AAB}"/>
                  </a:ext>
                </a:extLst>
              </p:cNvPr>
              <p:cNvSpPr/>
              <p:nvPr/>
            </p:nvSpPr>
            <p:spPr>
              <a:xfrm>
                <a:off x="4927708" y="3713976"/>
                <a:ext cx="631596" cy="6315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400" b="1">
                    <a:solidFill>
                      <a:schemeClr val="tx1"/>
                    </a:solidFill>
                  </a:rPr>
                  <a:t>+</a:t>
                </a:r>
                <a:endParaRPr lang="ko-KR" altLang="en-US" sz="5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6" name="직선 화살표 연결선 65">
                <a:extLst>
                  <a:ext uri="{FF2B5EF4-FFF2-40B4-BE49-F238E27FC236}">
                    <a16:creationId xmlns:a16="http://schemas.microsoft.com/office/drawing/2014/main" id="{E676D1ED-EAFD-1058-ACBB-C6584C472789}"/>
                  </a:ext>
                </a:extLst>
              </p:cNvPr>
              <p:cNvCxnSpPr>
                <a:cxnSpLocks/>
                <a:stCxn id="65" idx="0"/>
                <a:endCxn id="64" idx="4"/>
              </p:cNvCxnSpPr>
              <p:nvPr/>
            </p:nvCxnSpPr>
            <p:spPr>
              <a:xfrm flipV="1">
                <a:off x="5243506" y="3336159"/>
                <a:ext cx="0" cy="3778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C88F6107-29E7-F787-369B-A0FFA3C98435}"/>
                  </a:ext>
                </a:extLst>
              </p:cNvPr>
              <p:cNvCxnSpPr>
                <a:cxnSpLocks/>
                <a:stCxn id="62" idx="0"/>
                <a:endCxn id="65" idx="4"/>
              </p:cNvCxnSpPr>
              <p:nvPr/>
            </p:nvCxnSpPr>
            <p:spPr>
              <a:xfrm flipH="1" flipV="1">
                <a:off x="5243506" y="4345572"/>
                <a:ext cx="1375" cy="3545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F56D3B56-92CD-1967-749D-00DC375495DA}"/>
                  </a:ext>
                </a:extLst>
              </p:cNvPr>
              <p:cNvSpPr/>
              <p:nvPr/>
            </p:nvSpPr>
            <p:spPr>
              <a:xfrm>
                <a:off x="3849912" y="3713976"/>
                <a:ext cx="631596" cy="63159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>
                    <a:solidFill>
                      <a:schemeClr val="tx1"/>
                    </a:solidFill>
                  </a:rPr>
                  <a:t>b</a:t>
                </a:r>
                <a:r>
                  <a:rPr lang="en-US" altLang="ko-KR" sz="2800" b="1" baseline="-25000" dirty="0">
                    <a:solidFill>
                      <a:schemeClr val="tx1"/>
                    </a:solidFill>
                  </a:rPr>
                  <a:t>i </a:t>
                </a:r>
                <a:endParaRPr lang="ko-KR" alt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D8701A56-706E-B167-DC7F-F0D1C8BB25BD}"/>
                  </a:ext>
                </a:extLst>
              </p:cNvPr>
              <p:cNvSpPr/>
              <p:nvPr/>
            </p:nvSpPr>
            <p:spPr>
              <a:xfrm>
                <a:off x="3881977" y="4697990"/>
                <a:ext cx="631596" cy="63159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>
                    <a:solidFill>
                      <a:schemeClr val="tx1"/>
                    </a:solidFill>
                  </a:rPr>
                  <a:t>W</a:t>
                </a:r>
                <a:r>
                  <a:rPr lang="en-US" altLang="ko-KR" sz="2800" b="1" baseline="-25000" dirty="0">
                    <a:solidFill>
                      <a:schemeClr val="tx1"/>
                    </a:solidFill>
                  </a:rPr>
                  <a:t>i </a:t>
                </a:r>
                <a:endParaRPr lang="ko-KR" altLang="en-US" sz="2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732571B6-EBBB-819F-58DE-38D83FB255C1}"/>
                  </a:ext>
                </a:extLst>
              </p:cNvPr>
              <p:cNvCxnSpPr>
                <a:cxnSpLocks/>
                <a:stCxn id="68" idx="3"/>
                <a:endCxn id="65" idx="2"/>
              </p:cNvCxnSpPr>
              <p:nvPr/>
            </p:nvCxnSpPr>
            <p:spPr>
              <a:xfrm>
                <a:off x="4481508" y="4029774"/>
                <a:ext cx="4462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>
                <a:extLst>
                  <a:ext uri="{FF2B5EF4-FFF2-40B4-BE49-F238E27FC236}">
                    <a16:creationId xmlns:a16="http://schemas.microsoft.com/office/drawing/2014/main" id="{973BBE68-F58E-81F9-F696-7E6CE38D35DD}"/>
                  </a:ext>
                </a:extLst>
              </p:cNvPr>
              <p:cNvCxnSpPr>
                <a:cxnSpLocks/>
                <a:stCxn id="69" idx="3"/>
                <a:endCxn id="62" idx="2"/>
              </p:cNvCxnSpPr>
              <p:nvPr/>
            </p:nvCxnSpPr>
            <p:spPr>
              <a:xfrm>
                <a:off x="4513573" y="5013788"/>
                <a:ext cx="415510" cy="216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A2F3201D-2096-B7D1-D727-95C0DA61463F}"/>
                  </a:ext>
                </a:extLst>
              </p:cNvPr>
              <p:cNvGrpSpPr/>
              <p:nvPr/>
            </p:nvGrpSpPr>
            <p:grpSpPr>
              <a:xfrm>
                <a:off x="6847690" y="4700155"/>
                <a:ext cx="631596" cy="649703"/>
                <a:chOff x="2733773" y="5037015"/>
                <a:chExt cx="631596" cy="649703"/>
              </a:xfrm>
            </p:grpSpPr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69D60BB8-3FF4-F568-0CCE-70055A155053}"/>
                    </a:ext>
                  </a:extLst>
                </p:cNvPr>
                <p:cNvSpPr/>
                <p:nvPr/>
              </p:nvSpPr>
              <p:spPr>
                <a:xfrm>
                  <a:off x="2733773" y="5037015"/>
                  <a:ext cx="631596" cy="63159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5" name="곱하기 기호 74">
                  <a:extLst>
                    <a:ext uri="{FF2B5EF4-FFF2-40B4-BE49-F238E27FC236}">
                      <a16:creationId xmlns:a16="http://schemas.microsoft.com/office/drawing/2014/main" id="{4E99EB57-E92F-1529-DF59-F03D535BA4DE}"/>
                    </a:ext>
                  </a:extLst>
                </p:cNvPr>
                <p:cNvSpPr/>
                <p:nvPr/>
              </p:nvSpPr>
              <p:spPr>
                <a:xfrm flipH="1">
                  <a:off x="2766134" y="5055121"/>
                  <a:ext cx="566873" cy="631597"/>
                </a:xfrm>
                <a:prstGeom prst="mathMultiply">
                  <a:avLst>
                    <a:gd name="adj1" fmla="val 8056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1531104E-F871-2BD4-1220-179C7A683012}"/>
                  </a:ext>
                </a:extLst>
              </p:cNvPr>
              <p:cNvSpPr/>
              <p:nvPr/>
            </p:nvSpPr>
            <p:spPr>
              <a:xfrm>
                <a:off x="6846315" y="3713976"/>
                <a:ext cx="631596" cy="6315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400" b="1">
                    <a:solidFill>
                      <a:schemeClr val="tx1"/>
                    </a:solidFill>
                  </a:rPr>
                  <a:t>+</a:t>
                </a:r>
                <a:endParaRPr lang="ko-KR" altLang="en-US" sz="5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5A7D3643-FEB9-7F30-3B79-773255A20341}"/>
                  </a:ext>
                </a:extLst>
              </p:cNvPr>
              <p:cNvCxnSpPr>
                <a:cxnSpLocks/>
                <a:stCxn id="74" idx="0"/>
                <a:endCxn id="76" idx="4"/>
              </p:cNvCxnSpPr>
              <p:nvPr/>
            </p:nvCxnSpPr>
            <p:spPr>
              <a:xfrm flipH="1" flipV="1">
                <a:off x="7162113" y="4345572"/>
                <a:ext cx="1375" cy="3545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054E0E03-D320-5368-5A29-3428465DDB37}"/>
                  </a:ext>
                </a:extLst>
              </p:cNvPr>
              <p:cNvSpPr/>
              <p:nvPr/>
            </p:nvSpPr>
            <p:spPr>
              <a:xfrm>
                <a:off x="5768519" y="3713976"/>
                <a:ext cx="631596" cy="63159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>
                    <a:solidFill>
                      <a:schemeClr val="tx1"/>
                    </a:solidFill>
                  </a:rPr>
                  <a:t>b</a:t>
                </a:r>
                <a:r>
                  <a:rPr lang="en-US" altLang="ko-KR" sz="2800" b="1" baseline="-25000" dirty="0">
                    <a:solidFill>
                      <a:schemeClr val="tx1"/>
                    </a:solidFill>
                  </a:rPr>
                  <a:t>i </a:t>
                </a:r>
                <a:endParaRPr lang="ko-KR" alt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3E28FADE-C2A6-6157-D261-BF1E05749617}"/>
                  </a:ext>
                </a:extLst>
              </p:cNvPr>
              <p:cNvSpPr/>
              <p:nvPr/>
            </p:nvSpPr>
            <p:spPr>
              <a:xfrm>
                <a:off x="5800584" y="4697990"/>
                <a:ext cx="631596" cy="63159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>
                    <a:solidFill>
                      <a:schemeClr val="tx1"/>
                    </a:solidFill>
                  </a:rPr>
                  <a:t>W</a:t>
                </a:r>
                <a:r>
                  <a:rPr lang="en-US" altLang="ko-KR" sz="2800" b="1" baseline="-25000" dirty="0">
                    <a:solidFill>
                      <a:schemeClr val="tx1"/>
                    </a:solidFill>
                  </a:rPr>
                  <a:t>i </a:t>
                </a:r>
                <a:endParaRPr lang="ko-KR" altLang="en-US" sz="2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0" name="직선 화살표 연결선 79">
                <a:extLst>
                  <a:ext uri="{FF2B5EF4-FFF2-40B4-BE49-F238E27FC236}">
                    <a16:creationId xmlns:a16="http://schemas.microsoft.com/office/drawing/2014/main" id="{D72BA9F3-69B0-AD17-DA23-D017D17DDB2C}"/>
                  </a:ext>
                </a:extLst>
              </p:cNvPr>
              <p:cNvCxnSpPr>
                <a:cxnSpLocks/>
                <a:stCxn id="78" idx="3"/>
                <a:endCxn id="76" idx="2"/>
              </p:cNvCxnSpPr>
              <p:nvPr/>
            </p:nvCxnSpPr>
            <p:spPr>
              <a:xfrm>
                <a:off x="6400115" y="4029774"/>
                <a:ext cx="4462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BE417FB8-DBD4-B727-529A-1905CB3446D4}"/>
                  </a:ext>
                </a:extLst>
              </p:cNvPr>
              <p:cNvCxnSpPr>
                <a:cxnSpLocks/>
                <a:stCxn id="79" idx="3"/>
                <a:endCxn id="74" idx="2"/>
              </p:cNvCxnSpPr>
              <p:nvPr/>
            </p:nvCxnSpPr>
            <p:spPr>
              <a:xfrm>
                <a:off x="6432180" y="5013788"/>
                <a:ext cx="415510" cy="216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D55D9CA5-D133-B20C-3C09-7B09D3F50480}"/>
                  </a:ext>
                </a:extLst>
              </p:cNvPr>
              <p:cNvSpPr/>
              <p:nvPr/>
            </p:nvSpPr>
            <p:spPr>
              <a:xfrm>
                <a:off x="4923627" y="1676061"/>
                <a:ext cx="631596" cy="6315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8000" dirty="0">
                    <a:solidFill>
                      <a:schemeClr val="tx1"/>
                    </a:solidFill>
                  </a:rPr>
                  <a:t>*</a:t>
                </a:r>
                <a:endParaRPr lang="ko-KR" altLang="en-US" sz="8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직선 화살표 연결선 84">
                <a:extLst>
                  <a:ext uri="{FF2B5EF4-FFF2-40B4-BE49-F238E27FC236}">
                    <a16:creationId xmlns:a16="http://schemas.microsoft.com/office/drawing/2014/main" id="{D8D62866-CB0B-F4D3-111F-46B17CCE4253}"/>
                  </a:ext>
                </a:extLst>
              </p:cNvPr>
              <p:cNvCxnSpPr>
                <a:cxnSpLocks/>
                <a:stCxn id="64" idx="0"/>
                <a:endCxn id="84" idx="4"/>
              </p:cNvCxnSpPr>
              <p:nvPr/>
            </p:nvCxnSpPr>
            <p:spPr>
              <a:xfrm flipH="1" flipV="1">
                <a:off x="5239425" y="2307657"/>
                <a:ext cx="4081" cy="39690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FB2EC0D1-8532-87B1-1885-8308C483A005}"/>
                  </a:ext>
                </a:extLst>
              </p:cNvPr>
              <p:cNvCxnSpPr>
                <a:cxnSpLocks/>
                <a:stCxn id="84" idx="0"/>
              </p:cNvCxnSpPr>
              <p:nvPr/>
            </p:nvCxnSpPr>
            <p:spPr>
              <a:xfrm flipV="1">
                <a:off x="5239425" y="1324218"/>
                <a:ext cx="0" cy="3518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6B88412-8400-E143-2798-A784E4AEDCAC}"/>
                  </a:ext>
                </a:extLst>
              </p:cNvPr>
              <p:cNvSpPr txBox="1"/>
              <p:nvPr/>
            </p:nvSpPr>
            <p:spPr>
              <a:xfrm>
                <a:off x="4429244" y="2162254"/>
                <a:ext cx="5902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/>
                  <a:t>G</a:t>
                </a:r>
                <a:r>
                  <a:rPr lang="en-US" altLang="ko-KR" sz="2800" b="1" baseline="-25000" dirty="0"/>
                  <a:t>u</a:t>
                </a:r>
                <a:endParaRPr lang="ko-KR" altLang="en-US" sz="2800" b="1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타원 92">
                    <a:extLst>
                      <a:ext uri="{FF2B5EF4-FFF2-40B4-BE49-F238E27FC236}">
                        <a16:creationId xmlns:a16="http://schemas.microsoft.com/office/drawing/2014/main" id="{19738409-A716-6936-D02D-3856CB367C8C}"/>
                      </a:ext>
                    </a:extLst>
                  </p:cNvPr>
                  <p:cNvSpPr/>
                  <p:nvPr/>
                </p:nvSpPr>
                <p:spPr>
                  <a:xfrm>
                    <a:off x="6663912" y="1708919"/>
                    <a:ext cx="996402" cy="608417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ko-KR" sz="2400" b="1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sz="2400" b="1" i="0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𝐭𝐚𝐧</m:t>
                              </m:r>
                            </m:fName>
                            <m:e>
                              <m:r>
                                <a:rPr lang="en-US" altLang="ko-KR" sz="2400" b="1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func>
                        </m:oMath>
                      </m:oMathPara>
                    </a14:m>
                    <a:endParaRPr lang="ko-KR" altLang="en-US" sz="2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3" name="타원 92">
                    <a:extLst>
                      <a:ext uri="{FF2B5EF4-FFF2-40B4-BE49-F238E27FC236}">
                        <a16:creationId xmlns:a16="http://schemas.microsoft.com/office/drawing/2014/main" id="{19738409-A716-6936-D02D-3856CB367C8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3912" y="1708919"/>
                    <a:ext cx="996402" cy="608417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38100"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4" name="직선 화살표 연결선 93">
                <a:extLst>
                  <a:ext uri="{FF2B5EF4-FFF2-40B4-BE49-F238E27FC236}">
                    <a16:creationId xmlns:a16="http://schemas.microsoft.com/office/drawing/2014/main" id="{5E3EB0D7-9CBE-3039-8F10-63AD88AEE095}"/>
                  </a:ext>
                </a:extLst>
              </p:cNvPr>
              <p:cNvCxnSpPr>
                <a:cxnSpLocks/>
                <a:stCxn id="93" idx="2"/>
                <a:endCxn id="84" idx="6"/>
              </p:cNvCxnSpPr>
              <p:nvPr/>
            </p:nvCxnSpPr>
            <p:spPr>
              <a:xfrm flipH="1" flipV="1">
                <a:off x="5555223" y="1991859"/>
                <a:ext cx="1108689" cy="212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E384FCD9-87D0-EE03-1EC4-7E76BEA8807F}"/>
                  </a:ext>
                </a:extLst>
              </p:cNvPr>
              <p:cNvCxnSpPr>
                <a:cxnSpLocks/>
                <a:stCxn id="76" idx="0"/>
                <a:endCxn id="93" idx="4"/>
              </p:cNvCxnSpPr>
              <p:nvPr/>
            </p:nvCxnSpPr>
            <p:spPr>
              <a:xfrm flipV="1">
                <a:off x="7162113" y="2317336"/>
                <a:ext cx="0" cy="13966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B0A7768C-8E8F-59CE-E876-13BF521261ED}"/>
                      </a:ext>
                    </a:extLst>
                  </p:cNvPr>
                  <p:cNvSpPr txBox="1"/>
                  <p:nvPr/>
                </p:nvSpPr>
                <p:spPr>
                  <a:xfrm>
                    <a:off x="5943968" y="1447309"/>
                    <a:ext cx="502061" cy="5367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altLang="ko-KR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800" b="1" i="1" dirty="0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acc>
                      </m:oMath>
                    </a14:m>
                    <a:r>
                      <a:rPr lang="en-US" altLang="ko-KR" sz="2800" b="1" baseline="-25000" dirty="0"/>
                      <a:t>t</a:t>
                    </a:r>
                    <a:endParaRPr lang="ko-KR" altLang="en-US" sz="2800" b="1" baseline="-25000" dirty="0"/>
                  </a:p>
                </p:txBody>
              </p:sp>
            </mc:Choice>
            <mc:Fallback xmlns="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B0A7768C-8E8F-59CE-E876-13BF521261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3968" y="1447309"/>
                    <a:ext cx="502061" cy="53675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0976" b="-2840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id="{43B74AF7-F6DB-A82E-7715-67209E57264A}"/>
                  </a:ext>
                </a:extLst>
              </p:cNvPr>
              <p:cNvGrpSpPr/>
              <p:nvPr/>
            </p:nvGrpSpPr>
            <p:grpSpPr>
              <a:xfrm>
                <a:off x="9122608" y="4700155"/>
                <a:ext cx="631596" cy="649703"/>
                <a:chOff x="2733773" y="5037015"/>
                <a:chExt cx="631596" cy="649703"/>
              </a:xfrm>
            </p:grpSpPr>
            <p:sp>
              <p:nvSpPr>
                <p:cNvPr id="103" name="타원 102">
                  <a:extLst>
                    <a:ext uri="{FF2B5EF4-FFF2-40B4-BE49-F238E27FC236}">
                      <a16:creationId xmlns:a16="http://schemas.microsoft.com/office/drawing/2014/main" id="{592C2331-06B3-9B5D-D95E-CD85F66C4659}"/>
                    </a:ext>
                  </a:extLst>
                </p:cNvPr>
                <p:cNvSpPr/>
                <p:nvPr/>
              </p:nvSpPr>
              <p:spPr>
                <a:xfrm>
                  <a:off x="2733773" y="5037015"/>
                  <a:ext cx="631596" cy="63159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4" name="곱하기 기호 103">
                  <a:extLst>
                    <a:ext uri="{FF2B5EF4-FFF2-40B4-BE49-F238E27FC236}">
                      <a16:creationId xmlns:a16="http://schemas.microsoft.com/office/drawing/2014/main" id="{6EDCB7F4-D2B4-28B4-8AFC-18353CE34FF3}"/>
                    </a:ext>
                  </a:extLst>
                </p:cNvPr>
                <p:cNvSpPr/>
                <p:nvPr/>
              </p:nvSpPr>
              <p:spPr>
                <a:xfrm flipH="1">
                  <a:off x="2766134" y="5055121"/>
                  <a:ext cx="566873" cy="631597"/>
                </a:xfrm>
                <a:prstGeom prst="mathMultiply">
                  <a:avLst>
                    <a:gd name="adj1" fmla="val 8056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2F372B1B-F5AB-899D-008E-ADE618D14CE2}"/>
                  </a:ext>
                </a:extLst>
              </p:cNvPr>
              <p:cNvSpPr/>
              <p:nvPr/>
            </p:nvSpPr>
            <p:spPr>
              <a:xfrm>
                <a:off x="9121233" y="2704563"/>
                <a:ext cx="631596" cy="6315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400" b="1">
                    <a:solidFill>
                      <a:schemeClr val="tx1"/>
                    </a:solidFill>
                  </a:rPr>
                  <a:t>σ</a:t>
                </a:r>
                <a:endParaRPr lang="ko-KR" altLang="en-US" sz="4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05EDF8E1-19BC-4585-CE59-F442474E3D2B}"/>
                  </a:ext>
                </a:extLst>
              </p:cNvPr>
              <p:cNvSpPr/>
              <p:nvPr/>
            </p:nvSpPr>
            <p:spPr>
              <a:xfrm>
                <a:off x="9121233" y="3713976"/>
                <a:ext cx="631596" cy="6315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400" b="1">
                    <a:solidFill>
                      <a:schemeClr val="tx1"/>
                    </a:solidFill>
                  </a:rPr>
                  <a:t>+</a:t>
                </a:r>
                <a:endParaRPr lang="ko-KR" altLang="en-US" sz="5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7" name="직선 화살표 연결선 106">
                <a:extLst>
                  <a:ext uri="{FF2B5EF4-FFF2-40B4-BE49-F238E27FC236}">
                    <a16:creationId xmlns:a16="http://schemas.microsoft.com/office/drawing/2014/main" id="{0B3E146F-FC4C-2D6E-D55C-79B1403FFAA8}"/>
                  </a:ext>
                </a:extLst>
              </p:cNvPr>
              <p:cNvCxnSpPr>
                <a:cxnSpLocks/>
                <a:stCxn id="106" idx="0"/>
                <a:endCxn id="105" idx="4"/>
              </p:cNvCxnSpPr>
              <p:nvPr/>
            </p:nvCxnSpPr>
            <p:spPr>
              <a:xfrm flipV="1">
                <a:off x="9437031" y="3336159"/>
                <a:ext cx="0" cy="3778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화살표 연결선 107">
                <a:extLst>
                  <a:ext uri="{FF2B5EF4-FFF2-40B4-BE49-F238E27FC236}">
                    <a16:creationId xmlns:a16="http://schemas.microsoft.com/office/drawing/2014/main" id="{DD296D16-E3A8-09AE-4A21-1F6ECBEF03B5}"/>
                  </a:ext>
                </a:extLst>
              </p:cNvPr>
              <p:cNvCxnSpPr>
                <a:cxnSpLocks/>
                <a:stCxn id="103" idx="0"/>
                <a:endCxn id="106" idx="4"/>
              </p:cNvCxnSpPr>
              <p:nvPr/>
            </p:nvCxnSpPr>
            <p:spPr>
              <a:xfrm flipH="1" flipV="1">
                <a:off x="9437031" y="4345572"/>
                <a:ext cx="1375" cy="3545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4FFAED76-23D0-353E-EB6C-A3D60BB04035}"/>
                  </a:ext>
                </a:extLst>
              </p:cNvPr>
              <p:cNvSpPr/>
              <p:nvPr/>
            </p:nvSpPr>
            <p:spPr>
              <a:xfrm>
                <a:off x="8043437" y="3713976"/>
                <a:ext cx="631596" cy="63159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>
                    <a:solidFill>
                      <a:schemeClr val="tx1"/>
                    </a:solidFill>
                  </a:rPr>
                  <a:t>b</a:t>
                </a:r>
                <a:r>
                  <a:rPr lang="en-US" altLang="ko-KR" sz="2800" b="1" baseline="-25000" dirty="0">
                    <a:solidFill>
                      <a:schemeClr val="tx1"/>
                    </a:solidFill>
                  </a:rPr>
                  <a:t>i </a:t>
                </a:r>
                <a:endParaRPr lang="ko-KR" alt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13093076-26D2-7887-BCBD-AE7F57F116FE}"/>
                  </a:ext>
                </a:extLst>
              </p:cNvPr>
              <p:cNvSpPr/>
              <p:nvPr/>
            </p:nvSpPr>
            <p:spPr>
              <a:xfrm>
                <a:off x="8075502" y="4697990"/>
                <a:ext cx="631596" cy="63159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>
                    <a:solidFill>
                      <a:schemeClr val="tx1"/>
                    </a:solidFill>
                  </a:rPr>
                  <a:t>W</a:t>
                </a:r>
                <a:r>
                  <a:rPr lang="en-US" altLang="ko-KR" sz="2800" b="1" baseline="-25000" dirty="0">
                    <a:solidFill>
                      <a:schemeClr val="tx1"/>
                    </a:solidFill>
                  </a:rPr>
                  <a:t>i </a:t>
                </a:r>
                <a:endParaRPr lang="ko-KR" altLang="en-US" sz="2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1" name="직선 화살표 연결선 110">
                <a:extLst>
                  <a:ext uri="{FF2B5EF4-FFF2-40B4-BE49-F238E27FC236}">
                    <a16:creationId xmlns:a16="http://schemas.microsoft.com/office/drawing/2014/main" id="{E182F45C-2C3E-E0F8-AAB6-9DCE113ADDB4}"/>
                  </a:ext>
                </a:extLst>
              </p:cNvPr>
              <p:cNvCxnSpPr>
                <a:cxnSpLocks/>
                <a:stCxn id="109" idx="3"/>
                <a:endCxn id="106" idx="2"/>
              </p:cNvCxnSpPr>
              <p:nvPr/>
            </p:nvCxnSpPr>
            <p:spPr>
              <a:xfrm>
                <a:off x="8675033" y="4029774"/>
                <a:ext cx="4462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화살표 연결선 111">
                <a:extLst>
                  <a:ext uri="{FF2B5EF4-FFF2-40B4-BE49-F238E27FC236}">
                    <a16:creationId xmlns:a16="http://schemas.microsoft.com/office/drawing/2014/main" id="{9EA640F4-AD55-F0ED-A3D1-2F21F8ECE1DF}"/>
                  </a:ext>
                </a:extLst>
              </p:cNvPr>
              <p:cNvCxnSpPr>
                <a:cxnSpLocks/>
                <a:stCxn id="110" idx="3"/>
                <a:endCxn id="103" idx="2"/>
              </p:cNvCxnSpPr>
              <p:nvPr/>
            </p:nvCxnSpPr>
            <p:spPr>
              <a:xfrm>
                <a:off x="8707098" y="5013788"/>
                <a:ext cx="415510" cy="216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CC298F01-69EA-0783-F3A0-C46B515751DD}"/>
                  </a:ext>
                </a:extLst>
              </p:cNvPr>
              <p:cNvSpPr/>
              <p:nvPr/>
            </p:nvSpPr>
            <p:spPr>
              <a:xfrm>
                <a:off x="9117152" y="1676061"/>
                <a:ext cx="631596" cy="6315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8000" dirty="0">
                    <a:solidFill>
                      <a:schemeClr val="tx1"/>
                    </a:solidFill>
                  </a:rPr>
                  <a:t>*</a:t>
                </a:r>
                <a:endParaRPr lang="ko-KR" altLang="en-US" sz="8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4" name="직선 화살표 연결선 113">
                <a:extLst>
                  <a:ext uri="{FF2B5EF4-FFF2-40B4-BE49-F238E27FC236}">
                    <a16:creationId xmlns:a16="http://schemas.microsoft.com/office/drawing/2014/main" id="{95899645-2D90-9A6C-2BAB-A9141FAB1110}"/>
                  </a:ext>
                </a:extLst>
              </p:cNvPr>
              <p:cNvCxnSpPr>
                <a:cxnSpLocks/>
                <a:stCxn id="105" idx="0"/>
                <a:endCxn id="113" idx="4"/>
              </p:cNvCxnSpPr>
              <p:nvPr/>
            </p:nvCxnSpPr>
            <p:spPr>
              <a:xfrm flipH="1" flipV="1">
                <a:off x="9432950" y="2307657"/>
                <a:ext cx="4081" cy="39690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8DBC7F6-7903-B207-698E-7FE7D08207AB}"/>
                  </a:ext>
                </a:extLst>
              </p:cNvPr>
              <p:cNvSpPr txBox="1"/>
              <p:nvPr/>
            </p:nvSpPr>
            <p:spPr>
              <a:xfrm>
                <a:off x="8726607" y="2201951"/>
                <a:ext cx="5934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/>
                  <a:t>G</a:t>
                </a:r>
                <a:r>
                  <a:rPr lang="en-US" altLang="ko-KR" sz="2800" b="1" baseline="-25000" dirty="0"/>
                  <a:t>o</a:t>
                </a:r>
                <a:endParaRPr lang="ko-KR" altLang="en-US" sz="2800" b="1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타원 117">
                    <a:extLst>
                      <a:ext uri="{FF2B5EF4-FFF2-40B4-BE49-F238E27FC236}">
                        <a16:creationId xmlns:a16="http://schemas.microsoft.com/office/drawing/2014/main" id="{9B327215-BF89-A42E-D752-D713127957C9}"/>
                      </a:ext>
                    </a:extLst>
                  </p:cNvPr>
                  <p:cNvSpPr/>
                  <p:nvPr/>
                </p:nvSpPr>
                <p:spPr>
                  <a:xfrm>
                    <a:off x="7940509" y="1708919"/>
                    <a:ext cx="996402" cy="608417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ko-KR" sz="2400" b="1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sz="2400" b="1" i="0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𝐭𝐚𝐧</m:t>
                              </m:r>
                            </m:fName>
                            <m:e>
                              <m:r>
                                <a:rPr lang="en-US" altLang="ko-KR" sz="2400" b="1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func>
                        </m:oMath>
                      </m:oMathPara>
                    </a14:m>
                    <a:endParaRPr lang="ko-KR" altLang="en-US" sz="2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8" name="타원 117">
                    <a:extLst>
                      <a:ext uri="{FF2B5EF4-FFF2-40B4-BE49-F238E27FC236}">
                        <a16:creationId xmlns:a16="http://schemas.microsoft.com/office/drawing/2014/main" id="{9B327215-BF89-A42E-D752-D713127957C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0509" y="1708919"/>
                    <a:ext cx="996402" cy="608417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38100"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9" name="직선 화살표 연결선 118">
                <a:extLst>
                  <a:ext uri="{FF2B5EF4-FFF2-40B4-BE49-F238E27FC236}">
                    <a16:creationId xmlns:a16="http://schemas.microsoft.com/office/drawing/2014/main" id="{8EBC010D-BCF6-1604-B1D6-C17A2310C5A5}"/>
                  </a:ext>
                </a:extLst>
              </p:cNvPr>
              <p:cNvCxnSpPr>
                <a:cxnSpLocks/>
                <a:stCxn id="118" idx="6"/>
                <a:endCxn id="113" idx="2"/>
              </p:cNvCxnSpPr>
              <p:nvPr/>
            </p:nvCxnSpPr>
            <p:spPr>
              <a:xfrm flipV="1">
                <a:off x="8936911" y="1991859"/>
                <a:ext cx="180241" cy="212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화살표 연결선 121">
                <a:extLst>
                  <a:ext uri="{FF2B5EF4-FFF2-40B4-BE49-F238E27FC236}">
                    <a16:creationId xmlns:a16="http://schemas.microsoft.com/office/drawing/2014/main" id="{8209A029-CFE4-2B8D-BF56-728E839B5D7B}"/>
                  </a:ext>
                </a:extLst>
              </p:cNvPr>
              <p:cNvCxnSpPr>
                <a:cxnSpLocks/>
                <a:stCxn id="10" idx="6"/>
              </p:cNvCxnSpPr>
              <p:nvPr/>
            </p:nvCxnSpPr>
            <p:spPr>
              <a:xfrm>
                <a:off x="3365369" y="1008420"/>
                <a:ext cx="165410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화살표 연결선 124">
                <a:extLst>
                  <a:ext uri="{FF2B5EF4-FFF2-40B4-BE49-F238E27FC236}">
                    <a16:creationId xmlns:a16="http://schemas.microsoft.com/office/drawing/2014/main" id="{2EAAAADD-0648-7031-0351-1CA55B082A4C}"/>
                  </a:ext>
                </a:extLst>
              </p:cNvPr>
              <p:cNvCxnSpPr>
                <a:cxnSpLocks/>
                <a:stCxn id="55" idx="6"/>
                <a:endCxn id="130" idx="1"/>
              </p:cNvCxnSpPr>
              <p:nvPr/>
            </p:nvCxnSpPr>
            <p:spPr>
              <a:xfrm>
                <a:off x="5555223" y="1008420"/>
                <a:ext cx="4632991" cy="20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A6565E1-BDB4-00F2-6A24-A0F6479A426B}"/>
                  </a:ext>
                </a:extLst>
              </p:cNvPr>
              <p:cNvSpPr txBox="1"/>
              <p:nvPr/>
            </p:nvSpPr>
            <p:spPr>
              <a:xfrm>
                <a:off x="10188214" y="748902"/>
                <a:ext cx="5052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/>
                  <a:t>C</a:t>
                </a:r>
                <a:r>
                  <a:rPr lang="en-US" altLang="ko-KR" sz="2800" b="1" baseline="-25000" dirty="0"/>
                  <a:t>t</a:t>
                </a:r>
                <a:endParaRPr lang="ko-KR" altLang="en-US" sz="2800" b="1" baseline="-25000" dirty="0"/>
              </a:p>
            </p:txBody>
          </p:sp>
          <p:cxnSp>
            <p:nvCxnSpPr>
              <p:cNvPr id="133" name="직선 화살표 연결선 132">
                <a:extLst>
                  <a:ext uri="{FF2B5EF4-FFF2-40B4-BE49-F238E27FC236}">
                    <a16:creationId xmlns:a16="http://schemas.microsoft.com/office/drawing/2014/main" id="{E7D7D455-7674-E9EA-24F8-29D08A9E04A6}"/>
                  </a:ext>
                </a:extLst>
              </p:cNvPr>
              <p:cNvCxnSpPr>
                <a:cxnSpLocks/>
                <a:endCxn id="118" idx="0"/>
              </p:cNvCxnSpPr>
              <p:nvPr/>
            </p:nvCxnSpPr>
            <p:spPr>
              <a:xfrm>
                <a:off x="8438710" y="1008420"/>
                <a:ext cx="0" cy="70049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연결선: 꺾임 137">
                <a:extLst>
                  <a:ext uri="{FF2B5EF4-FFF2-40B4-BE49-F238E27FC236}">
                    <a16:creationId xmlns:a16="http://schemas.microsoft.com/office/drawing/2014/main" id="{BE2DC948-4279-0073-553A-27B0956E6EED}"/>
                  </a:ext>
                </a:extLst>
              </p:cNvPr>
              <p:cNvCxnSpPr>
                <a:cxnSpLocks/>
                <a:stCxn id="113" idx="6"/>
                <a:endCxn id="141" idx="1"/>
              </p:cNvCxnSpPr>
              <p:nvPr/>
            </p:nvCxnSpPr>
            <p:spPr>
              <a:xfrm>
                <a:off x="9748748" y="1991859"/>
                <a:ext cx="439466" cy="3021929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608299D-1B05-455B-A860-252F13F08149}"/>
                  </a:ext>
                </a:extLst>
              </p:cNvPr>
              <p:cNvSpPr txBox="1"/>
              <p:nvPr/>
            </p:nvSpPr>
            <p:spPr>
              <a:xfrm>
                <a:off x="10188214" y="4752178"/>
                <a:ext cx="4940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 err="1"/>
                  <a:t>h</a:t>
                </a:r>
                <a:r>
                  <a:rPr lang="en-US" altLang="ko-KR" sz="2800" b="1" baseline="-25000" dirty="0" err="1"/>
                  <a:t>t</a:t>
                </a:r>
                <a:endParaRPr lang="ko-KR" altLang="en-US" sz="2800" b="1" baseline="-25000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B22C218-1B8A-1E2C-991D-858E2F13B6AD}"/>
                  </a:ext>
                </a:extLst>
              </p:cNvPr>
              <p:cNvSpPr txBox="1"/>
              <p:nvPr/>
            </p:nvSpPr>
            <p:spPr>
              <a:xfrm>
                <a:off x="774428" y="5693790"/>
                <a:ext cx="7210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/>
                  <a:t>h</a:t>
                </a:r>
                <a:r>
                  <a:rPr lang="en-US" altLang="ko-KR" sz="2800" b="1" baseline="-25000" dirty="0"/>
                  <a:t>t-1</a:t>
                </a:r>
                <a:endParaRPr lang="ko-KR" altLang="en-US" sz="2800" b="1" baseline="-25000" dirty="0"/>
              </a:p>
            </p:txBody>
          </p:sp>
          <p:cxnSp>
            <p:nvCxnSpPr>
              <p:cNvPr id="152" name="연결선: 꺾임 151">
                <a:extLst>
                  <a:ext uri="{FF2B5EF4-FFF2-40B4-BE49-F238E27FC236}">
                    <a16:creationId xmlns:a16="http://schemas.microsoft.com/office/drawing/2014/main" id="{D1BE2664-514D-FAFE-4B22-A5A54F938FEE}"/>
                  </a:ext>
                </a:extLst>
              </p:cNvPr>
              <p:cNvCxnSpPr>
                <a:cxnSpLocks/>
                <a:stCxn id="144" idx="3"/>
                <a:endCxn id="103" idx="4"/>
              </p:cNvCxnSpPr>
              <p:nvPr/>
            </p:nvCxnSpPr>
            <p:spPr>
              <a:xfrm flipV="1">
                <a:off x="1495523" y="5331751"/>
                <a:ext cx="7942883" cy="623649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화살표 연결선 154">
                <a:extLst>
                  <a:ext uri="{FF2B5EF4-FFF2-40B4-BE49-F238E27FC236}">
                    <a16:creationId xmlns:a16="http://schemas.microsoft.com/office/drawing/2014/main" id="{9D7016CE-D21A-F045-D91C-B58D48415369}"/>
                  </a:ext>
                </a:extLst>
              </p:cNvPr>
              <p:cNvCxnSpPr>
                <a:cxnSpLocks/>
                <a:endCxn id="15" idx="4"/>
              </p:cNvCxnSpPr>
              <p:nvPr/>
            </p:nvCxnSpPr>
            <p:spPr>
              <a:xfrm flipH="1" flipV="1">
                <a:off x="3050946" y="5331751"/>
                <a:ext cx="11445" cy="6236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직선 화살표 연결선 160">
                <a:extLst>
                  <a:ext uri="{FF2B5EF4-FFF2-40B4-BE49-F238E27FC236}">
                    <a16:creationId xmlns:a16="http://schemas.microsoft.com/office/drawing/2014/main" id="{CB18D527-E1B8-10A0-2C5E-FA14AF7F89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41465" y="5331751"/>
                <a:ext cx="11445" cy="6236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화살표 연결선 161">
                <a:extLst>
                  <a:ext uri="{FF2B5EF4-FFF2-40B4-BE49-F238E27FC236}">
                    <a16:creationId xmlns:a16="http://schemas.microsoft.com/office/drawing/2014/main" id="{54D874FE-E710-ED67-8709-311F102C40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62113" y="5324134"/>
                <a:ext cx="11445" cy="6236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190310A5-9D4C-E654-C4DB-71A604A5BB53}"/>
                  </a:ext>
                </a:extLst>
              </p:cNvPr>
              <p:cNvSpPr txBox="1"/>
              <p:nvPr/>
            </p:nvSpPr>
            <p:spPr>
              <a:xfrm>
                <a:off x="1789578" y="5983068"/>
                <a:ext cx="5100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 err="1"/>
                  <a:t>X</a:t>
                </a:r>
                <a:r>
                  <a:rPr lang="en-US" altLang="ko-KR" sz="2800" b="1" baseline="-25000" dirty="0" err="1"/>
                  <a:t>t</a:t>
                </a:r>
                <a:endParaRPr lang="ko-KR" altLang="en-US" sz="2800" b="1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64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B947B46D-C7F2-D03B-F8D0-5B4509EA95BA}"/>
              </a:ext>
            </a:extLst>
          </p:cNvPr>
          <p:cNvGrpSpPr/>
          <p:nvPr/>
        </p:nvGrpSpPr>
        <p:grpSpPr>
          <a:xfrm>
            <a:off x="2930437" y="279658"/>
            <a:ext cx="6378663" cy="5930126"/>
            <a:chOff x="2930437" y="279658"/>
            <a:chExt cx="6378663" cy="5930126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A022F3C8-A1C9-E1E4-85BE-DCD14C45A6DA}"/>
                </a:ext>
              </a:extLst>
            </p:cNvPr>
            <p:cNvGrpSpPr/>
            <p:nvPr/>
          </p:nvGrpSpPr>
          <p:grpSpPr>
            <a:xfrm>
              <a:off x="3637810" y="279658"/>
              <a:ext cx="4560421" cy="2578100"/>
              <a:chOff x="3545445" y="279916"/>
              <a:chExt cx="4560421" cy="2578100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F8BE937-1563-65EF-8F47-D7C934CAF3C7}"/>
                  </a:ext>
                </a:extLst>
              </p:cNvPr>
              <p:cNvSpPr/>
              <p:nvPr/>
            </p:nvSpPr>
            <p:spPr>
              <a:xfrm>
                <a:off x="3578316" y="279916"/>
                <a:ext cx="4527550" cy="25781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7D985203-CF2E-0358-B37F-F74887B42D73}"/>
                  </a:ext>
                </a:extLst>
              </p:cNvPr>
              <p:cNvSpPr/>
              <p:nvPr/>
            </p:nvSpPr>
            <p:spPr>
              <a:xfrm>
                <a:off x="3698966" y="1041916"/>
                <a:ext cx="914400" cy="9144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LSTM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976E127F-F7AF-7514-8DE7-E3655FF4F9EC}"/>
                  </a:ext>
                </a:extLst>
              </p:cNvPr>
              <p:cNvSpPr/>
              <p:nvPr/>
            </p:nvSpPr>
            <p:spPr>
              <a:xfrm>
                <a:off x="4819741" y="1041916"/>
                <a:ext cx="914400" cy="9144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LSTM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576D7244-6539-1EC3-1166-366C07EC1C5B}"/>
                  </a:ext>
                </a:extLst>
              </p:cNvPr>
              <p:cNvSpPr/>
              <p:nvPr/>
            </p:nvSpPr>
            <p:spPr>
              <a:xfrm>
                <a:off x="5940516" y="1041916"/>
                <a:ext cx="914400" cy="9144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LSTM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081B0EA5-8E99-D365-EB9B-44DB3DAFD521}"/>
                  </a:ext>
                </a:extLst>
              </p:cNvPr>
              <p:cNvSpPr/>
              <p:nvPr/>
            </p:nvSpPr>
            <p:spPr>
              <a:xfrm>
                <a:off x="7061291" y="1041916"/>
                <a:ext cx="914400" cy="9144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LSTM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67CEE0-5288-418E-7BEE-7E3B8AA16647}"/>
                  </a:ext>
                </a:extLst>
              </p:cNvPr>
              <p:cNvSpPr txBox="1"/>
              <p:nvPr/>
            </p:nvSpPr>
            <p:spPr>
              <a:xfrm>
                <a:off x="3545445" y="279916"/>
                <a:ext cx="10679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Encoder</a:t>
                </a:r>
                <a:endParaRPr lang="ko-KR" altLang="en-US" b="1" dirty="0"/>
              </a:p>
            </p:txBody>
          </p: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00CB5B9A-486F-9567-7198-ADC7226EFBB8}"/>
                  </a:ext>
                </a:extLst>
              </p:cNvPr>
              <p:cNvCxnSpPr>
                <a:cxnSpLocks/>
                <a:stCxn id="3" idx="3"/>
                <a:endCxn id="4" idx="1"/>
              </p:cNvCxnSpPr>
              <p:nvPr/>
            </p:nvCxnSpPr>
            <p:spPr>
              <a:xfrm>
                <a:off x="4613366" y="1499116"/>
                <a:ext cx="2063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A3A479C9-7F49-3373-109A-04A730879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4141" y="1499116"/>
                <a:ext cx="2063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CFB2C596-7C05-3539-F5D0-1C151CAA00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4916" y="1499116"/>
                <a:ext cx="2063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08EC64EE-8F9C-8A24-5F1E-152C5943E160}"/>
                  </a:ext>
                </a:extLst>
              </p:cNvPr>
              <p:cNvCxnSpPr>
                <a:cxnSpLocks/>
                <a:endCxn id="3" idx="2"/>
              </p:cNvCxnSpPr>
              <p:nvPr/>
            </p:nvCxnSpPr>
            <p:spPr>
              <a:xfrm flipV="1">
                <a:off x="4156166" y="1956316"/>
                <a:ext cx="0" cy="279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91DB984-DF1E-035B-16BC-382C8C452399}"/>
                  </a:ext>
                </a:extLst>
              </p:cNvPr>
              <p:cNvSpPr txBox="1"/>
              <p:nvPr/>
            </p:nvSpPr>
            <p:spPr>
              <a:xfrm>
                <a:off x="4027765" y="2222500"/>
                <a:ext cx="2568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I</a:t>
                </a:r>
                <a:endParaRPr lang="ko-KR" altLang="en-US" b="1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DE23FB-B4E6-D4EA-0061-5D901544F6F3}"/>
                  </a:ext>
                </a:extLst>
              </p:cNvPr>
              <p:cNvSpPr txBox="1"/>
              <p:nvPr/>
            </p:nvSpPr>
            <p:spPr>
              <a:xfrm>
                <a:off x="6022453" y="2222500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/>
                  <a:t>math</a:t>
                </a:r>
                <a:endParaRPr lang="ko-KR" altLang="en-US" b="1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5ED9A3-ECBC-D56F-9A15-0545BD3B8833}"/>
                  </a:ext>
                </a:extLst>
              </p:cNvPr>
              <p:cNvSpPr txBox="1"/>
              <p:nvPr/>
            </p:nvSpPr>
            <p:spPr>
              <a:xfrm>
                <a:off x="7426129" y="22225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b="1" spc="-3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4AD7ED-F3B6-D074-21DB-6664813B4E7B}"/>
                  </a:ext>
                </a:extLst>
              </p:cNvPr>
              <p:cNvSpPr txBox="1"/>
              <p:nvPr/>
            </p:nvSpPr>
            <p:spPr>
              <a:xfrm>
                <a:off x="4880359" y="2222500"/>
                <a:ext cx="788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/>
                  <a:t>study</a:t>
                </a:r>
                <a:endParaRPr lang="ko-KR" altLang="en-US" b="1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AD3FA3-049D-E4D4-8A8E-38C39221B420}"/>
                  </a:ext>
                </a:extLst>
              </p:cNvPr>
              <p:cNvSpPr txBox="1"/>
              <p:nvPr/>
            </p:nvSpPr>
            <p:spPr>
              <a:xfrm>
                <a:off x="7176667" y="2222500"/>
                <a:ext cx="683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/>
                  <a:t>hard</a:t>
                </a:r>
                <a:endParaRPr lang="ko-KR" altLang="en-US" b="1" dirty="0"/>
              </a:p>
            </p:txBody>
          </p: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8428385A-1E30-B16F-70B1-6662FD9E2E96}"/>
                  </a:ext>
                </a:extLst>
              </p:cNvPr>
              <p:cNvCxnSpPr>
                <a:cxnSpLocks/>
                <a:stCxn id="24" idx="0"/>
                <a:endCxn id="4" idx="2"/>
              </p:cNvCxnSpPr>
              <p:nvPr/>
            </p:nvCxnSpPr>
            <p:spPr>
              <a:xfrm flipV="1">
                <a:off x="5274859" y="1956316"/>
                <a:ext cx="2082" cy="2661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10761A78-8251-6069-0C4A-D0AC2E835494}"/>
                  </a:ext>
                </a:extLst>
              </p:cNvPr>
              <p:cNvCxnSpPr>
                <a:cxnSpLocks/>
                <a:stCxn id="20" idx="0"/>
                <a:endCxn id="5" idx="2"/>
              </p:cNvCxnSpPr>
              <p:nvPr/>
            </p:nvCxnSpPr>
            <p:spPr>
              <a:xfrm flipV="1">
                <a:off x="6397716" y="1956316"/>
                <a:ext cx="0" cy="2661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F0C4997C-0E1E-2D96-0E16-7802CC687C36}"/>
                  </a:ext>
                </a:extLst>
              </p:cNvPr>
              <p:cNvCxnSpPr>
                <a:cxnSpLocks/>
                <a:stCxn id="25" idx="0"/>
                <a:endCxn id="6" idx="2"/>
              </p:cNvCxnSpPr>
              <p:nvPr/>
            </p:nvCxnSpPr>
            <p:spPr>
              <a:xfrm flipH="1" flipV="1">
                <a:off x="7518491" y="1956316"/>
                <a:ext cx="1" cy="2661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E52BEAE-22C6-1E84-5731-89D7C596ECA6}"/>
                </a:ext>
              </a:extLst>
            </p:cNvPr>
            <p:cNvSpPr/>
            <p:nvPr/>
          </p:nvSpPr>
          <p:spPr>
            <a:xfrm>
              <a:off x="5046868" y="3054350"/>
              <a:ext cx="1742306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Context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0EB06BE-4C96-3AE1-2895-F04FA3ED31C5}"/>
                </a:ext>
              </a:extLst>
            </p:cNvPr>
            <p:cNvSpPr/>
            <p:nvPr/>
          </p:nvSpPr>
          <p:spPr>
            <a:xfrm>
              <a:off x="2963307" y="3631684"/>
              <a:ext cx="5942297" cy="257810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1D2DEECD-6722-CD77-A2A6-A42600B4A133}"/>
                </a:ext>
              </a:extLst>
            </p:cNvPr>
            <p:cNvSpPr/>
            <p:nvPr/>
          </p:nvSpPr>
          <p:spPr>
            <a:xfrm>
              <a:off x="3083958" y="4546550"/>
              <a:ext cx="914400" cy="914400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LSTM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CA08E31-A730-A23A-EE13-1BF720BBB8F1}"/>
                </a:ext>
              </a:extLst>
            </p:cNvPr>
            <p:cNvSpPr/>
            <p:nvPr/>
          </p:nvSpPr>
          <p:spPr>
            <a:xfrm>
              <a:off x="4204733" y="4546550"/>
              <a:ext cx="914400" cy="914400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LSTM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85605D5-DFC7-7E96-287F-007BB496B6FE}"/>
                </a:ext>
              </a:extLst>
            </p:cNvPr>
            <p:cNvSpPr/>
            <p:nvPr/>
          </p:nvSpPr>
          <p:spPr>
            <a:xfrm>
              <a:off x="5325508" y="4546550"/>
              <a:ext cx="914400" cy="914400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LSTM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259D82F5-99E8-7D25-BC6D-5C6684810307}"/>
                </a:ext>
              </a:extLst>
            </p:cNvPr>
            <p:cNvSpPr/>
            <p:nvPr/>
          </p:nvSpPr>
          <p:spPr>
            <a:xfrm>
              <a:off x="6446283" y="4546550"/>
              <a:ext cx="914400" cy="914400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LSTM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F60F6D6-A6F2-FBAD-600D-958D081DC293}"/>
                </a:ext>
              </a:extLst>
            </p:cNvPr>
            <p:cNvSpPr txBox="1"/>
            <p:nvPr/>
          </p:nvSpPr>
          <p:spPr>
            <a:xfrm>
              <a:off x="2930437" y="3631684"/>
              <a:ext cx="1099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Decoder</a:t>
              </a:r>
              <a:endParaRPr lang="ko-KR" altLang="en-US" b="1" dirty="0"/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BD6C7D3-3FCC-71D0-CF04-0016C2982B89}"/>
                </a:ext>
              </a:extLst>
            </p:cNvPr>
            <p:cNvCxnSpPr>
              <a:cxnSpLocks/>
              <a:stCxn id="38" idx="3"/>
              <a:endCxn id="39" idx="1"/>
            </p:cNvCxnSpPr>
            <p:nvPr/>
          </p:nvCxnSpPr>
          <p:spPr>
            <a:xfrm>
              <a:off x="3998358" y="5003750"/>
              <a:ext cx="2063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3B1B9430-B28B-2C03-D385-3C311F92FFC0}"/>
                </a:ext>
              </a:extLst>
            </p:cNvPr>
            <p:cNvCxnSpPr>
              <a:cxnSpLocks/>
            </p:cNvCxnSpPr>
            <p:nvPr/>
          </p:nvCxnSpPr>
          <p:spPr>
            <a:xfrm>
              <a:off x="5119133" y="5003750"/>
              <a:ext cx="2063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06AB5BDA-2A19-AA91-CB94-A91F24279F8E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08" y="5003750"/>
              <a:ext cx="2063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54D1F37E-20D3-BC1B-BB15-425DA8860070}"/>
                </a:ext>
              </a:extLst>
            </p:cNvPr>
            <p:cNvCxnSpPr>
              <a:cxnSpLocks/>
              <a:stCxn id="78" idx="0"/>
              <a:endCxn id="38" idx="2"/>
            </p:cNvCxnSpPr>
            <p:nvPr/>
          </p:nvCxnSpPr>
          <p:spPr>
            <a:xfrm flipH="1" flipV="1">
              <a:off x="3541158" y="5460950"/>
              <a:ext cx="2" cy="266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B91CAB1-D657-41A9-3BC2-1AD143984E39}"/>
                </a:ext>
              </a:extLst>
            </p:cNvPr>
            <p:cNvSpPr txBox="1"/>
            <p:nvPr/>
          </p:nvSpPr>
          <p:spPr>
            <a:xfrm>
              <a:off x="4533532" y="57271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나는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E2B2666-A1AA-B307-7CEA-3DD650AFDE1E}"/>
                </a:ext>
              </a:extLst>
            </p:cNvPr>
            <p:cNvSpPr txBox="1"/>
            <p:nvPr/>
          </p:nvSpPr>
          <p:spPr>
            <a:xfrm>
              <a:off x="6465338" y="572713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열심히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1CB18E7-619C-B1B6-8357-ABDE2CA3D5E1}"/>
                </a:ext>
              </a:extLst>
            </p:cNvPr>
            <p:cNvSpPr txBox="1"/>
            <p:nvPr/>
          </p:nvSpPr>
          <p:spPr>
            <a:xfrm>
              <a:off x="7964486" y="572713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b="1" spc="-3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8AE4CE-5298-F9C5-C46A-1D976530664B}"/>
                </a:ext>
              </a:extLst>
            </p:cNvPr>
            <p:cNvSpPr txBox="1"/>
            <p:nvPr/>
          </p:nvSpPr>
          <p:spPr>
            <a:xfrm>
              <a:off x="5344115" y="572713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수학을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99376A-E595-6CC4-7418-AF0D4002E2FE}"/>
                </a:ext>
              </a:extLst>
            </p:cNvPr>
            <p:cNvSpPr txBox="1"/>
            <p:nvPr/>
          </p:nvSpPr>
          <p:spPr>
            <a:xfrm>
              <a:off x="7469274" y="5727134"/>
              <a:ext cx="1107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공부한다</a:t>
              </a: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A5CBED55-B124-ADE7-7F64-481EAC184A28}"/>
                </a:ext>
              </a:extLst>
            </p:cNvPr>
            <p:cNvCxnSpPr>
              <a:cxnSpLocks/>
              <a:stCxn id="50" idx="0"/>
              <a:endCxn id="40" idx="2"/>
            </p:cNvCxnSpPr>
            <p:nvPr/>
          </p:nvCxnSpPr>
          <p:spPr>
            <a:xfrm flipV="1">
              <a:off x="5782697" y="5460950"/>
              <a:ext cx="11" cy="266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5FD603B9-0D7B-0B95-842A-87C7B7D4E2EC}"/>
                </a:ext>
              </a:extLst>
            </p:cNvPr>
            <p:cNvCxnSpPr>
              <a:cxnSpLocks/>
              <a:stCxn id="48" idx="0"/>
              <a:endCxn id="41" idx="2"/>
            </p:cNvCxnSpPr>
            <p:nvPr/>
          </p:nvCxnSpPr>
          <p:spPr>
            <a:xfrm flipH="1" flipV="1">
              <a:off x="6903483" y="5460950"/>
              <a:ext cx="437" cy="266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33333F13-3755-701B-C901-43382D5742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23466" y="5460950"/>
              <a:ext cx="1" cy="266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2DBDCAD6-C1C0-3BED-6B00-6D8604B49097}"/>
                </a:ext>
              </a:extLst>
            </p:cNvPr>
            <p:cNvSpPr/>
            <p:nvPr/>
          </p:nvSpPr>
          <p:spPr>
            <a:xfrm>
              <a:off x="7566073" y="4546550"/>
              <a:ext cx="914400" cy="914400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LSTM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ED5AFE9F-5851-E9C3-8580-017408AEB485}"/>
                </a:ext>
              </a:extLst>
            </p:cNvPr>
            <p:cNvCxnSpPr>
              <a:cxnSpLocks/>
            </p:cNvCxnSpPr>
            <p:nvPr/>
          </p:nvCxnSpPr>
          <p:spPr>
            <a:xfrm>
              <a:off x="7359698" y="5003750"/>
              <a:ext cx="2063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A01345A-2292-DAA2-5E30-EF19B13328EB}"/>
                </a:ext>
              </a:extLst>
            </p:cNvPr>
            <p:cNvSpPr txBox="1"/>
            <p:nvPr/>
          </p:nvSpPr>
          <p:spPr>
            <a:xfrm>
              <a:off x="3103379" y="5727134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&lt;</a:t>
              </a:r>
              <a:r>
                <a:rPr lang="en-US" altLang="ko-KR" b="1" dirty="0" err="1"/>
                <a:t>sos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58304314-1C90-ADDA-04CD-BCA9E3FA9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1933" y="5460950"/>
              <a:ext cx="0" cy="266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03177B79-A1D5-F697-BCCD-CF58E0BA35FC}"/>
                </a:ext>
              </a:extLst>
            </p:cNvPr>
            <p:cNvCxnSpPr>
              <a:cxnSpLocks/>
              <a:stCxn id="38" idx="0"/>
              <a:endCxn id="92" idx="2"/>
            </p:cNvCxnSpPr>
            <p:nvPr/>
          </p:nvCxnSpPr>
          <p:spPr>
            <a:xfrm flipV="1">
              <a:off x="3541158" y="4331474"/>
              <a:ext cx="2" cy="2150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EB3E469-E9E3-2E87-81E4-CAD5DDB1F65F}"/>
                </a:ext>
              </a:extLst>
            </p:cNvPr>
            <p:cNvSpPr txBox="1"/>
            <p:nvPr/>
          </p:nvSpPr>
          <p:spPr>
            <a:xfrm>
              <a:off x="6854796" y="39168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b="1" spc="-3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875E82E-F2F4-D695-2F6A-6572A70E37FF}"/>
                </a:ext>
              </a:extLst>
            </p:cNvPr>
            <p:cNvSpPr txBox="1"/>
            <p:nvPr/>
          </p:nvSpPr>
          <p:spPr>
            <a:xfrm>
              <a:off x="4223351" y="396214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수학을</a:t>
              </a: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8981D75C-C867-24E3-41AC-1657C7355BA8}"/>
                </a:ext>
              </a:extLst>
            </p:cNvPr>
            <p:cNvCxnSpPr>
              <a:cxnSpLocks/>
              <a:stCxn id="39" idx="0"/>
              <a:endCxn id="87" idx="2"/>
            </p:cNvCxnSpPr>
            <p:nvPr/>
          </p:nvCxnSpPr>
          <p:spPr>
            <a:xfrm flipV="1">
              <a:off x="4661933" y="4331474"/>
              <a:ext cx="0" cy="2150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84E12EB-B3C8-CEB2-8FAD-4EEF8203E745}"/>
                </a:ext>
              </a:extLst>
            </p:cNvPr>
            <p:cNvCxnSpPr>
              <a:cxnSpLocks/>
              <a:stCxn id="40" idx="0"/>
              <a:endCxn id="104" idx="2"/>
            </p:cNvCxnSpPr>
            <p:nvPr/>
          </p:nvCxnSpPr>
          <p:spPr>
            <a:xfrm flipH="1" flipV="1">
              <a:off x="5776754" y="4331474"/>
              <a:ext cx="5954" cy="2150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B6E366D-FE0A-B6EE-6F60-A98AE8752239}"/>
                </a:ext>
              </a:extLst>
            </p:cNvPr>
            <p:cNvSpPr txBox="1"/>
            <p:nvPr/>
          </p:nvSpPr>
          <p:spPr>
            <a:xfrm>
              <a:off x="3217994" y="3962142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나는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AD0886B-CE62-2E30-4874-79629170434F}"/>
                </a:ext>
              </a:extLst>
            </p:cNvPr>
            <p:cNvSpPr txBox="1"/>
            <p:nvPr/>
          </p:nvSpPr>
          <p:spPr>
            <a:xfrm>
              <a:off x="5338172" y="396214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열심히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F292DA6-A6AC-9285-3A51-AC91EE399E3C}"/>
                </a:ext>
              </a:extLst>
            </p:cNvPr>
            <p:cNvSpPr txBox="1"/>
            <p:nvPr/>
          </p:nvSpPr>
          <p:spPr>
            <a:xfrm>
              <a:off x="6349484" y="3962142"/>
              <a:ext cx="1107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공부한다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9F7E120-2865-13AC-77F4-6118861BF562}"/>
                </a:ext>
              </a:extLst>
            </p:cNvPr>
            <p:cNvSpPr txBox="1"/>
            <p:nvPr/>
          </p:nvSpPr>
          <p:spPr>
            <a:xfrm>
              <a:off x="7575873" y="3962142"/>
              <a:ext cx="89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&lt;</a:t>
              </a:r>
              <a:r>
                <a:rPr lang="en-US" altLang="ko-KR" b="1" dirty="0" err="1"/>
                <a:t>eos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A99C65BE-4494-DB48-673A-0A182EE2D43C}"/>
                </a:ext>
              </a:extLst>
            </p:cNvPr>
            <p:cNvCxnSpPr>
              <a:cxnSpLocks/>
              <a:stCxn id="68" idx="3"/>
            </p:cNvCxnSpPr>
            <p:nvPr/>
          </p:nvCxnSpPr>
          <p:spPr>
            <a:xfrm>
              <a:off x="8480473" y="5003750"/>
              <a:ext cx="8286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연결선: 꺾임 118">
              <a:extLst>
                <a:ext uri="{FF2B5EF4-FFF2-40B4-BE49-F238E27FC236}">
                  <a16:creationId xmlns:a16="http://schemas.microsoft.com/office/drawing/2014/main" id="{AF7D990C-0A01-BBC0-0B0A-AF86CFE4A0A7}"/>
                </a:ext>
              </a:extLst>
            </p:cNvPr>
            <p:cNvCxnSpPr>
              <a:stCxn id="6" idx="3"/>
              <a:endCxn id="55" idx="3"/>
            </p:cNvCxnSpPr>
            <p:nvPr/>
          </p:nvCxnSpPr>
          <p:spPr>
            <a:xfrm flipH="1">
              <a:off x="6789174" y="1498858"/>
              <a:ext cx="1278882" cy="1745992"/>
            </a:xfrm>
            <a:prstGeom prst="bentConnector3">
              <a:avLst>
                <a:gd name="adj1" fmla="val -387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66C5334A-2B05-6AA6-963C-BE5FE2C14A0D}"/>
                </a:ext>
              </a:extLst>
            </p:cNvPr>
            <p:cNvCxnSpPr>
              <a:stCxn id="55" idx="1"/>
              <a:endCxn id="38" idx="1"/>
            </p:cNvCxnSpPr>
            <p:nvPr/>
          </p:nvCxnSpPr>
          <p:spPr>
            <a:xfrm rot="10800000" flipV="1">
              <a:off x="3083958" y="3244850"/>
              <a:ext cx="1962910" cy="1758900"/>
            </a:xfrm>
            <a:prstGeom prst="bentConnector3">
              <a:avLst>
                <a:gd name="adj1" fmla="val 12135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3073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B1C34A-8D50-5F7E-8162-1796704A4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478" y="0"/>
            <a:ext cx="4723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37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그래프, 라인, 폰트이(가) 표시된 사진&#10;&#10;자동 생성된 설명">
            <a:extLst>
              <a:ext uri="{FF2B5EF4-FFF2-40B4-BE49-F238E27FC236}">
                <a16:creationId xmlns:a16="http://schemas.microsoft.com/office/drawing/2014/main" id="{0CCBF9C3-0DC3-3218-00C8-0AB1DFB39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488944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70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473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123</Words>
  <Application>Microsoft Office PowerPoint</Application>
  <PresentationFormat>와이드스크린</PresentationFormat>
  <Paragraphs>91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HCI Poppy</vt:lpstr>
      <vt:lpstr>맑은 고딕</vt:lpstr>
      <vt:lpstr>한양신명조</vt:lpstr>
      <vt:lpstr>휴먼명조</vt:lpstr>
      <vt:lpstr>Arial</vt:lpstr>
      <vt:lpstr>Cambria Math</vt:lpstr>
      <vt:lpstr>Office 테마</vt:lpstr>
      <vt:lpstr>PowerPoint 프레젠테이션</vt:lpstr>
      <vt:lpstr>통계적 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김효찬</dc:creator>
  <cp:lastModifiedBy>HyoChan Kim</cp:lastModifiedBy>
  <cp:revision>6</cp:revision>
  <dcterms:created xsi:type="dcterms:W3CDTF">2024-10-15T04:09:20Z</dcterms:created>
  <dcterms:modified xsi:type="dcterms:W3CDTF">2024-10-17T20:00:18Z</dcterms:modified>
</cp:coreProperties>
</file>