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4" r:id="rId3"/>
    <p:sldId id="275" r:id="rId4"/>
    <p:sldId id="276" r:id="rId5"/>
    <p:sldId id="277" r:id="rId6"/>
    <p:sldId id="257" r:id="rId7"/>
    <p:sldId id="258" r:id="rId8"/>
    <p:sldId id="268" r:id="rId9"/>
    <p:sldId id="267" r:id="rId10"/>
    <p:sldId id="279" r:id="rId11"/>
    <p:sldId id="259" r:id="rId12"/>
    <p:sldId id="281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E4E7-DF5F-F07A-0C2C-8631BBD8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3EA93-F7F7-A23F-1FDA-36FEA352A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97625-3319-F498-4767-5746C8D2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BFDB4-F307-4A8B-FBBE-A7A199FB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28471-091E-724F-8B4D-22A8D0FC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5BCA-5DCC-EDD9-6B12-F2C4383C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730EB7-F5C0-6A5D-D97B-5C60E71FE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E8AC3-8759-935A-91BE-CC6E0232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1C914-BBA2-D55A-D6F5-74A6B0AF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4BBF9-F92E-E3DC-6D4F-7F54C1F1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2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EBAE0B-6370-1257-6580-FAE7B4DA6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4C6D3-BA56-9368-A305-C7CA2539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9CAD9-B9C4-39DE-D3FE-667BA930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2039D-9864-6478-4AD0-A80528F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EC011-DDDA-B6B3-E13A-6CDBB5D9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7445A-7A12-2075-7D82-74936EF8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49E92-8A4A-529D-D100-9BC0585E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AAEF1-05A9-9A55-7CE3-532739E1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811E1-7D36-625B-CCDA-71D8B49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909E0-A265-B6DB-A5A4-1131CF3F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E6AB-DE07-9290-E06C-75A9C34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C8498-19F7-DCC3-41E3-3F0F0F4FF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F9C31-A0CF-B194-D2BB-38BFB83F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A6E03-3874-F696-C698-C3D49AEA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3B53A-1E8A-9295-4750-D9B91981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1B2B1-D389-5680-215B-8382B2B8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CC12-4D3F-D4A0-1C37-BF2F46716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AB9EE9-111E-48DF-C04F-014DF035C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78774-8A35-A329-2974-1A25FCEB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12A17-1252-D86A-DEF3-BE877526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F2757-6467-E121-F43D-9E0A5AC2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2F176-A6EB-E678-4066-6D73CC98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C6745-82A7-ED13-4BF6-4B8DE68B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BABE9-80CB-DE81-AD16-E149D9AE1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6CB268-D2C2-65AB-C3F1-70C068598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3FBFD-E146-D66E-ADC4-EC93977A6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FD8313-AF29-3133-A2C0-782736BE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618B89-1AC4-B99E-2AD5-E659A0CB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2F7AF7-6464-5E44-F00F-CE26445C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5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C7969-4E6C-4A2B-C6C3-3712C2D7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08C0B6-6EBB-D1F5-42CD-BD042B50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7CE2D8-999A-917A-9C58-AC94F578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1C0643-B379-6873-CFEA-D920CF8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0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9C16BD-1F3E-940D-6BBD-FF2CACBC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66AC6D-57AC-C057-6045-BC580FD3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4048D6-2CE8-0D78-07F1-EB272DED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58172-1978-8F9B-685B-6B361DB9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FF4-01B1-2BD9-EBF3-196E4B32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AA333-D81D-9037-C7DE-E2BC894D0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2A511-1910-23E6-37EB-D8C53CBC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9454C-79B5-653C-6F3F-FAC261C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71CB4-B8F6-C9E1-C28F-F692FD0A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8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4F749-C71F-FD56-826E-168CFB55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D78FDE-BA0D-12C4-4366-E1B4A5EE8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7543D-6F5F-BEB2-A739-037DBEC40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8FB33-7C98-88EA-12B6-3AD5D6E4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FD5A0-D261-1065-F0AF-A923A8D5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37359-62D5-9A9C-1CBB-A8885A40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2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8F9C00-38B3-5D24-400F-57952580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1AF30-4645-3A7A-7AD1-CED41900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025A5-8A5D-2B65-548F-2E55F5443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0B03D-2216-4F77-BFAD-AF96B1378E3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B32B1-9FEC-1A33-8FA8-9FAACB0E7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21C73-79B6-ED7F-6C20-0D4182FA7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1513E-5A62-4F85-BD4F-56057C3E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AA832-C27A-13E6-A77F-A32555FB4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시계열 데이터를 활용한</a:t>
            </a:r>
            <a:br>
              <a:rPr lang="en-US" altLang="ko-KR" dirty="0"/>
            </a:br>
            <a:r>
              <a:rPr lang="ko-KR" altLang="en-US" dirty="0"/>
              <a:t>한우 가격 예측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3791B-8A52-6093-BBD1-489C4A7D0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휴먼지능로봇공학과</a:t>
            </a:r>
            <a:endParaRPr lang="en-US" altLang="ko-KR" dirty="0"/>
          </a:p>
          <a:p>
            <a:r>
              <a:rPr lang="en-US" altLang="ko-KR" dirty="0"/>
              <a:t>201921343</a:t>
            </a:r>
          </a:p>
          <a:p>
            <a:r>
              <a:rPr lang="ko-KR" altLang="en-US" dirty="0"/>
              <a:t>김효찬</a:t>
            </a:r>
          </a:p>
        </p:txBody>
      </p:sp>
    </p:spTree>
    <p:extLst>
      <p:ext uri="{BB962C8B-B14F-4D97-AF65-F5344CB8AC3E}">
        <p14:creationId xmlns:p14="http://schemas.microsoft.com/office/powerpoint/2010/main" val="321780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51A29-55AF-994B-1953-F7A27A27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일별 소 유통가격 동향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4BEAF-DB1F-F1BA-B742-B6628CCC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28599" cy="403585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798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그래프, 라인, 폰트이(가) 표시된 사진&#10;&#10;자동 생성된 설명">
            <a:extLst>
              <a:ext uri="{FF2B5EF4-FFF2-40B4-BE49-F238E27FC236}">
                <a16:creationId xmlns:a16="http://schemas.microsoft.com/office/drawing/2014/main" id="{0CCBF9C3-0DC3-3218-00C8-0AB1DFB39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90908"/>
            <a:ext cx="9144018" cy="54864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7490DF-F0CC-6F4E-2C4B-5253CF951B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연도별 한우 가격</a:t>
            </a:r>
          </a:p>
        </p:txBody>
      </p:sp>
    </p:spTree>
    <p:extLst>
      <p:ext uri="{BB962C8B-B14F-4D97-AF65-F5344CB8AC3E}">
        <p14:creationId xmlns:p14="http://schemas.microsoft.com/office/powerpoint/2010/main" val="161227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1AE1-CAD2-0DB1-ED72-4E22AFD4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 Matrix</a:t>
            </a:r>
            <a:endParaRPr lang="ko-KR" altLang="en-US" dirty="0"/>
          </a:p>
        </p:txBody>
      </p:sp>
      <p:pic>
        <p:nvPicPr>
          <p:cNvPr id="5" name="내용 개체 틀 4" descr="텍스트, 스크린샷, 사각형, 도표이(가) 표시된 사진&#10;&#10;자동 생성된 설명">
            <a:extLst>
              <a:ext uri="{FF2B5EF4-FFF2-40B4-BE49-F238E27FC236}">
                <a16:creationId xmlns:a16="http://schemas.microsoft.com/office/drawing/2014/main" id="{2365492C-D0BE-7176-8E22-5219174B8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4848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F6405-25BF-D195-001B-92C1A1A2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예시 영상</a:t>
            </a:r>
          </a:p>
        </p:txBody>
      </p:sp>
      <p:pic>
        <p:nvPicPr>
          <p:cNvPr id="4" name="2024-10-18 05-21-15">
            <a:hlinkClick r:id="" action="ppaction://media"/>
            <a:extLst>
              <a:ext uri="{FF2B5EF4-FFF2-40B4-BE49-F238E27FC236}">
                <a16:creationId xmlns:a16="http://schemas.microsoft.com/office/drawing/2014/main" id="{A54678A8-D8EC-69E5-A5C0-7F25EAFAB75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4269" y="1336139"/>
            <a:ext cx="9063462" cy="50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43E4B-AD5B-C7D3-B423-3F22AC75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506F6-4EF9-8F6E-F666-FB4678CD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 </a:t>
            </a:r>
            <a:r>
              <a:rPr lang="ko-KR" altLang="en-US" dirty="0"/>
              <a:t>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 </a:t>
            </a:r>
            <a:r>
              <a:rPr lang="ko-KR" altLang="en-US" dirty="0"/>
              <a:t>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ARMA </a:t>
            </a:r>
            <a:r>
              <a:rPr lang="ko-KR" altLang="en-US" dirty="0"/>
              <a:t>모델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9224F3-73C7-6833-576F-80A25EB2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825625"/>
            <a:ext cx="5372850" cy="381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53ED4F-B16F-921B-EB67-B7849EFB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75" y="3272910"/>
            <a:ext cx="4810796" cy="4763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72CD0E-BCC8-1C35-7D4C-6CBFCBA00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211" y="4796986"/>
            <a:ext cx="535379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8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BDB1C-4F6D-1730-68BF-D04C6839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FDA31-3B16-ECD6-EA3E-0B191306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자기상관함수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부분자기상관함수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705981-3D42-7149-FA18-E34BB5A9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66" y="1825625"/>
            <a:ext cx="5010849" cy="1838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CC460A-0B9B-1DC2-3C56-55D1841D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902" y="4518434"/>
            <a:ext cx="3524742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7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15599-A702-D25B-F67B-41D765B3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8149A-DBAE-E0DD-A098-586EC442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모델 차수 추정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962AE0-67BF-6A2B-C623-1D1B203F8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2528379"/>
            <a:ext cx="10850489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7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1E16D-14C2-7399-122D-00ED1634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구조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EF7DECD-6D18-237A-811C-1EC25A6BD3C0}"/>
              </a:ext>
            </a:extLst>
          </p:cNvPr>
          <p:cNvGrpSpPr/>
          <p:nvPr/>
        </p:nvGrpSpPr>
        <p:grpSpPr>
          <a:xfrm>
            <a:off x="1805765" y="1488854"/>
            <a:ext cx="8580469" cy="4896293"/>
            <a:chOff x="1616148" y="1371600"/>
            <a:chExt cx="8580469" cy="489629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1E6C8AF-B0B8-4237-F2D9-7ABA0FFD3A11}"/>
                </a:ext>
              </a:extLst>
            </p:cNvPr>
            <p:cNvSpPr/>
            <p:nvPr/>
          </p:nvSpPr>
          <p:spPr>
            <a:xfrm>
              <a:off x="1616148" y="2998381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4400" b="1" baseline="-250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44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6F53DF2-C96D-2477-1A4A-308906C3DE31}"/>
                </a:ext>
              </a:extLst>
            </p:cNvPr>
            <p:cNvCxnSpPr>
              <a:cxnSpLocks/>
              <a:stCxn id="4" idx="0"/>
              <a:endCxn id="8" idx="4"/>
            </p:cNvCxnSpPr>
            <p:nvPr/>
          </p:nvCxnSpPr>
          <p:spPr>
            <a:xfrm flipH="1" flipV="1">
              <a:off x="2636873" y="2286000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6B1A160-4EDA-7EDC-3E06-6A4E7FDF4B96}"/>
                </a:ext>
              </a:extLst>
            </p:cNvPr>
            <p:cNvSpPr/>
            <p:nvPr/>
          </p:nvSpPr>
          <p:spPr>
            <a:xfrm>
              <a:off x="2179673" y="13716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58106DB-933B-1D90-4C33-A7D5EFF4A687}"/>
                </a:ext>
              </a:extLst>
            </p:cNvPr>
            <p:cNvSpPr/>
            <p:nvPr/>
          </p:nvSpPr>
          <p:spPr>
            <a:xfrm>
              <a:off x="2179673" y="535349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EEFD7D-0F09-9566-9CF8-3623011F1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6873" y="4635795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8CF5AE-CC1E-828C-62AD-8AB34D62A14C}"/>
                </a:ext>
              </a:extLst>
            </p:cNvPr>
            <p:cNvSpPr txBox="1"/>
            <p:nvPr/>
          </p:nvSpPr>
          <p:spPr>
            <a:xfrm>
              <a:off x="2836031" y="4640290"/>
              <a:ext cx="1236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baseline="-25000" dirty="0"/>
                <a:t>* </a:t>
              </a:r>
              <a:r>
                <a:rPr lang="en-US" altLang="ko-KR" sz="2800" b="1" dirty="0" err="1"/>
                <a:t>W</a:t>
              </a:r>
              <a:r>
                <a:rPr lang="en-US" altLang="ko-KR" sz="2800" b="1" baseline="-25000" dirty="0" err="1"/>
                <a:t>xh</a:t>
              </a:r>
              <a:endParaRPr lang="ko-KR" altLang="en-US" sz="2800" b="1" baseline="-25000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F092D7C-7396-B55E-45D1-0B5ADF9F8779}"/>
                </a:ext>
              </a:extLst>
            </p:cNvPr>
            <p:cNvSpPr/>
            <p:nvPr/>
          </p:nvSpPr>
          <p:spPr>
            <a:xfrm>
              <a:off x="4678324" y="2998381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4400" b="1" baseline="-250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44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F21D35F-80A2-DF9A-DB18-85BC99CE222F}"/>
                </a:ext>
              </a:extLst>
            </p:cNvPr>
            <p:cNvCxnSpPr>
              <a:cxnSpLocks/>
              <a:stCxn id="13" idx="0"/>
              <a:endCxn id="15" idx="4"/>
            </p:cNvCxnSpPr>
            <p:nvPr/>
          </p:nvCxnSpPr>
          <p:spPr>
            <a:xfrm flipH="1" flipV="1">
              <a:off x="5699049" y="2286000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B19C042-FB57-60AA-7E38-FB2D78F0C3DE}"/>
                </a:ext>
              </a:extLst>
            </p:cNvPr>
            <p:cNvSpPr/>
            <p:nvPr/>
          </p:nvSpPr>
          <p:spPr>
            <a:xfrm>
              <a:off x="5241849" y="13716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815126-2A96-883B-0A0A-1768F0702530}"/>
                </a:ext>
              </a:extLst>
            </p:cNvPr>
            <p:cNvSpPr/>
            <p:nvPr/>
          </p:nvSpPr>
          <p:spPr>
            <a:xfrm>
              <a:off x="5241849" y="535349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3CB1586-8F0D-7FCC-FD2C-8516C68437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9049" y="4635795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662278-4EE9-E30B-889C-EBD5F68A54F1}"/>
                </a:ext>
              </a:extLst>
            </p:cNvPr>
            <p:cNvSpPr txBox="1"/>
            <p:nvPr/>
          </p:nvSpPr>
          <p:spPr>
            <a:xfrm>
              <a:off x="5898207" y="4640290"/>
              <a:ext cx="1236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baseline="-25000" dirty="0"/>
                <a:t>* </a:t>
              </a:r>
              <a:r>
                <a:rPr lang="en-US" altLang="ko-KR" sz="2800" b="1" dirty="0" err="1"/>
                <a:t>W</a:t>
              </a:r>
              <a:r>
                <a:rPr lang="en-US" altLang="ko-KR" sz="2800" b="1" baseline="-25000" dirty="0" err="1"/>
                <a:t>xh</a:t>
              </a:r>
              <a:endParaRPr lang="ko-KR" altLang="en-US" sz="2800" b="1" baseline="-250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A1F0B8E-0BDE-B14B-774D-8C91CDDD0176}"/>
                </a:ext>
              </a:extLst>
            </p:cNvPr>
            <p:cNvSpPr/>
            <p:nvPr/>
          </p:nvSpPr>
          <p:spPr>
            <a:xfrm>
              <a:off x="7740498" y="2998381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4400" b="1" baseline="-250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44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65DBEA3-6770-E31E-9C1B-3309DF6564D0}"/>
                </a:ext>
              </a:extLst>
            </p:cNvPr>
            <p:cNvCxnSpPr>
              <a:cxnSpLocks/>
              <a:stCxn id="19" idx="0"/>
              <a:endCxn id="21" idx="4"/>
            </p:cNvCxnSpPr>
            <p:nvPr/>
          </p:nvCxnSpPr>
          <p:spPr>
            <a:xfrm flipH="1" flipV="1">
              <a:off x="8761223" y="2286000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DBD5329-1A17-6D90-855F-B3AF6DCE22A4}"/>
                </a:ext>
              </a:extLst>
            </p:cNvPr>
            <p:cNvSpPr/>
            <p:nvPr/>
          </p:nvSpPr>
          <p:spPr>
            <a:xfrm>
              <a:off x="8304023" y="1371600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E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B2D06FB-E034-52AC-C199-37E5DBBC432D}"/>
                </a:ext>
              </a:extLst>
            </p:cNvPr>
            <p:cNvSpPr/>
            <p:nvPr/>
          </p:nvSpPr>
          <p:spPr>
            <a:xfrm>
              <a:off x="8304023" y="5353493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800" b="1" baseline="-25000" dirty="0">
                  <a:solidFill>
                    <a:sysClr val="windowText" lastClr="000000"/>
                  </a:solidFill>
                </a:rPr>
                <a:t>3</a:t>
              </a:r>
              <a:endParaRPr lang="ko-KR" altLang="en-US" sz="28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9625301-82D5-8895-E640-450EA65DD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1223" y="4635795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0E5CDA-BD3C-1842-BE02-D44088AED96E}"/>
                </a:ext>
              </a:extLst>
            </p:cNvPr>
            <p:cNvSpPr txBox="1"/>
            <p:nvPr/>
          </p:nvSpPr>
          <p:spPr>
            <a:xfrm>
              <a:off x="8960381" y="4640290"/>
              <a:ext cx="1236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baseline="-25000" dirty="0"/>
                <a:t>* </a:t>
              </a:r>
              <a:r>
                <a:rPr lang="en-US" altLang="ko-KR" sz="2800" b="1" dirty="0" err="1"/>
                <a:t>W</a:t>
              </a:r>
              <a:r>
                <a:rPr lang="en-US" altLang="ko-KR" sz="2800" b="1" baseline="-25000" dirty="0" err="1"/>
                <a:t>xh</a:t>
              </a:r>
              <a:endParaRPr lang="ko-KR" altLang="en-US" sz="2800" b="1" baseline="-250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070F72C-73AE-4DEE-8BC7-E2FA82C319E4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3657599" y="3817088"/>
              <a:ext cx="10207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1BEF558-5290-F893-39B5-6FB43FC9F67A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6719775" y="3817088"/>
              <a:ext cx="102072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60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834744-48DB-1E92-BACB-782A3D8252E9}"/>
              </a:ext>
            </a:extLst>
          </p:cNvPr>
          <p:cNvGrpSpPr/>
          <p:nvPr/>
        </p:nvGrpSpPr>
        <p:grpSpPr>
          <a:xfrm>
            <a:off x="702588" y="1596582"/>
            <a:ext cx="10786824" cy="4896293"/>
            <a:chOff x="821060" y="1360967"/>
            <a:chExt cx="10786824" cy="489629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226A570-D9E3-A276-3137-7108CA3FA01E}"/>
                </a:ext>
              </a:extLst>
            </p:cNvPr>
            <p:cNvSpPr/>
            <p:nvPr/>
          </p:nvSpPr>
          <p:spPr>
            <a:xfrm>
              <a:off x="2158408" y="2987748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ysClr val="windowText" lastClr="000000"/>
                  </a:solidFill>
                </a:rPr>
                <a:t>LSTM</a:t>
              </a:r>
            </a:p>
            <a:p>
              <a:pPr algn="ctr"/>
              <a:r>
                <a:rPr lang="en-US" altLang="ko-KR" sz="3600" b="1" baseline="-25000" dirty="0">
                  <a:solidFill>
                    <a:sysClr val="windowText" lastClr="000000"/>
                  </a:solidFill>
                </a:rPr>
                <a:t>cell</a:t>
              </a:r>
              <a:endParaRPr lang="ko-KR" altLang="en-US" sz="36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6519844-0A35-27A1-6099-7EE4388CA235}"/>
                </a:ext>
              </a:extLst>
            </p:cNvPr>
            <p:cNvSpPr/>
            <p:nvPr/>
          </p:nvSpPr>
          <p:spPr>
            <a:xfrm>
              <a:off x="4040372" y="1360967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t-1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2978479-2E1C-8861-A52C-2925080F53B7}"/>
                </a:ext>
              </a:extLst>
            </p:cNvPr>
            <p:cNvSpPr/>
            <p:nvPr/>
          </p:nvSpPr>
          <p:spPr>
            <a:xfrm>
              <a:off x="2721933" y="5342860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t-1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705DD25-BE98-7352-573E-1961396526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79133" y="4625162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8E5CBBE-C23F-571C-67FD-7915675D21DE}"/>
                </a:ext>
              </a:extLst>
            </p:cNvPr>
            <p:cNvSpPr/>
            <p:nvPr/>
          </p:nvSpPr>
          <p:spPr>
            <a:xfrm>
              <a:off x="4901609" y="2987748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ysClr val="windowText" lastClr="000000"/>
                  </a:solidFill>
                </a:rPr>
                <a:t>LSTM</a:t>
              </a:r>
            </a:p>
            <a:p>
              <a:pPr algn="ctr"/>
              <a:r>
                <a:rPr lang="en-US" altLang="ko-KR" sz="3600" b="1" baseline="-25000" dirty="0">
                  <a:solidFill>
                    <a:sysClr val="windowText" lastClr="000000"/>
                  </a:solidFill>
                </a:rPr>
                <a:t>cell</a:t>
              </a:r>
              <a:endParaRPr lang="ko-KR" altLang="en-US" sz="36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AB8AFEE-8096-AC5F-E2BA-C215304AD32B}"/>
                </a:ext>
              </a:extLst>
            </p:cNvPr>
            <p:cNvSpPr/>
            <p:nvPr/>
          </p:nvSpPr>
          <p:spPr>
            <a:xfrm>
              <a:off x="5465134" y="5342860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000" b="1" baseline="-25000" dirty="0" err="1">
                  <a:solidFill>
                    <a:sysClr val="windowText" lastClr="000000"/>
                  </a:solidFill>
                </a:rPr>
                <a:t>t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DD4A109-5CEC-C50E-A21A-136B8A4DF6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2334" y="4625162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3062DC-17C4-16CB-09C7-7E32980467B3}"/>
                </a:ext>
              </a:extLst>
            </p:cNvPr>
            <p:cNvSpPr txBox="1"/>
            <p:nvPr/>
          </p:nvSpPr>
          <p:spPr>
            <a:xfrm>
              <a:off x="872380" y="3965942"/>
              <a:ext cx="1168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h</a:t>
              </a:r>
              <a:r>
                <a:rPr lang="en-US" altLang="ko-KR" sz="3600" b="1" baseline="-25000" dirty="0"/>
                <a:t>t-2</a:t>
              </a:r>
              <a:endParaRPr lang="ko-KR" altLang="en-US" sz="3600" b="1" baseline="-250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FBD1FC9-C5C0-5DE0-4B10-C65520CC31D4}"/>
                </a:ext>
              </a:extLst>
            </p:cNvPr>
            <p:cNvSpPr/>
            <p:nvPr/>
          </p:nvSpPr>
          <p:spPr>
            <a:xfrm>
              <a:off x="7644809" y="2987748"/>
              <a:ext cx="2041451" cy="163741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ysClr val="windowText" lastClr="000000"/>
                  </a:solidFill>
                </a:rPr>
                <a:t>LSTM</a:t>
              </a:r>
            </a:p>
            <a:p>
              <a:pPr algn="ctr"/>
              <a:r>
                <a:rPr lang="en-US" altLang="ko-KR" sz="3600" b="1" baseline="-25000" dirty="0">
                  <a:solidFill>
                    <a:sysClr val="windowText" lastClr="000000"/>
                  </a:solidFill>
                </a:rPr>
                <a:t>cell</a:t>
              </a:r>
              <a:endParaRPr lang="ko-KR" altLang="en-US" sz="36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647FA9A-AAB4-6BEF-9406-186480DEF3C0}"/>
                </a:ext>
              </a:extLst>
            </p:cNvPr>
            <p:cNvSpPr/>
            <p:nvPr/>
          </p:nvSpPr>
          <p:spPr>
            <a:xfrm>
              <a:off x="8208334" y="5342860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X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t+1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D377C35-6C26-6A95-6344-5F3F1F74F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5534" y="4625162"/>
              <a:ext cx="1" cy="71238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C82E163-6642-D441-D9C1-F579C2316013}"/>
                </a:ext>
              </a:extLst>
            </p:cNvPr>
            <p:cNvCxnSpPr>
              <a:cxnSpLocks/>
            </p:cNvCxnSpPr>
            <p:nvPr/>
          </p:nvCxnSpPr>
          <p:spPr>
            <a:xfrm>
              <a:off x="4199859" y="4315045"/>
              <a:ext cx="70175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8E1C8FA-04FF-3A7E-E48F-01905CBB5D3C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05" y="3429000"/>
              <a:ext cx="393403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7425B1-1822-47AE-B158-A098DA46CE66}"/>
                </a:ext>
              </a:extLst>
            </p:cNvPr>
            <p:cNvSpPr txBox="1"/>
            <p:nvPr/>
          </p:nvSpPr>
          <p:spPr>
            <a:xfrm>
              <a:off x="821060" y="2989992"/>
              <a:ext cx="8841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en-US" altLang="ko-KR" sz="4000" b="1" baseline="-250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t-2</a:t>
              </a:r>
              <a:endParaRPr lang="ko-KR" alt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2A08FFA-2BEF-EBAD-FBAF-102C3E5AC60E}"/>
                </a:ext>
              </a:extLst>
            </p:cNvPr>
            <p:cNvCxnSpPr>
              <a:cxnSpLocks/>
            </p:cNvCxnSpPr>
            <p:nvPr/>
          </p:nvCxnSpPr>
          <p:spPr>
            <a:xfrm>
              <a:off x="6943060" y="4315045"/>
              <a:ext cx="70175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B1E5B3E-1380-A0CF-90A8-96BBF6D186E9}"/>
                </a:ext>
              </a:extLst>
            </p:cNvPr>
            <p:cNvCxnSpPr>
              <a:cxnSpLocks/>
            </p:cNvCxnSpPr>
            <p:nvPr/>
          </p:nvCxnSpPr>
          <p:spPr>
            <a:xfrm>
              <a:off x="1765005" y="4315045"/>
              <a:ext cx="43327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357FDCE-4E0E-1C5E-D7EC-167477A36E4A}"/>
                </a:ext>
              </a:extLst>
            </p:cNvPr>
            <p:cNvCxnSpPr>
              <a:cxnSpLocks/>
            </p:cNvCxnSpPr>
            <p:nvPr/>
          </p:nvCxnSpPr>
          <p:spPr>
            <a:xfrm>
              <a:off x="4199859" y="3429000"/>
              <a:ext cx="701750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FB2598-1562-B6B5-D470-01118E32BD02}"/>
                </a:ext>
              </a:extLst>
            </p:cNvPr>
            <p:cNvCxnSpPr>
              <a:cxnSpLocks/>
            </p:cNvCxnSpPr>
            <p:nvPr/>
          </p:nvCxnSpPr>
          <p:spPr>
            <a:xfrm>
              <a:off x="6943059" y="3429000"/>
              <a:ext cx="701750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6A1737B-9A2D-3E57-2677-EAC5BDA3445B}"/>
                </a:ext>
              </a:extLst>
            </p:cNvPr>
            <p:cNvCxnSpPr>
              <a:cxnSpLocks/>
            </p:cNvCxnSpPr>
            <p:nvPr/>
          </p:nvCxnSpPr>
          <p:spPr>
            <a:xfrm>
              <a:off x="9686260" y="3429000"/>
              <a:ext cx="701750" cy="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17E95DC-AFA1-20DF-A6D1-FAD9277DFFFD}"/>
                </a:ext>
              </a:extLst>
            </p:cNvPr>
            <p:cNvCxnSpPr>
              <a:cxnSpLocks/>
            </p:cNvCxnSpPr>
            <p:nvPr/>
          </p:nvCxnSpPr>
          <p:spPr>
            <a:xfrm>
              <a:off x="9686260" y="4315045"/>
              <a:ext cx="70175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DE474D-B8FB-D6AB-94BC-135102B32C93}"/>
                </a:ext>
              </a:extLst>
            </p:cNvPr>
            <p:cNvSpPr txBox="1"/>
            <p:nvPr/>
          </p:nvSpPr>
          <p:spPr>
            <a:xfrm>
              <a:off x="10439328" y="3978831"/>
              <a:ext cx="11685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h</a:t>
              </a:r>
              <a:r>
                <a:rPr lang="en-US" altLang="ko-KR" sz="3600" b="1" baseline="-25000" dirty="0"/>
                <a:t>t+1</a:t>
              </a:r>
              <a:endParaRPr lang="ko-KR" altLang="en-US" sz="3600" b="1" baseline="-25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5A9036-8269-2F39-1B04-92D7D8B7E452}"/>
                </a:ext>
              </a:extLst>
            </p:cNvPr>
            <p:cNvSpPr txBox="1"/>
            <p:nvPr/>
          </p:nvSpPr>
          <p:spPr>
            <a:xfrm>
              <a:off x="10388008" y="3002881"/>
              <a:ext cx="1168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en-US" altLang="ko-KR" sz="4000" b="1" baseline="-250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t+1</a:t>
              </a:r>
              <a:endParaRPr lang="ko-KR" alt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7429657-87BF-1D06-1CBB-3AF6E4F8E533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4484281" y="2275367"/>
              <a:ext cx="13291" cy="20396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6E86559-54F6-EBD0-8BEF-64502F76AF52}"/>
                </a:ext>
              </a:extLst>
            </p:cNvPr>
            <p:cNvSpPr/>
            <p:nvPr/>
          </p:nvSpPr>
          <p:spPr>
            <a:xfrm>
              <a:off x="6783571" y="1360967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2000" b="1" baseline="-25000" dirty="0" err="1">
                  <a:solidFill>
                    <a:sysClr val="windowText" lastClr="000000"/>
                  </a:solidFill>
                </a:rPr>
                <a:t>t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89CF301-9FE2-2669-9056-2EE4E93A1133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 flipV="1">
              <a:off x="7227480" y="2275367"/>
              <a:ext cx="13291" cy="20396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3AD63DF-31E3-08B1-B24F-1DED7838885E}"/>
                </a:ext>
              </a:extLst>
            </p:cNvPr>
            <p:cNvSpPr/>
            <p:nvPr/>
          </p:nvSpPr>
          <p:spPr>
            <a:xfrm>
              <a:off x="9567460" y="1360967"/>
              <a:ext cx="914400" cy="914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h</a:t>
              </a:r>
              <a:r>
                <a:rPr lang="en-US" altLang="ko-KR" sz="2000" b="1" baseline="-25000" dirty="0">
                  <a:solidFill>
                    <a:sysClr val="windowText" lastClr="000000"/>
                  </a:solidFill>
                </a:rPr>
                <a:t>t+1</a:t>
              </a:r>
              <a:endParaRPr lang="ko-KR" altLang="en-US" sz="2000" b="1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7BC0113-6DCB-056D-D4DE-514039EC9E9D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V="1">
              <a:off x="10011369" y="2275367"/>
              <a:ext cx="13291" cy="20396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06421E-4510-1C55-6EEB-B72BB0AD0DB3}"/>
                </a:ext>
              </a:extLst>
            </p:cNvPr>
            <p:cNvSpPr txBox="1"/>
            <p:nvPr/>
          </p:nvSpPr>
          <p:spPr>
            <a:xfrm>
              <a:off x="872380" y="2430393"/>
              <a:ext cx="3248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Memory cell </a:t>
              </a:r>
              <a:r>
                <a:rPr lang="en-US" altLang="ko-KR" sz="2400" b="1" dirty="0" err="1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lline</a:t>
              </a:r>
              <a:endParaRPr lang="ko-KR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4DEBBA1-631A-107E-2615-72C2BB14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06845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A34593-7592-5663-0E18-31DDA82C7487}"/>
              </a:ext>
            </a:extLst>
          </p:cNvPr>
          <p:cNvGrpSpPr/>
          <p:nvPr/>
        </p:nvGrpSpPr>
        <p:grpSpPr>
          <a:xfrm>
            <a:off x="2038054" y="1450110"/>
            <a:ext cx="8115892" cy="5140036"/>
            <a:chOff x="687008" y="85090"/>
            <a:chExt cx="10006473" cy="6585691"/>
          </a:xfrm>
        </p:grpSpPr>
        <p:sp>
          <p:nvSpPr>
            <p:cNvPr id="168" name="원호 167">
              <a:extLst>
                <a:ext uri="{FF2B5EF4-FFF2-40B4-BE49-F238E27FC236}">
                  <a16:creationId xmlns:a16="http://schemas.microsoft.com/office/drawing/2014/main" id="{5BEB5016-687A-93B7-6CFB-F69543D3BB08}"/>
                </a:ext>
              </a:extLst>
            </p:cNvPr>
            <p:cNvSpPr/>
            <p:nvPr/>
          </p:nvSpPr>
          <p:spPr>
            <a:xfrm flipH="1">
              <a:off x="2066518" y="5952546"/>
              <a:ext cx="1401982" cy="718235"/>
            </a:xfrm>
            <a:prstGeom prst="arc">
              <a:avLst>
                <a:gd name="adj1" fmla="val 17217287"/>
                <a:gd name="adj2" fmla="val 20575331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4ECD6116-A4E5-5482-E1F9-29508C26D448}"/>
                </a:ext>
              </a:extLst>
            </p:cNvPr>
            <p:cNvGrpSpPr/>
            <p:nvPr/>
          </p:nvGrpSpPr>
          <p:grpSpPr>
            <a:xfrm>
              <a:off x="687008" y="85090"/>
              <a:ext cx="10006473" cy="6421198"/>
              <a:chOff x="687008" y="85090"/>
              <a:chExt cx="10006473" cy="6421198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F6D57EA-EFC9-B1CE-B5E5-8BBBB19FD6AB}"/>
                  </a:ext>
                </a:extLst>
              </p:cNvPr>
              <p:cNvSpPr/>
              <p:nvPr/>
            </p:nvSpPr>
            <p:spPr>
              <a:xfrm>
                <a:off x="3643611" y="546755"/>
                <a:ext cx="4033101" cy="514703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2C4A1DB-1091-6D3B-DE64-469C0A7F49AF}"/>
                  </a:ext>
                </a:extLst>
              </p:cNvPr>
              <p:cNvSpPr/>
              <p:nvPr/>
            </p:nvSpPr>
            <p:spPr>
              <a:xfrm>
                <a:off x="1495523" y="534970"/>
                <a:ext cx="2064470" cy="5147035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6D0A657D-7246-E8C5-FD33-5F16E569A93E}"/>
                  </a:ext>
                </a:extLst>
              </p:cNvPr>
              <p:cNvSpPr/>
              <p:nvPr/>
            </p:nvSpPr>
            <p:spPr>
              <a:xfrm>
                <a:off x="7854097" y="534971"/>
                <a:ext cx="2064470" cy="51470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C992F9-3860-1399-5835-C277C950525C}"/>
                  </a:ext>
                </a:extLst>
              </p:cNvPr>
              <p:cNvSpPr txBox="1"/>
              <p:nvPr/>
            </p:nvSpPr>
            <p:spPr>
              <a:xfrm>
                <a:off x="1521808" y="85090"/>
                <a:ext cx="19243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Forget Gate</a:t>
                </a:r>
                <a:endParaRPr lang="ko-KR" altLang="en-US" sz="2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A71CFB-9F56-CB14-82CB-81D31CEA6E8E}"/>
                  </a:ext>
                </a:extLst>
              </p:cNvPr>
              <p:cNvSpPr txBox="1"/>
              <p:nvPr/>
            </p:nvSpPr>
            <p:spPr>
              <a:xfrm>
                <a:off x="4668427" y="85090"/>
                <a:ext cx="2033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Update Gate</a:t>
                </a:r>
                <a:endParaRPr lang="ko-KR" altLang="en-US" sz="24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1C281C-1125-2BA8-E637-859821AA6C0C}"/>
                  </a:ext>
                </a:extLst>
              </p:cNvPr>
              <p:cNvSpPr txBox="1"/>
              <p:nvPr/>
            </p:nvSpPr>
            <p:spPr>
              <a:xfrm>
                <a:off x="7879358" y="85090"/>
                <a:ext cx="2013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Output Gate</a:t>
                </a:r>
                <a:endParaRPr lang="ko-KR" altLang="en-US" sz="2400" b="1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AAC95A4-E926-C119-EF05-B2BE6ADC178A}"/>
                  </a:ext>
                </a:extLst>
              </p:cNvPr>
              <p:cNvSpPr/>
              <p:nvPr/>
            </p:nvSpPr>
            <p:spPr>
              <a:xfrm>
                <a:off x="2733773" y="692622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8000" dirty="0">
                    <a:solidFill>
                      <a:schemeClr val="tx1"/>
                    </a:solidFill>
                  </a:rPr>
                  <a:t>*</a:t>
                </a:r>
                <a:endParaRPr lang="ko-KR" altLang="en-US" sz="8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20EA36F-A79B-BA35-E2EE-701EE45B86CC}"/>
                  </a:ext>
                </a:extLst>
              </p:cNvPr>
              <p:cNvGrpSpPr/>
              <p:nvPr/>
            </p:nvGrpSpPr>
            <p:grpSpPr>
              <a:xfrm>
                <a:off x="2735148" y="4700155"/>
                <a:ext cx="631596" cy="649703"/>
                <a:chOff x="2733773" y="5037015"/>
                <a:chExt cx="631596" cy="649703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E3D88AED-55F3-5227-5C31-F97104572EB0}"/>
                    </a:ext>
                  </a:extLst>
                </p:cNvPr>
                <p:cNvSpPr/>
                <p:nvPr/>
              </p:nvSpPr>
              <p:spPr>
                <a:xfrm>
                  <a:off x="2733773" y="5037015"/>
                  <a:ext cx="631596" cy="6315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곱하기 기호 15">
                  <a:extLst>
                    <a:ext uri="{FF2B5EF4-FFF2-40B4-BE49-F238E27FC236}">
                      <a16:creationId xmlns:a16="http://schemas.microsoft.com/office/drawing/2014/main" id="{530C8C59-F4EE-7B96-4FC4-F561BE8C1842}"/>
                    </a:ext>
                  </a:extLst>
                </p:cNvPr>
                <p:cNvSpPr/>
                <p:nvPr/>
              </p:nvSpPr>
              <p:spPr>
                <a:xfrm flipH="1">
                  <a:off x="2766134" y="5055121"/>
                  <a:ext cx="566873" cy="631597"/>
                </a:xfrm>
                <a:prstGeom prst="mathMultiply">
                  <a:avLst>
                    <a:gd name="adj1" fmla="val 8056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5E9CD6C4-B0E1-1D54-56AB-E1AC8FCA22F1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343124" y="1008420"/>
                <a:ext cx="13906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C465D4-360C-1F9E-4802-6F7C36432613}"/>
                  </a:ext>
                </a:extLst>
              </p:cNvPr>
              <p:cNvSpPr txBox="1"/>
              <p:nvPr/>
            </p:nvSpPr>
            <p:spPr>
              <a:xfrm>
                <a:off x="687008" y="746810"/>
                <a:ext cx="7323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C</a:t>
                </a:r>
                <a:r>
                  <a:rPr lang="en-US" altLang="ko-KR" sz="2800" b="1" baseline="-25000" dirty="0"/>
                  <a:t>t-1</a:t>
                </a:r>
                <a:endParaRPr lang="ko-KR" altLang="en-US" sz="2800" b="1" baseline="-25000" dirty="0"/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A90C1885-F2DC-A61A-DACA-57860B39224D}"/>
                  </a:ext>
                </a:extLst>
              </p:cNvPr>
              <p:cNvCxnSpPr>
                <a:cxnSpLocks/>
                <a:stCxn id="10" idx="4"/>
                <a:endCxn id="27" idx="0"/>
              </p:cNvCxnSpPr>
              <p:nvPr/>
            </p:nvCxnSpPr>
            <p:spPr>
              <a:xfrm>
                <a:off x="3049571" y="1324218"/>
                <a:ext cx="0" cy="1380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7B2EB58-E1FB-D10E-4734-24FFB0552A5C}"/>
                  </a:ext>
                </a:extLst>
              </p:cNvPr>
              <p:cNvSpPr/>
              <p:nvPr/>
            </p:nvSpPr>
            <p:spPr>
              <a:xfrm>
                <a:off x="2733773" y="2704563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>
                    <a:solidFill>
                      <a:schemeClr val="tx1"/>
                    </a:solidFill>
                  </a:rPr>
                  <a:t>σ</a:t>
                </a:r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27E8C70-39FE-2DA7-D0B1-257C5A55B988}"/>
                  </a:ext>
                </a:extLst>
              </p:cNvPr>
              <p:cNvSpPr/>
              <p:nvPr/>
            </p:nvSpPr>
            <p:spPr>
              <a:xfrm>
                <a:off x="2733773" y="3713976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>
                    <a:solidFill>
                      <a:schemeClr val="tx1"/>
                    </a:solidFill>
                  </a:rPr>
                  <a:t>+</a:t>
                </a:r>
                <a:endParaRPr lang="ko-KR" altLang="en-US" sz="5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58027A-8050-8153-19AF-656C7BEC4064}"/>
                  </a:ext>
                </a:extLst>
              </p:cNvPr>
              <p:cNvSpPr txBox="1"/>
              <p:nvPr/>
            </p:nvSpPr>
            <p:spPr>
              <a:xfrm>
                <a:off x="2439250" y="1682244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G</a:t>
                </a:r>
                <a:r>
                  <a:rPr lang="en-US" altLang="ko-KR" sz="2800" b="1" baseline="-25000" dirty="0"/>
                  <a:t>f</a:t>
                </a:r>
                <a:endParaRPr lang="ko-KR" altLang="en-US" sz="2800" b="1" baseline="-25000" dirty="0"/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6FB6F14D-F04D-68AE-0016-64F92DDB725D}"/>
                  </a:ext>
                </a:extLst>
              </p:cNvPr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3049571" y="3336159"/>
                <a:ext cx="0" cy="377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AFB87887-0DBA-1728-08A6-A1B825F56915}"/>
                  </a:ext>
                </a:extLst>
              </p:cNvPr>
              <p:cNvCxnSpPr>
                <a:cxnSpLocks/>
                <a:stCxn id="15" idx="0"/>
                <a:endCxn id="28" idx="4"/>
              </p:cNvCxnSpPr>
              <p:nvPr/>
            </p:nvCxnSpPr>
            <p:spPr>
              <a:xfrm flipH="1" flipV="1">
                <a:off x="3049571" y="4345572"/>
                <a:ext cx="1375" cy="354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39E7EE49-9715-85EB-DFB3-9A3AF5EF3E62}"/>
                  </a:ext>
                </a:extLst>
              </p:cNvPr>
              <p:cNvSpPr/>
              <p:nvPr/>
            </p:nvSpPr>
            <p:spPr>
              <a:xfrm>
                <a:off x="1655977" y="3713976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2800" b="1" baseline="-25000">
                    <a:solidFill>
                      <a:schemeClr val="tx1"/>
                    </a:solidFill>
                  </a:rPr>
                  <a:t>f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6B2B6EB-B16F-13F0-D0E7-C572CE334764}"/>
                  </a:ext>
                </a:extLst>
              </p:cNvPr>
              <p:cNvSpPr/>
              <p:nvPr/>
            </p:nvSpPr>
            <p:spPr>
              <a:xfrm>
                <a:off x="1688042" y="4697990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>
                    <a:solidFill>
                      <a:schemeClr val="tx1"/>
                    </a:solidFill>
                  </a:rPr>
                  <a:t>W</a:t>
                </a:r>
                <a:r>
                  <a:rPr lang="en-US" altLang="ko-KR" sz="2800" b="1" baseline="-25000">
                    <a:solidFill>
                      <a:schemeClr val="tx1"/>
                    </a:solidFill>
                  </a:rPr>
                  <a:t>f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ABF2152C-638F-1442-0AAA-CDEDBA08AC91}"/>
                  </a:ext>
                </a:extLst>
              </p:cNvPr>
              <p:cNvCxnSpPr>
                <a:cxnSpLocks/>
                <a:stCxn id="43" idx="3"/>
                <a:endCxn id="28" idx="2"/>
              </p:cNvCxnSpPr>
              <p:nvPr/>
            </p:nvCxnSpPr>
            <p:spPr>
              <a:xfrm>
                <a:off x="2287573" y="4029774"/>
                <a:ext cx="4462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151F1476-8F29-4DEB-804B-2DD8D6862DDF}"/>
                  </a:ext>
                </a:extLst>
              </p:cNvPr>
              <p:cNvCxnSpPr>
                <a:cxnSpLocks/>
                <a:stCxn id="44" idx="3"/>
                <a:endCxn id="15" idx="2"/>
              </p:cNvCxnSpPr>
              <p:nvPr/>
            </p:nvCxnSpPr>
            <p:spPr>
              <a:xfrm>
                <a:off x="2319638" y="5013788"/>
                <a:ext cx="415510" cy="21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1390C05D-8339-DD88-95D4-A5FE0E171082}"/>
                  </a:ext>
                </a:extLst>
              </p:cNvPr>
              <p:cNvSpPr/>
              <p:nvPr/>
            </p:nvSpPr>
            <p:spPr>
              <a:xfrm>
                <a:off x="4923627" y="692622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dirty="0">
                    <a:solidFill>
                      <a:schemeClr val="tx1"/>
                    </a:solidFill>
                  </a:rPr>
                  <a:t>+</a:t>
                </a:r>
                <a:endParaRPr lang="ko-KR" altLang="en-US" sz="5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C552672-14EB-4D1B-AE83-4D419B3F4616}"/>
                  </a:ext>
                </a:extLst>
              </p:cNvPr>
              <p:cNvGrpSpPr/>
              <p:nvPr/>
            </p:nvGrpSpPr>
            <p:grpSpPr>
              <a:xfrm>
                <a:off x="4929083" y="4700155"/>
                <a:ext cx="631596" cy="649703"/>
                <a:chOff x="2733773" y="5037015"/>
                <a:chExt cx="631596" cy="649703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4A3AD1A4-3B92-D3E5-8AC6-CCF407E12ED1}"/>
                    </a:ext>
                  </a:extLst>
                </p:cNvPr>
                <p:cNvSpPr/>
                <p:nvPr/>
              </p:nvSpPr>
              <p:spPr>
                <a:xfrm>
                  <a:off x="2733773" y="5037015"/>
                  <a:ext cx="631596" cy="6315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곱하기 기호 62">
                  <a:extLst>
                    <a:ext uri="{FF2B5EF4-FFF2-40B4-BE49-F238E27FC236}">
                      <a16:creationId xmlns:a16="http://schemas.microsoft.com/office/drawing/2014/main" id="{E68DCBC9-08B8-C9E9-2C97-C126283258D5}"/>
                    </a:ext>
                  </a:extLst>
                </p:cNvPr>
                <p:cNvSpPr/>
                <p:nvPr/>
              </p:nvSpPr>
              <p:spPr>
                <a:xfrm flipH="1">
                  <a:off x="2766134" y="5055121"/>
                  <a:ext cx="566873" cy="631597"/>
                </a:xfrm>
                <a:prstGeom prst="mathMultiply">
                  <a:avLst>
                    <a:gd name="adj1" fmla="val 8056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799249E-F38F-9D6D-F95C-E84B20F26BC9}"/>
                  </a:ext>
                </a:extLst>
              </p:cNvPr>
              <p:cNvSpPr/>
              <p:nvPr/>
            </p:nvSpPr>
            <p:spPr>
              <a:xfrm>
                <a:off x="4927708" y="2704563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>
                    <a:solidFill>
                      <a:schemeClr val="tx1"/>
                    </a:solidFill>
                  </a:rPr>
                  <a:t>σ</a:t>
                </a:r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46277DEC-9291-EFAA-4C22-BE837CF51AAB}"/>
                  </a:ext>
                </a:extLst>
              </p:cNvPr>
              <p:cNvSpPr/>
              <p:nvPr/>
            </p:nvSpPr>
            <p:spPr>
              <a:xfrm>
                <a:off x="4927708" y="3713976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>
                    <a:solidFill>
                      <a:schemeClr val="tx1"/>
                    </a:solidFill>
                  </a:rPr>
                  <a:t>+</a:t>
                </a:r>
                <a:endParaRPr lang="ko-KR" altLang="en-US" sz="5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E676D1ED-EAFD-1058-ACBB-C6584C472789}"/>
                  </a:ext>
                </a:extLst>
              </p:cNvPr>
              <p:cNvCxnSpPr>
                <a:cxnSpLocks/>
                <a:stCxn id="65" idx="0"/>
                <a:endCxn id="64" idx="4"/>
              </p:cNvCxnSpPr>
              <p:nvPr/>
            </p:nvCxnSpPr>
            <p:spPr>
              <a:xfrm flipV="1">
                <a:off x="5243506" y="3336159"/>
                <a:ext cx="0" cy="377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C88F6107-29E7-F787-369B-A0FFA3C98435}"/>
                  </a:ext>
                </a:extLst>
              </p:cNvPr>
              <p:cNvCxnSpPr>
                <a:cxnSpLocks/>
                <a:stCxn id="62" idx="0"/>
                <a:endCxn id="65" idx="4"/>
              </p:cNvCxnSpPr>
              <p:nvPr/>
            </p:nvCxnSpPr>
            <p:spPr>
              <a:xfrm flipH="1" flipV="1">
                <a:off x="5243506" y="4345572"/>
                <a:ext cx="1375" cy="354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56D3B56-92CD-1967-749D-00DC375495DA}"/>
                  </a:ext>
                </a:extLst>
              </p:cNvPr>
              <p:cNvSpPr/>
              <p:nvPr/>
            </p:nvSpPr>
            <p:spPr>
              <a:xfrm>
                <a:off x="3849912" y="3713976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8701A56-706E-B167-DC7F-F0D1C8BB25BD}"/>
                  </a:ext>
                </a:extLst>
              </p:cNvPr>
              <p:cNvSpPr/>
              <p:nvPr/>
            </p:nvSpPr>
            <p:spPr>
              <a:xfrm>
                <a:off x="3881977" y="4697990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W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732571B6-EBBB-819F-58DE-38D83FB255C1}"/>
                  </a:ext>
                </a:extLst>
              </p:cNvPr>
              <p:cNvCxnSpPr>
                <a:cxnSpLocks/>
                <a:stCxn id="68" idx="3"/>
                <a:endCxn id="65" idx="2"/>
              </p:cNvCxnSpPr>
              <p:nvPr/>
            </p:nvCxnSpPr>
            <p:spPr>
              <a:xfrm>
                <a:off x="4481508" y="4029774"/>
                <a:ext cx="4462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973BBE68-F58E-81F9-F696-7E6CE38D35DD}"/>
                  </a:ext>
                </a:extLst>
              </p:cNvPr>
              <p:cNvCxnSpPr>
                <a:cxnSpLocks/>
                <a:stCxn id="69" idx="3"/>
                <a:endCxn id="62" idx="2"/>
              </p:cNvCxnSpPr>
              <p:nvPr/>
            </p:nvCxnSpPr>
            <p:spPr>
              <a:xfrm>
                <a:off x="4513573" y="5013788"/>
                <a:ext cx="415510" cy="21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A2F3201D-2096-B7D1-D727-95C0DA61463F}"/>
                  </a:ext>
                </a:extLst>
              </p:cNvPr>
              <p:cNvGrpSpPr/>
              <p:nvPr/>
            </p:nvGrpSpPr>
            <p:grpSpPr>
              <a:xfrm>
                <a:off x="6847690" y="4700155"/>
                <a:ext cx="631596" cy="649703"/>
                <a:chOff x="2733773" y="5037015"/>
                <a:chExt cx="631596" cy="649703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69D60BB8-3FF4-F568-0CCE-70055A155053}"/>
                    </a:ext>
                  </a:extLst>
                </p:cNvPr>
                <p:cNvSpPr/>
                <p:nvPr/>
              </p:nvSpPr>
              <p:spPr>
                <a:xfrm>
                  <a:off x="2733773" y="5037015"/>
                  <a:ext cx="631596" cy="6315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곱하기 기호 74">
                  <a:extLst>
                    <a:ext uri="{FF2B5EF4-FFF2-40B4-BE49-F238E27FC236}">
                      <a16:creationId xmlns:a16="http://schemas.microsoft.com/office/drawing/2014/main" id="{4E99EB57-E92F-1529-DF59-F03D535BA4DE}"/>
                    </a:ext>
                  </a:extLst>
                </p:cNvPr>
                <p:cNvSpPr/>
                <p:nvPr/>
              </p:nvSpPr>
              <p:spPr>
                <a:xfrm flipH="1">
                  <a:off x="2766134" y="5055121"/>
                  <a:ext cx="566873" cy="631597"/>
                </a:xfrm>
                <a:prstGeom prst="mathMultiply">
                  <a:avLst>
                    <a:gd name="adj1" fmla="val 8056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531104E-F871-2BD4-1220-179C7A683012}"/>
                  </a:ext>
                </a:extLst>
              </p:cNvPr>
              <p:cNvSpPr/>
              <p:nvPr/>
            </p:nvSpPr>
            <p:spPr>
              <a:xfrm>
                <a:off x="6846315" y="3713976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>
                    <a:solidFill>
                      <a:schemeClr val="tx1"/>
                    </a:solidFill>
                  </a:rPr>
                  <a:t>+</a:t>
                </a:r>
                <a:endParaRPr lang="ko-KR" altLang="en-US" sz="5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5A7D3643-FEB9-7F30-3B79-773255A20341}"/>
                  </a:ext>
                </a:extLst>
              </p:cNvPr>
              <p:cNvCxnSpPr>
                <a:cxnSpLocks/>
                <a:stCxn id="74" idx="0"/>
                <a:endCxn id="76" idx="4"/>
              </p:cNvCxnSpPr>
              <p:nvPr/>
            </p:nvCxnSpPr>
            <p:spPr>
              <a:xfrm flipH="1" flipV="1">
                <a:off x="7162113" y="4345572"/>
                <a:ext cx="1375" cy="354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54E0E03-D320-5368-5A29-3428465DDB37}"/>
                  </a:ext>
                </a:extLst>
              </p:cNvPr>
              <p:cNvSpPr/>
              <p:nvPr/>
            </p:nvSpPr>
            <p:spPr>
              <a:xfrm>
                <a:off x="5768519" y="3713976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E28FADE-C2A6-6157-D261-BF1E05749617}"/>
                  </a:ext>
                </a:extLst>
              </p:cNvPr>
              <p:cNvSpPr/>
              <p:nvPr/>
            </p:nvSpPr>
            <p:spPr>
              <a:xfrm>
                <a:off x="5800584" y="4697990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W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D72BA9F3-69B0-AD17-DA23-D017D17DDB2C}"/>
                  </a:ext>
                </a:extLst>
              </p:cNvPr>
              <p:cNvCxnSpPr>
                <a:cxnSpLocks/>
                <a:stCxn id="78" idx="3"/>
                <a:endCxn id="76" idx="2"/>
              </p:cNvCxnSpPr>
              <p:nvPr/>
            </p:nvCxnSpPr>
            <p:spPr>
              <a:xfrm>
                <a:off x="6400115" y="4029774"/>
                <a:ext cx="4462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BE417FB8-DBD4-B727-529A-1905CB3446D4}"/>
                  </a:ext>
                </a:extLst>
              </p:cNvPr>
              <p:cNvCxnSpPr>
                <a:cxnSpLocks/>
                <a:stCxn id="79" idx="3"/>
                <a:endCxn id="74" idx="2"/>
              </p:cNvCxnSpPr>
              <p:nvPr/>
            </p:nvCxnSpPr>
            <p:spPr>
              <a:xfrm>
                <a:off x="6432180" y="5013788"/>
                <a:ext cx="415510" cy="21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D55D9CA5-D133-B20C-3C09-7B09D3F50480}"/>
                  </a:ext>
                </a:extLst>
              </p:cNvPr>
              <p:cNvSpPr/>
              <p:nvPr/>
            </p:nvSpPr>
            <p:spPr>
              <a:xfrm>
                <a:off x="4923627" y="1676061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8000" dirty="0">
                    <a:solidFill>
                      <a:schemeClr val="tx1"/>
                    </a:solidFill>
                  </a:rPr>
                  <a:t>*</a:t>
                </a:r>
                <a:endParaRPr lang="ko-KR" altLang="en-US" sz="8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D8D62866-CB0B-F4D3-111F-46B17CCE4253}"/>
                  </a:ext>
                </a:extLst>
              </p:cNvPr>
              <p:cNvCxnSpPr>
                <a:cxnSpLocks/>
                <a:stCxn id="64" idx="0"/>
                <a:endCxn id="84" idx="4"/>
              </p:cNvCxnSpPr>
              <p:nvPr/>
            </p:nvCxnSpPr>
            <p:spPr>
              <a:xfrm flipH="1" flipV="1">
                <a:off x="5239425" y="2307657"/>
                <a:ext cx="4081" cy="3969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FB2EC0D1-8532-87B1-1885-8308C483A005}"/>
                  </a:ext>
                </a:extLst>
              </p:cNvPr>
              <p:cNvCxnSpPr>
                <a:cxnSpLocks/>
                <a:stCxn id="84" idx="0"/>
              </p:cNvCxnSpPr>
              <p:nvPr/>
            </p:nvCxnSpPr>
            <p:spPr>
              <a:xfrm flipV="1">
                <a:off x="5239425" y="1324218"/>
                <a:ext cx="0" cy="3518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6B88412-8400-E143-2798-A784E4AEDCAC}"/>
                  </a:ext>
                </a:extLst>
              </p:cNvPr>
              <p:cNvSpPr txBox="1"/>
              <p:nvPr/>
            </p:nvSpPr>
            <p:spPr>
              <a:xfrm>
                <a:off x="4429244" y="2162254"/>
                <a:ext cx="590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G</a:t>
                </a:r>
                <a:r>
                  <a:rPr lang="en-US" altLang="ko-KR" sz="2800" b="1" baseline="-25000" dirty="0"/>
                  <a:t>u</a:t>
                </a:r>
                <a:endParaRPr lang="ko-KR" altLang="en-US" sz="2800" b="1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9738409-A716-6936-D02D-3856CB367C8C}"/>
                      </a:ext>
                    </a:extLst>
                  </p:cNvPr>
                  <p:cNvSpPr/>
                  <p:nvPr/>
                </p:nvSpPr>
                <p:spPr>
                  <a:xfrm>
                    <a:off x="6663912" y="1708919"/>
                    <a:ext cx="996402" cy="60841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24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400" b="1" i="0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n-US" altLang="ko-KR" sz="24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2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9738409-A716-6936-D02D-3856CB367C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3912" y="1708919"/>
                    <a:ext cx="996402" cy="608417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5E3EB0D7-9CBE-3039-8F10-63AD88AEE095}"/>
                  </a:ext>
                </a:extLst>
              </p:cNvPr>
              <p:cNvCxnSpPr>
                <a:cxnSpLocks/>
                <a:stCxn id="93" idx="2"/>
                <a:endCxn id="84" idx="6"/>
              </p:cNvCxnSpPr>
              <p:nvPr/>
            </p:nvCxnSpPr>
            <p:spPr>
              <a:xfrm flipH="1" flipV="1">
                <a:off x="5555223" y="1991859"/>
                <a:ext cx="1108689" cy="212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E384FCD9-87D0-EE03-1EC4-7E76BEA8807F}"/>
                  </a:ext>
                </a:extLst>
              </p:cNvPr>
              <p:cNvCxnSpPr>
                <a:cxnSpLocks/>
                <a:stCxn id="76" idx="0"/>
                <a:endCxn id="93" idx="4"/>
              </p:cNvCxnSpPr>
              <p:nvPr/>
            </p:nvCxnSpPr>
            <p:spPr>
              <a:xfrm flipV="1">
                <a:off x="7162113" y="2317336"/>
                <a:ext cx="0" cy="13966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B0A7768C-8E8F-59CE-E876-13BF521261ED}"/>
                      </a:ext>
                    </a:extLst>
                  </p:cNvPr>
                  <p:cNvSpPr txBox="1"/>
                  <p:nvPr/>
                </p:nvSpPr>
                <p:spPr>
                  <a:xfrm>
                    <a:off x="5943968" y="1447309"/>
                    <a:ext cx="502061" cy="536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1" i="1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oMath>
                    </a14:m>
                    <a:r>
                      <a:rPr lang="en-US" altLang="ko-KR" sz="2800" b="1" baseline="-25000" dirty="0"/>
                      <a:t>t</a:t>
                    </a:r>
                    <a:endParaRPr lang="ko-KR" altLang="en-US" sz="2800" b="1" baseline="-25000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B0A7768C-8E8F-59CE-E876-13BF52126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3968" y="1447309"/>
                    <a:ext cx="502061" cy="5367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0976" b="-2840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43B74AF7-F6DB-A82E-7715-67209E57264A}"/>
                  </a:ext>
                </a:extLst>
              </p:cNvPr>
              <p:cNvGrpSpPr/>
              <p:nvPr/>
            </p:nvGrpSpPr>
            <p:grpSpPr>
              <a:xfrm>
                <a:off x="9122608" y="4700155"/>
                <a:ext cx="631596" cy="649703"/>
                <a:chOff x="2733773" y="5037015"/>
                <a:chExt cx="631596" cy="649703"/>
              </a:xfrm>
            </p:grpSpPr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592C2331-06B3-9B5D-D95E-CD85F66C4659}"/>
                    </a:ext>
                  </a:extLst>
                </p:cNvPr>
                <p:cNvSpPr/>
                <p:nvPr/>
              </p:nvSpPr>
              <p:spPr>
                <a:xfrm>
                  <a:off x="2733773" y="5037015"/>
                  <a:ext cx="631596" cy="6315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곱하기 기호 103">
                  <a:extLst>
                    <a:ext uri="{FF2B5EF4-FFF2-40B4-BE49-F238E27FC236}">
                      <a16:creationId xmlns:a16="http://schemas.microsoft.com/office/drawing/2014/main" id="{6EDCB7F4-D2B4-28B4-8AFC-18353CE34FF3}"/>
                    </a:ext>
                  </a:extLst>
                </p:cNvPr>
                <p:cNvSpPr/>
                <p:nvPr/>
              </p:nvSpPr>
              <p:spPr>
                <a:xfrm flipH="1">
                  <a:off x="2766134" y="5055121"/>
                  <a:ext cx="566873" cy="631597"/>
                </a:xfrm>
                <a:prstGeom prst="mathMultiply">
                  <a:avLst>
                    <a:gd name="adj1" fmla="val 8056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2F372B1B-F5AB-899D-008E-ADE618D14CE2}"/>
                  </a:ext>
                </a:extLst>
              </p:cNvPr>
              <p:cNvSpPr/>
              <p:nvPr/>
            </p:nvSpPr>
            <p:spPr>
              <a:xfrm>
                <a:off x="9121233" y="2704563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>
                    <a:solidFill>
                      <a:schemeClr val="tx1"/>
                    </a:solidFill>
                  </a:rPr>
                  <a:t>σ</a:t>
                </a:r>
                <a:endParaRPr lang="ko-KR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05EDF8E1-19BC-4585-CE59-F442474E3D2B}"/>
                  </a:ext>
                </a:extLst>
              </p:cNvPr>
              <p:cNvSpPr/>
              <p:nvPr/>
            </p:nvSpPr>
            <p:spPr>
              <a:xfrm>
                <a:off x="9121233" y="3713976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>
                    <a:solidFill>
                      <a:schemeClr val="tx1"/>
                    </a:solidFill>
                  </a:rPr>
                  <a:t>+</a:t>
                </a:r>
                <a:endParaRPr lang="ko-KR" altLang="en-US" sz="5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0B3E146F-FC4C-2D6E-D55C-79B1403FFAA8}"/>
                  </a:ext>
                </a:extLst>
              </p:cNvPr>
              <p:cNvCxnSpPr>
                <a:cxnSpLocks/>
                <a:stCxn id="106" idx="0"/>
                <a:endCxn id="105" idx="4"/>
              </p:cNvCxnSpPr>
              <p:nvPr/>
            </p:nvCxnSpPr>
            <p:spPr>
              <a:xfrm flipV="1">
                <a:off x="9437031" y="3336159"/>
                <a:ext cx="0" cy="3778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DD296D16-E3A8-09AE-4A21-1F6ECBEF03B5}"/>
                  </a:ext>
                </a:extLst>
              </p:cNvPr>
              <p:cNvCxnSpPr>
                <a:cxnSpLocks/>
                <a:stCxn id="103" idx="0"/>
                <a:endCxn id="106" idx="4"/>
              </p:cNvCxnSpPr>
              <p:nvPr/>
            </p:nvCxnSpPr>
            <p:spPr>
              <a:xfrm flipH="1" flipV="1">
                <a:off x="9437031" y="4345572"/>
                <a:ext cx="1375" cy="354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4FFAED76-23D0-353E-EB6C-A3D60BB04035}"/>
                  </a:ext>
                </a:extLst>
              </p:cNvPr>
              <p:cNvSpPr/>
              <p:nvPr/>
            </p:nvSpPr>
            <p:spPr>
              <a:xfrm>
                <a:off x="8043437" y="3713976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3093076-26D2-7887-BCBD-AE7F57F116FE}"/>
                  </a:ext>
                </a:extLst>
              </p:cNvPr>
              <p:cNvSpPr/>
              <p:nvPr/>
            </p:nvSpPr>
            <p:spPr>
              <a:xfrm>
                <a:off x="8075502" y="4697990"/>
                <a:ext cx="631596" cy="63159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W</a:t>
                </a:r>
                <a:r>
                  <a:rPr lang="en-US" altLang="ko-KR" sz="2800" b="1" baseline="-25000" dirty="0">
                    <a:solidFill>
                      <a:schemeClr val="tx1"/>
                    </a:solidFill>
                  </a:rPr>
                  <a:t>i 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E182F45C-2C3E-E0F8-AAB6-9DCE113ADDB4}"/>
                  </a:ext>
                </a:extLst>
              </p:cNvPr>
              <p:cNvCxnSpPr>
                <a:cxnSpLocks/>
                <a:stCxn id="109" idx="3"/>
                <a:endCxn id="106" idx="2"/>
              </p:cNvCxnSpPr>
              <p:nvPr/>
            </p:nvCxnSpPr>
            <p:spPr>
              <a:xfrm>
                <a:off x="8675033" y="4029774"/>
                <a:ext cx="4462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9EA640F4-AD55-F0ED-A3D1-2F21F8ECE1DF}"/>
                  </a:ext>
                </a:extLst>
              </p:cNvPr>
              <p:cNvCxnSpPr>
                <a:cxnSpLocks/>
                <a:stCxn id="110" idx="3"/>
                <a:endCxn id="103" idx="2"/>
              </p:cNvCxnSpPr>
              <p:nvPr/>
            </p:nvCxnSpPr>
            <p:spPr>
              <a:xfrm>
                <a:off x="8707098" y="5013788"/>
                <a:ext cx="415510" cy="21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CC298F01-69EA-0783-F3A0-C46B515751DD}"/>
                  </a:ext>
                </a:extLst>
              </p:cNvPr>
              <p:cNvSpPr/>
              <p:nvPr/>
            </p:nvSpPr>
            <p:spPr>
              <a:xfrm>
                <a:off x="9117152" y="1676061"/>
                <a:ext cx="631596" cy="6315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8000" dirty="0">
                    <a:solidFill>
                      <a:schemeClr val="tx1"/>
                    </a:solidFill>
                  </a:rPr>
                  <a:t>*</a:t>
                </a:r>
                <a:endParaRPr lang="ko-KR" altLang="en-US" sz="8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95899645-2D90-9A6C-2BAB-A9141FAB1110}"/>
                  </a:ext>
                </a:extLst>
              </p:cNvPr>
              <p:cNvCxnSpPr>
                <a:cxnSpLocks/>
                <a:stCxn id="105" idx="0"/>
                <a:endCxn id="113" idx="4"/>
              </p:cNvCxnSpPr>
              <p:nvPr/>
            </p:nvCxnSpPr>
            <p:spPr>
              <a:xfrm flipH="1" flipV="1">
                <a:off x="9432950" y="2307657"/>
                <a:ext cx="4081" cy="3969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8DBC7F6-7903-B207-698E-7FE7D08207AB}"/>
                  </a:ext>
                </a:extLst>
              </p:cNvPr>
              <p:cNvSpPr txBox="1"/>
              <p:nvPr/>
            </p:nvSpPr>
            <p:spPr>
              <a:xfrm>
                <a:off x="8726607" y="2201951"/>
                <a:ext cx="5934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G</a:t>
                </a:r>
                <a:r>
                  <a:rPr lang="en-US" altLang="ko-KR" sz="2800" b="1" baseline="-25000" dirty="0"/>
                  <a:t>o</a:t>
                </a:r>
                <a:endParaRPr lang="ko-KR" altLang="en-US" sz="2800" b="1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9B327215-BF89-A42E-D752-D713127957C9}"/>
                      </a:ext>
                    </a:extLst>
                  </p:cNvPr>
                  <p:cNvSpPr/>
                  <p:nvPr/>
                </p:nvSpPr>
                <p:spPr>
                  <a:xfrm>
                    <a:off x="7940509" y="1708919"/>
                    <a:ext cx="996402" cy="608417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24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400" b="1" i="0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n-US" altLang="ko-KR" sz="2400" b="1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24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9B327215-BF89-A42E-D752-D713127957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0509" y="1708919"/>
                    <a:ext cx="996402" cy="60841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8EBC010D-BCF6-1604-B1D6-C17A2310C5A5}"/>
                  </a:ext>
                </a:extLst>
              </p:cNvPr>
              <p:cNvCxnSpPr>
                <a:cxnSpLocks/>
                <a:stCxn id="118" idx="6"/>
                <a:endCxn id="113" idx="2"/>
              </p:cNvCxnSpPr>
              <p:nvPr/>
            </p:nvCxnSpPr>
            <p:spPr>
              <a:xfrm flipV="1">
                <a:off x="8936911" y="1991859"/>
                <a:ext cx="180241" cy="212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8209A029-CFE4-2B8D-BF56-728E839B5D7B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3365369" y="1008420"/>
                <a:ext cx="16541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2EAAAADD-0648-7031-0351-1CA55B082A4C}"/>
                  </a:ext>
                </a:extLst>
              </p:cNvPr>
              <p:cNvCxnSpPr>
                <a:cxnSpLocks/>
                <a:stCxn id="55" idx="6"/>
                <a:endCxn id="130" idx="1"/>
              </p:cNvCxnSpPr>
              <p:nvPr/>
            </p:nvCxnSpPr>
            <p:spPr>
              <a:xfrm>
                <a:off x="5555223" y="1008420"/>
                <a:ext cx="4632991" cy="20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A6565E1-BDB4-00F2-6A24-A0F6479A426B}"/>
                  </a:ext>
                </a:extLst>
              </p:cNvPr>
              <p:cNvSpPr txBox="1"/>
              <p:nvPr/>
            </p:nvSpPr>
            <p:spPr>
              <a:xfrm>
                <a:off x="10188214" y="748902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C</a:t>
                </a:r>
                <a:r>
                  <a:rPr lang="en-US" altLang="ko-KR" sz="2800" b="1" baseline="-25000" dirty="0"/>
                  <a:t>t</a:t>
                </a:r>
                <a:endParaRPr lang="ko-KR" altLang="en-US" sz="2800" b="1" baseline="-25000" dirty="0"/>
              </a:p>
            </p:txBody>
          </p: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E7D7D455-7674-E9EA-24F8-29D08A9E04A6}"/>
                  </a:ext>
                </a:extLst>
              </p:cNvPr>
              <p:cNvCxnSpPr>
                <a:cxnSpLocks/>
                <a:endCxn id="118" idx="0"/>
              </p:cNvCxnSpPr>
              <p:nvPr/>
            </p:nvCxnSpPr>
            <p:spPr>
              <a:xfrm>
                <a:off x="8438710" y="1008420"/>
                <a:ext cx="0" cy="7004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연결선: 꺾임 137">
                <a:extLst>
                  <a:ext uri="{FF2B5EF4-FFF2-40B4-BE49-F238E27FC236}">
                    <a16:creationId xmlns:a16="http://schemas.microsoft.com/office/drawing/2014/main" id="{BE2DC948-4279-0073-553A-27B0956E6EED}"/>
                  </a:ext>
                </a:extLst>
              </p:cNvPr>
              <p:cNvCxnSpPr>
                <a:cxnSpLocks/>
                <a:stCxn id="113" idx="6"/>
                <a:endCxn id="141" idx="1"/>
              </p:cNvCxnSpPr>
              <p:nvPr/>
            </p:nvCxnSpPr>
            <p:spPr>
              <a:xfrm>
                <a:off x="9748748" y="1991859"/>
                <a:ext cx="439466" cy="302192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608299D-1B05-455B-A860-252F13F08149}"/>
                  </a:ext>
                </a:extLst>
              </p:cNvPr>
              <p:cNvSpPr txBox="1"/>
              <p:nvPr/>
            </p:nvSpPr>
            <p:spPr>
              <a:xfrm>
                <a:off x="10188214" y="4752178"/>
                <a:ext cx="494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err="1"/>
                  <a:t>h</a:t>
                </a:r>
                <a:r>
                  <a:rPr lang="en-US" altLang="ko-KR" sz="2800" b="1" baseline="-25000" dirty="0" err="1"/>
                  <a:t>t</a:t>
                </a:r>
                <a:endParaRPr lang="ko-KR" altLang="en-US" sz="2800" b="1" baseline="-2500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B22C218-1B8A-1E2C-991D-858E2F13B6AD}"/>
                  </a:ext>
                </a:extLst>
              </p:cNvPr>
              <p:cNvSpPr txBox="1"/>
              <p:nvPr/>
            </p:nvSpPr>
            <p:spPr>
              <a:xfrm>
                <a:off x="774428" y="5693790"/>
                <a:ext cx="721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/>
                  <a:t>h</a:t>
                </a:r>
                <a:r>
                  <a:rPr lang="en-US" altLang="ko-KR" sz="2800" b="1" baseline="-25000" dirty="0"/>
                  <a:t>t-1</a:t>
                </a:r>
                <a:endParaRPr lang="ko-KR" altLang="en-US" sz="2800" b="1" baseline="-25000" dirty="0"/>
              </a:p>
            </p:txBody>
          </p:sp>
          <p:cxnSp>
            <p:nvCxnSpPr>
              <p:cNvPr id="152" name="연결선: 꺾임 151">
                <a:extLst>
                  <a:ext uri="{FF2B5EF4-FFF2-40B4-BE49-F238E27FC236}">
                    <a16:creationId xmlns:a16="http://schemas.microsoft.com/office/drawing/2014/main" id="{D1BE2664-514D-FAFE-4B22-A5A54F938FEE}"/>
                  </a:ext>
                </a:extLst>
              </p:cNvPr>
              <p:cNvCxnSpPr>
                <a:cxnSpLocks/>
                <a:stCxn id="144" idx="3"/>
                <a:endCxn id="103" idx="4"/>
              </p:cNvCxnSpPr>
              <p:nvPr/>
            </p:nvCxnSpPr>
            <p:spPr>
              <a:xfrm flipV="1">
                <a:off x="1495523" y="5331751"/>
                <a:ext cx="7942883" cy="62364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9D7016CE-D21A-F045-D91C-B58D48415369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H="1" flipV="1">
                <a:off x="3050946" y="5331751"/>
                <a:ext cx="11445" cy="6236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CB18D527-E1B8-10A0-2C5E-FA14AF7F8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1465" y="5331751"/>
                <a:ext cx="11445" cy="6236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54D874FE-E710-ED67-8709-311F102C40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62113" y="5324134"/>
                <a:ext cx="11445" cy="6236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90310A5-9D4C-E654-C4DB-71A604A5BB53}"/>
                  </a:ext>
                </a:extLst>
              </p:cNvPr>
              <p:cNvSpPr txBox="1"/>
              <p:nvPr/>
            </p:nvSpPr>
            <p:spPr>
              <a:xfrm>
                <a:off x="1789578" y="5983068"/>
                <a:ext cx="5100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 err="1"/>
                  <a:t>X</a:t>
                </a:r>
                <a:r>
                  <a:rPr lang="en-US" altLang="ko-KR" sz="2800" b="1" baseline="-25000" dirty="0" err="1"/>
                  <a:t>t</a:t>
                </a:r>
                <a:endParaRPr lang="ko-KR" altLang="en-US" sz="2800" b="1" baseline="-25000" dirty="0"/>
              </a:p>
            </p:txBody>
          </p:sp>
        </p:grpSp>
      </p:grpSp>
      <p:sp>
        <p:nvSpPr>
          <p:cNvPr id="3" name="제목 1">
            <a:extLst>
              <a:ext uri="{FF2B5EF4-FFF2-40B4-BE49-F238E27FC236}">
                <a16:creationId xmlns:a16="http://schemas.microsoft.com/office/drawing/2014/main" id="{AF32C82B-9D83-2C08-300F-BC2705EA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LSTM unit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3264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B947B46D-C7F2-D03B-F8D0-5B4509EA95BA}"/>
              </a:ext>
            </a:extLst>
          </p:cNvPr>
          <p:cNvGrpSpPr/>
          <p:nvPr/>
        </p:nvGrpSpPr>
        <p:grpSpPr>
          <a:xfrm>
            <a:off x="3229364" y="1505527"/>
            <a:ext cx="5733272" cy="4787384"/>
            <a:chOff x="2930437" y="279658"/>
            <a:chExt cx="6378663" cy="5930126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022F3C8-A1C9-E1E4-85BE-DCD14C45A6DA}"/>
                </a:ext>
              </a:extLst>
            </p:cNvPr>
            <p:cNvGrpSpPr/>
            <p:nvPr/>
          </p:nvGrpSpPr>
          <p:grpSpPr>
            <a:xfrm>
              <a:off x="3637810" y="279658"/>
              <a:ext cx="4560421" cy="2578100"/>
              <a:chOff x="3545445" y="279916"/>
              <a:chExt cx="4560421" cy="25781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F8BE937-1563-65EF-8F47-D7C934CAF3C7}"/>
                  </a:ext>
                </a:extLst>
              </p:cNvPr>
              <p:cNvSpPr/>
              <p:nvPr/>
            </p:nvSpPr>
            <p:spPr>
              <a:xfrm>
                <a:off x="3578316" y="279916"/>
                <a:ext cx="4527550" cy="25781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D985203-CF2E-0358-B37F-F74887B42D73}"/>
                  </a:ext>
                </a:extLst>
              </p:cNvPr>
              <p:cNvSpPr/>
              <p:nvPr/>
            </p:nvSpPr>
            <p:spPr>
              <a:xfrm>
                <a:off x="3698966" y="1041916"/>
                <a:ext cx="914400" cy="914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LSTM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76E127F-F7AF-7514-8DE7-E3655FF4F9EC}"/>
                  </a:ext>
                </a:extLst>
              </p:cNvPr>
              <p:cNvSpPr/>
              <p:nvPr/>
            </p:nvSpPr>
            <p:spPr>
              <a:xfrm>
                <a:off x="4819741" y="1041916"/>
                <a:ext cx="914400" cy="914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LSTM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576D7244-6539-1EC3-1166-366C07EC1C5B}"/>
                  </a:ext>
                </a:extLst>
              </p:cNvPr>
              <p:cNvSpPr/>
              <p:nvPr/>
            </p:nvSpPr>
            <p:spPr>
              <a:xfrm>
                <a:off x="5940516" y="1041916"/>
                <a:ext cx="914400" cy="914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LSTM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81B0EA5-8E99-D365-EB9B-44DB3DAFD521}"/>
                  </a:ext>
                </a:extLst>
              </p:cNvPr>
              <p:cNvSpPr/>
              <p:nvPr/>
            </p:nvSpPr>
            <p:spPr>
              <a:xfrm>
                <a:off x="7061291" y="1041916"/>
                <a:ext cx="914400" cy="914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LSTM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67CEE0-5288-418E-7BEE-7E3B8AA16647}"/>
                  </a:ext>
                </a:extLst>
              </p:cNvPr>
              <p:cNvSpPr txBox="1"/>
              <p:nvPr/>
            </p:nvSpPr>
            <p:spPr>
              <a:xfrm>
                <a:off x="3545445" y="279916"/>
                <a:ext cx="1067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Encoder</a:t>
                </a:r>
                <a:endParaRPr lang="ko-KR" altLang="en-US" b="1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00CB5B9A-486F-9567-7198-ADC7226EFBB8}"/>
                  </a:ext>
                </a:extLst>
              </p:cNvPr>
              <p:cNvCxnSpPr>
                <a:cxnSpLocks/>
                <a:stCxn id="3" idx="3"/>
                <a:endCxn id="4" idx="1"/>
              </p:cNvCxnSpPr>
              <p:nvPr/>
            </p:nvCxnSpPr>
            <p:spPr>
              <a:xfrm>
                <a:off x="4613366" y="1499116"/>
                <a:ext cx="206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A3A479C9-7F49-3373-109A-04A73087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141" y="1499116"/>
                <a:ext cx="206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CFB2C596-7C05-3539-F5D0-1C151CAA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4916" y="1499116"/>
                <a:ext cx="206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8EC64EE-8F9C-8A24-5F1E-152C5943E160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4156166" y="1956316"/>
                <a:ext cx="0" cy="279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1DB984-DF1E-035B-16BC-382C8C452399}"/>
                  </a:ext>
                </a:extLst>
              </p:cNvPr>
              <p:cNvSpPr txBox="1"/>
              <p:nvPr/>
            </p:nvSpPr>
            <p:spPr>
              <a:xfrm>
                <a:off x="4027765" y="2222500"/>
                <a:ext cx="256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I</a:t>
                </a:r>
                <a:endParaRPr lang="ko-KR" alt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DE23FB-B4E6-D4EA-0061-5D901544F6F3}"/>
                  </a:ext>
                </a:extLst>
              </p:cNvPr>
              <p:cNvSpPr txBox="1"/>
              <p:nvPr/>
            </p:nvSpPr>
            <p:spPr>
              <a:xfrm>
                <a:off x="6022453" y="2222500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math</a:t>
                </a:r>
                <a:endParaRPr lang="ko-KR" alt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5ED9A3-ECBC-D56F-9A15-0545BD3B8833}"/>
                  </a:ext>
                </a:extLst>
              </p:cNvPr>
              <p:cNvSpPr txBox="1"/>
              <p:nvPr/>
            </p:nvSpPr>
            <p:spPr>
              <a:xfrm>
                <a:off x="7426129" y="22225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b="1" spc="-3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4AD7ED-F3B6-D074-21DB-6664813B4E7B}"/>
                  </a:ext>
                </a:extLst>
              </p:cNvPr>
              <p:cNvSpPr txBox="1"/>
              <p:nvPr/>
            </p:nvSpPr>
            <p:spPr>
              <a:xfrm>
                <a:off x="4880359" y="2222500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study</a:t>
                </a:r>
                <a:endParaRPr lang="ko-KR" altLang="en-US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AD3FA3-049D-E4D4-8A8E-38C39221B420}"/>
                  </a:ext>
                </a:extLst>
              </p:cNvPr>
              <p:cNvSpPr txBox="1"/>
              <p:nvPr/>
            </p:nvSpPr>
            <p:spPr>
              <a:xfrm>
                <a:off x="7176667" y="2222500"/>
                <a:ext cx="683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hard</a:t>
                </a:r>
                <a:endParaRPr lang="ko-KR" altLang="en-US" b="1" dirty="0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8428385A-1E30-B16F-70B1-6662FD9E2E96}"/>
                  </a:ext>
                </a:extLst>
              </p:cNvPr>
              <p:cNvCxnSpPr>
                <a:cxnSpLocks/>
                <a:stCxn id="24" idx="0"/>
                <a:endCxn id="4" idx="2"/>
              </p:cNvCxnSpPr>
              <p:nvPr/>
            </p:nvCxnSpPr>
            <p:spPr>
              <a:xfrm flipV="1">
                <a:off x="5274859" y="1956316"/>
                <a:ext cx="2082" cy="26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10761A78-8251-6069-0C4A-D0AC2E835494}"/>
                  </a:ext>
                </a:extLst>
              </p:cNvPr>
              <p:cNvCxnSpPr>
                <a:cxnSpLocks/>
                <a:stCxn id="20" idx="0"/>
                <a:endCxn id="5" idx="2"/>
              </p:cNvCxnSpPr>
              <p:nvPr/>
            </p:nvCxnSpPr>
            <p:spPr>
              <a:xfrm flipV="1">
                <a:off x="6397716" y="1956316"/>
                <a:ext cx="0" cy="26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F0C4997C-0E1E-2D96-0E16-7802CC687C36}"/>
                  </a:ext>
                </a:extLst>
              </p:cNvPr>
              <p:cNvCxnSpPr>
                <a:cxnSpLocks/>
                <a:stCxn id="25" idx="0"/>
                <a:endCxn id="6" idx="2"/>
              </p:cNvCxnSpPr>
              <p:nvPr/>
            </p:nvCxnSpPr>
            <p:spPr>
              <a:xfrm flipH="1" flipV="1">
                <a:off x="7518491" y="1956316"/>
                <a:ext cx="1" cy="2661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E52BEAE-22C6-1E84-5731-89D7C596ECA6}"/>
                </a:ext>
              </a:extLst>
            </p:cNvPr>
            <p:cNvSpPr/>
            <p:nvPr/>
          </p:nvSpPr>
          <p:spPr>
            <a:xfrm>
              <a:off x="5046868" y="3054350"/>
              <a:ext cx="1742306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0EB06BE-4C96-3AE1-2895-F04FA3ED31C5}"/>
                </a:ext>
              </a:extLst>
            </p:cNvPr>
            <p:cNvSpPr/>
            <p:nvPr/>
          </p:nvSpPr>
          <p:spPr>
            <a:xfrm>
              <a:off x="2963307" y="3631684"/>
              <a:ext cx="5942297" cy="257810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D2DEECD-6722-CD77-A2A6-A42600B4A133}"/>
                </a:ext>
              </a:extLst>
            </p:cNvPr>
            <p:cNvSpPr/>
            <p:nvPr/>
          </p:nvSpPr>
          <p:spPr>
            <a:xfrm>
              <a:off x="3083958" y="4546550"/>
              <a:ext cx="914400" cy="9144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LSTM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CA08E31-A730-A23A-EE13-1BF720BBB8F1}"/>
                </a:ext>
              </a:extLst>
            </p:cNvPr>
            <p:cNvSpPr/>
            <p:nvPr/>
          </p:nvSpPr>
          <p:spPr>
            <a:xfrm>
              <a:off x="4204733" y="4546550"/>
              <a:ext cx="914400" cy="9144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LSTM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85605D5-DFC7-7E96-287F-007BB496B6FE}"/>
                </a:ext>
              </a:extLst>
            </p:cNvPr>
            <p:cNvSpPr/>
            <p:nvPr/>
          </p:nvSpPr>
          <p:spPr>
            <a:xfrm>
              <a:off x="5325508" y="4546550"/>
              <a:ext cx="914400" cy="9144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LSTM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59D82F5-99E8-7D25-BC6D-5C6684810307}"/>
                </a:ext>
              </a:extLst>
            </p:cNvPr>
            <p:cNvSpPr/>
            <p:nvPr/>
          </p:nvSpPr>
          <p:spPr>
            <a:xfrm>
              <a:off x="6446283" y="4546550"/>
              <a:ext cx="914400" cy="9144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LSTM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60F6D6-A6F2-FBAD-600D-958D081DC293}"/>
                </a:ext>
              </a:extLst>
            </p:cNvPr>
            <p:cNvSpPr txBox="1"/>
            <p:nvPr/>
          </p:nvSpPr>
          <p:spPr>
            <a:xfrm>
              <a:off x="2930437" y="3631684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Decoder</a:t>
              </a:r>
              <a:endParaRPr lang="ko-KR" altLang="en-US" b="1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BD6C7D3-3FCC-71D0-CF04-0016C2982B89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3998358" y="5003750"/>
              <a:ext cx="2063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B1B9430-B28B-2C03-D385-3C311F92FFC0}"/>
                </a:ext>
              </a:extLst>
            </p:cNvPr>
            <p:cNvCxnSpPr>
              <a:cxnSpLocks/>
            </p:cNvCxnSpPr>
            <p:nvPr/>
          </p:nvCxnSpPr>
          <p:spPr>
            <a:xfrm>
              <a:off x="5119133" y="5003750"/>
              <a:ext cx="2063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6AB5BDA-2A19-AA91-CB94-A91F24279F8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08" y="5003750"/>
              <a:ext cx="2063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4D1F37E-20D3-BC1B-BB15-425DA8860070}"/>
                </a:ext>
              </a:extLst>
            </p:cNvPr>
            <p:cNvCxnSpPr>
              <a:cxnSpLocks/>
              <a:stCxn id="78" idx="0"/>
              <a:endCxn id="38" idx="2"/>
            </p:cNvCxnSpPr>
            <p:nvPr/>
          </p:nvCxnSpPr>
          <p:spPr>
            <a:xfrm flipH="1" flipV="1">
              <a:off x="3541158" y="5460950"/>
              <a:ext cx="2" cy="26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91CAB1-D657-41A9-3BC2-1AD143984E39}"/>
                </a:ext>
              </a:extLst>
            </p:cNvPr>
            <p:cNvSpPr txBox="1"/>
            <p:nvPr/>
          </p:nvSpPr>
          <p:spPr>
            <a:xfrm>
              <a:off x="4533532" y="57271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나는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2B2666-A1AA-B307-7CEA-3DD650AFDE1E}"/>
                </a:ext>
              </a:extLst>
            </p:cNvPr>
            <p:cNvSpPr txBox="1"/>
            <p:nvPr/>
          </p:nvSpPr>
          <p:spPr>
            <a:xfrm>
              <a:off x="6465338" y="57271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열심히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CB18E7-619C-B1B6-8357-ABDE2CA3D5E1}"/>
                </a:ext>
              </a:extLst>
            </p:cNvPr>
            <p:cNvSpPr txBox="1"/>
            <p:nvPr/>
          </p:nvSpPr>
          <p:spPr>
            <a:xfrm>
              <a:off x="7964486" y="572713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spc="-3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8AE4CE-5298-F9C5-C46A-1D976530664B}"/>
                </a:ext>
              </a:extLst>
            </p:cNvPr>
            <p:cNvSpPr txBox="1"/>
            <p:nvPr/>
          </p:nvSpPr>
          <p:spPr>
            <a:xfrm>
              <a:off x="5344115" y="57271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수학을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99376A-E595-6CC4-7418-AF0D4002E2FE}"/>
                </a:ext>
              </a:extLst>
            </p:cNvPr>
            <p:cNvSpPr txBox="1"/>
            <p:nvPr/>
          </p:nvSpPr>
          <p:spPr>
            <a:xfrm>
              <a:off x="7469274" y="5727134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공부한다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5CBED55-B124-ADE7-7F64-481EAC184A28}"/>
                </a:ext>
              </a:extLst>
            </p:cNvPr>
            <p:cNvCxnSpPr>
              <a:cxnSpLocks/>
              <a:stCxn id="50" idx="0"/>
              <a:endCxn id="40" idx="2"/>
            </p:cNvCxnSpPr>
            <p:nvPr/>
          </p:nvCxnSpPr>
          <p:spPr>
            <a:xfrm flipV="1">
              <a:off x="5782697" y="5460950"/>
              <a:ext cx="11" cy="26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FD603B9-0D7B-0B95-842A-87C7B7D4E2EC}"/>
                </a:ext>
              </a:extLst>
            </p:cNvPr>
            <p:cNvCxnSpPr>
              <a:cxnSpLocks/>
              <a:stCxn id="48" idx="0"/>
              <a:endCxn id="41" idx="2"/>
            </p:cNvCxnSpPr>
            <p:nvPr/>
          </p:nvCxnSpPr>
          <p:spPr>
            <a:xfrm flipH="1" flipV="1">
              <a:off x="6903483" y="5460950"/>
              <a:ext cx="437" cy="26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3333F13-3755-701B-C901-43382D5742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3466" y="5460950"/>
              <a:ext cx="1" cy="26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DBDCAD6-C1C0-3BED-6B00-6D8604B49097}"/>
                </a:ext>
              </a:extLst>
            </p:cNvPr>
            <p:cNvSpPr/>
            <p:nvPr/>
          </p:nvSpPr>
          <p:spPr>
            <a:xfrm>
              <a:off x="7566073" y="4546550"/>
              <a:ext cx="914400" cy="91440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LSTM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D5AFE9F-5851-E9C3-8580-017408AEB485}"/>
                </a:ext>
              </a:extLst>
            </p:cNvPr>
            <p:cNvCxnSpPr>
              <a:cxnSpLocks/>
            </p:cNvCxnSpPr>
            <p:nvPr/>
          </p:nvCxnSpPr>
          <p:spPr>
            <a:xfrm>
              <a:off x="7359698" y="5003750"/>
              <a:ext cx="2063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01345A-2292-DAA2-5E30-EF19B13328EB}"/>
                </a:ext>
              </a:extLst>
            </p:cNvPr>
            <p:cNvSpPr txBox="1"/>
            <p:nvPr/>
          </p:nvSpPr>
          <p:spPr>
            <a:xfrm>
              <a:off x="3103379" y="5727134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en-US" altLang="ko-KR" b="1" dirty="0" err="1"/>
                <a:t>sos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58304314-1C90-ADDA-04CD-BCA9E3FA9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1933" y="5460950"/>
              <a:ext cx="0" cy="26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3177B79-A1D5-F697-BCCD-CF58E0BA35FC}"/>
                </a:ext>
              </a:extLst>
            </p:cNvPr>
            <p:cNvCxnSpPr>
              <a:cxnSpLocks/>
              <a:stCxn id="38" idx="0"/>
              <a:endCxn id="92" idx="2"/>
            </p:cNvCxnSpPr>
            <p:nvPr/>
          </p:nvCxnSpPr>
          <p:spPr>
            <a:xfrm flipV="1">
              <a:off x="3541158" y="4331474"/>
              <a:ext cx="2" cy="215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EB3E469-E9E3-2E87-81E4-CAD5DDB1F65F}"/>
                </a:ext>
              </a:extLst>
            </p:cNvPr>
            <p:cNvSpPr txBox="1"/>
            <p:nvPr/>
          </p:nvSpPr>
          <p:spPr>
            <a:xfrm>
              <a:off x="6854796" y="39168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spc="-3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875E82E-F2F4-D695-2F6A-6572A70E37FF}"/>
                </a:ext>
              </a:extLst>
            </p:cNvPr>
            <p:cNvSpPr txBox="1"/>
            <p:nvPr/>
          </p:nvSpPr>
          <p:spPr>
            <a:xfrm>
              <a:off x="4223351" y="39621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수학을</a:t>
              </a: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8981D75C-C867-24E3-41AC-1657C7355BA8}"/>
                </a:ext>
              </a:extLst>
            </p:cNvPr>
            <p:cNvCxnSpPr>
              <a:cxnSpLocks/>
              <a:stCxn id="39" idx="0"/>
              <a:endCxn id="87" idx="2"/>
            </p:cNvCxnSpPr>
            <p:nvPr/>
          </p:nvCxnSpPr>
          <p:spPr>
            <a:xfrm flipV="1">
              <a:off x="4661933" y="4331474"/>
              <a:ext cx="0" cy="215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84E12EB-B3C8-CEB2-8FAD-4EEF8203E745}"/>
                </a:ext>
              </a:extLst>
            </p:cNvPr>
            <p:cNvCxnSpPr>
              <a:cxnSpLocks/>
              <a:stCxn id="40" idx="0"/>
              <a:endCxn id="104" idx="2"/>
            </p:cNvCxnSpPr>
            <p:nvPr/>
          </p:nvCxnSpPr>
          <p:spPr>
            <a:xfrm flipH="1" flipV="1">
              <a:off x="5776754" y="4331474"/>
              <a:ext cx="5954" cy="215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B6E366D-FE0A-B6EE-6F60-A98AE8752239}"/>
                </a:ext>
              </a:extLst>
            </p:cNvPr>
            <p:cNvSpPr txBox="1"/>
            <p:nvPr/>
          </p:nvSpPr>
          <p:spPr>
            <a:xfrm>
              <a:off x="3217994" y="3962142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나는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D0886B-CE62-2E30-4874-79629170434F}"/>
                </a:ext>
              </a:extLst>
            </p:cNvPr>
            <p:cNvSpPr txBox="1"/>
            <p:nvPr/>
          </p:nvSpPr>
          <p:spPr>
            <a:xfrm>
              <a:off x="5338172" y="39621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열심히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292DA6-A6AC-9285-3A51-AC91EE399E3C}"/>
                </a:ext>
              </a:extLst>
            </p:cNvPr>
            <p:cNvSpPr txBox="1"/>
            <p:nvPr/>
          </p:nvSpPr>
          <p:spPr>
            <a:xfrm>
              <a:off x="6349484" y="3962142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공부한다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9F7E120-2865-13AC-77F4-6118861BF562}"/>
                </a:ext>
              </a:extLst>
            </p:cNvPr>
            <p:cNvSpPr txBox="1"/>
            <p:nvPr/>
          </p:nvSpPr>
          <p:spPr>
            <a:xfrm>
              <a:off x="7575873" y="3962142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en-US" altLang="ko-KR" b="1" dirty="0" err="1"/>
                <a:t>eos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A99C65BE-4494-DB48-673A-0A182EE2D43C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8480473" y="5003750"/>
              <a:ext cx="8286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AF7D990C-0A01-BBC0-0B0A-AF86CFE4A0A7}"/>
                </a:ext>
              </a:extLst>
            </p:cNvPr>
            <p:cNvCxnSpPr>
              <a:stCxn id="6" idx="3"/>
              <a:endCxn id="55" idx="3"/>
            </p:cNvCxnSpPr>
            <p:nvPr/>
          </p:nvCxnSpPr>
          <p:spPr>
            <a:xfrm flipH="1">
              <a:off x="6789174" y="1498858"/>
              <a:ext cx="1278882" cy="1745992"/>
            </a:xfrm>
            <a:prstGeom prst="bentConnector3">
              <a:avLst>
                <a:gd name="adj1" fmla="val -387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66C5334A-2B05-6AA6-963C-BE5FE2C14A0D}"/>
                </a:ext>
              </a:extLst>
            </p:cNvPr>
            <p:cNvCxnSpPr>
              <a:stCxn id="55" idx="1"/>
              <a:endCxn id="38" idx="1"/>
            </p:cNvCxnSpPr>
            <p:nvPr/>
          </p:nvCxnSpPr>
          <p:spPr>
            <a:xfrm rot="10800000" flipV="1">
              <a:off x="3083958" y="3244850"/>
              <a:ext cx="1962910" cy="1758900"/>
            </a:xfrm>
            <a:prstGeom prst="bentConnector3">
              <a:avLst>
                <a:gd name="adj1" fmla="val 12135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61481E86-2CDF-ED5A-7110-5BF9223468C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Seq2seq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60307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B1C34A-8D50-5F7E-8162-1796704A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132" y="0"/>
            <a:ext cx="4723044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BAA674-7E9E-43F7-62E3-859613FBAC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Transformer</a:t>
            </a:r>
            <a:r>
              <a:rPr lang="ko-KR" altLang="en-US" dirty="0"/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350903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162</Words>
  <Application>Microsoft Office PowerPoint</Application>
  <PresentationFormat>와이드스크린</PresentationFormat>
  <Paragraphs>118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시계열 데이터를 활용한 한우 가격 예측 비교</vt:lpstr>
      <vt:lpstr>통계적 방법</vt:lpstr>
      <vt:lpstr>통계적 방법</vt:lpstr>
      <vt:lpstr>통계적 방법</vt:lpstr>
      <vt:lpstr>RNN 구조</vt:lpstr>
      <vt:lpstr>LSTM 구조</vt:lpstr>
      <vt:lpstr>LSTM unit 구조</vt:lpstr>
      <vt:lpstr>PowerPoint 프레젠테이션</vt:lpstr>
      <vt:lpstr>PowerPoint 프레젠테이션</vt:lpstr>
      <vt:lpstr>일별 소 유통가격 동향</vt:lpstr>
      <vt:lpstr>PowerPoint 프레젠테이션</vt:lpstr>
      <vt:lpstr>Correlation Matrix</vt:lpstr>
      <vt:lpstr>실험 예시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김효찬</dc:creator>
  <cp:lastModifiedBy>HyoChan Kim</cp:lastModifiedBy>
  <cp:revision>7</cp:revision>
  <dcterms:created xsi:type="dcterms:W3CDTF">2024-10-15T04:09:20Z</dcterms:created>
  <dcterms:modified xsi:type="dcterms:W3CDTF">2024-10-17T20:22:34Z</dcterms:modified>
</cp:coreProperties>
</file>