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210" autoAdjust="0"/>
    <p:restoredTop sz="94660"/>
  </p:normalViewPr>
  <p:slideViewPr>
    <p:cSldViewPr snapToGrid="0">
      <p:cViewPr varScale="1">
        <p:scale>
          <a:sx n="51" d="100"/>
          <a:sy n="51" d="100"/>
        </p:scale>
        <p:origin x="39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E4E7-DF5F-F07A-0C2C-8631BBD8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3EA93-F7F7-A23F-1FDA-36FEA352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97625-3319-F498-4767-5746C8D2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BFDB4-F307-4A8B-FBBE-A7A199FB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8471-091E-724F-8B4D-22A8D0F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5BCA-5DCC-EDD9-6B12-F2C4383C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30EB7-F5C0-6A5D-D97B-5C60E71F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8AC3-8759-935A-91BE-CC6E0232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1C914-BBA2-D55A-D6F5-74A6B0AF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BBF9-F92E-E3DC-6D4F-7F54C1F1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EBAE0B-6370-1257-6580-FAE7B4DA6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4C6D3-BA56-9368-A305-C7CA2539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9CAD9-B9C4-39DE-D3FE-667BA930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2039D-9864-6478-4AD0-A80528F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EC011-DDDA-B6B3-E13A-6CDBB5D9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7445A-7A12-2075-7D82-74936EF8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49E92-8A4A-529D-D100-9BC0585E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AAEF1-05A9-9A55-7CE3-532739E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811E1-7D36-625B-CCDA-71D8B49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909E0-A265-B6DB-A5A4-1131CF3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E6AB-DE07-9290-E06C-75A9C34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C8498-19F7-DCC3-41E3-3F0F0F4F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F9C31-A0CF-B194-D2BB-38BFB83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A6E03-3874-F696-C698-C3D49AEA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3B53A-1E8A-9295-4750-D9B91981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1B2B1-D389-5680-215B-8382B2B8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CC12-4D3F-D4A0-1C37-BF2F46716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B9EE9-111E-48DF-C04F-014DF035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8774-8A35-A329-2974-1A25FCE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12A17-1252-D86A-DEF3-BE877526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F2757-6467-E121-F43D-9E0A5AC2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2F176-A6EB-E678-4066-6D73CC98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C6745-82A7-ED13-4BF6-4B8DE68B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BABE9-80CB-DE81-AD16-E149D9AE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CB268-D2C2-65AB-C3F1-70C0685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3FBFD-E146-D66E-ADC4-EC93977A6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D8313-AF29-3133-A2C0-782736BE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618B89-1AC4-B99E-2AD5-E659A0CB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F7AF7-6464-5E44-F00F-CE26445C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C7969-4E6C-4A2B-C6C3-3712C2D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8C0B6-6EBB-D1F5-42CD-BD042B50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CE2D8-999A-917A-9C58-AC94F578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C0643-B379-6873-CFEA-D920CF8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C16BD-1F3E-940D-6BBD-FF2CACBC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66AC6D-57AC-C057-6045-BC580FD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4048D6-2CE8-0D78-07F1-EB272DE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58172-1978-8F9B-685B-6B361DB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FF4-01B1-2BD9-EBF3-196E4B32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AA333-D81D-9037-C7DE-E2BC894D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2A511-1910-23E6-37EB-D8C53CBC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9454C-79B5-653C-6F3F-FAC261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71CB4-B8F6-C9E1-C28F-F692FD0A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8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F749-C71F-FD56-826E-168CFB55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8FDE-BA0D-12C4-4366-E1B4A5EE8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7543D-6F5F-BEB2-A739-037DBEC4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8FB33-7C98-88EA-12B6-3AD5D6E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FD5A0-D261-1065-F0AF-A923A8D5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37359-62D5-9A9C-1CBB-A8885A40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F9C00-38B3-5D24-400F-5795258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1AF30-4645-3A7A-7AD1-CED41900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025A5-8A5D-2B65-548F-2E55F5443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0B03D-2216-4F77-BFAD-AF96B1378E3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B32B1-9FEC-1A33-8FA8-9FAACB0E7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21C73-79B6-ED7F-6C20-0D4182FA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F7DECD-6D18-237A-811C-1EC25A6BD3C0}"/>
              </a:ext>
            </a:extLst>
          </p:cNvPr>
          <p:cNvGrpSpPr/>
          <p:nvPr/>
        </p:nvGrpSpPr>
        <p:grpSpPr>
          <a:xfrm>
            <a:off x="1616148" y="1371600"/>
            <a:ext cx="8580469" cy="4896293"/>
            <a:chOff x="1616148" y="1371600"/>
            <a:chExt cx="8580469" cy="489629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1E6C8AF-B0B8-4237-F2D9-7ABA0FFD3A11}"/>
                </a:ext>
              </a:extLst>
            </p:cNvPr>
            <p:cNvSpPr/>
            <p:nvPr/>
          </p:nvSpPr>
          <p:spPr>
            <a:xfrm>
              <a:off x="1616148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6F53DF2-C96D-2477-1A4A-308906C3DE31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flipH="1" flipV="1">
              <a:off x="2636873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B1A160-4EDA-7EDC-3E06-6A4E7FDF4B96}"/>
                </a:ext>
              </a:extLst>
            </p:cNvPr>
            <p:cNvSpPr/>
            <p:nvPr/>
          </p:nvSpPr>
          <p:spPr>
            <a:xfrm>
              <a:off x="2179673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8106DB-933B-1D90-4C33-A7D5EFF4A687}"/>
                </a:ext>
              </a:extLst>
            </p:cNvPr>
            <p:cNvSpPr/>
            <p:nvPr/>
          </p:nvSpPr>
          <p:spPr>
            <a:xfrm>
              <a:off x="2179673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EEFD7D-0F09-9566-9CF8-3623011F1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6873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8CF5AE-CC1E-828C-62AD-8AB34D62A14C}"/>
                </a:ext>
              </a:extLst>
            </p:cNvPr>
            <p:cNvSpPr txBox="1"/>
            <p:nvPr/>
          </p:nvSpPr>
          <p:spPr>
            <a:xfrm>
              <a:off x="2836031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092D7C-7396-B55E-45D1-0B5ADF9F8779}"/>
                </a:ext>
              </a:extLst>
            </p:cNvPr>
            <p:cNvSpPr/>
            <p:nvPr/>
          </p:nvSpPr>
          <p:spPr>
            <a:xfrm>
              <a:off x="4678324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21D35F-80A2-DF9A-DB18-85BC99CE222F}"/>
                </a:ext>
              </a:extLst>
            </p:cNvPr>
            <p:cNvCxnSpPr>
              <a:cxnSpLocks/>
              <a:stCxn id="13" idx="0"/>
              <a:endCxn id="15" idx="4"/>
            </p:cNvCxnSpPr>
            <p:nvPr/>
          </p:nvCxnSpPr>
          <p:spPr>
            <a:xfrm flipH="1" flipV="1">
              <a:off x="5699049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B19C042-FB57-60AA-7E38-FB2D78F0C3DE}"/>
                </a:ext>
              </a:extLst>
            </p:cNvPr>
            <p:cNvSpPr/>
            <p:nvPr/>
          </p:nvSpPr>
          <p:spPr>
            <a:xfrm>
              <a:off x="5241849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815126-2A96-883B-0A0A-1768F0702530}"/>
                </a:ext>
              </a:extLst>
            </p:cNvPr>
            <p:cNvSpPr/>
            <p:nvPr/>
          </p:nvSpPr>
          <p:spPr>
            <a:xfrm>
              <a:off x="5241849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3CB1586-8F0D-7FCC-FD2C-8516C68437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049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62278-4EE9-E30B-889C-EBD5F68A54F1}"/>
                </a:ext>
              </a:extLst>
            </p:cNvPr>
            <p:cNvSpPr txBox="1"/>
            <p:nvPr/>
          </p:nvSpPr>
          <p:spPr>
            <a:xfrm>
              <a:off x="5898207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1F0B8E-0BDE-B14B-774D-8C91CDDD0176}"/>
                </a:ext>
              </a:extLst>
            </p:cNvPr>
            <p:cNvSpPr/>
            <p:nvPr/>
          </p:nvSpPr>
          <p:spPr>
            <a:xfrm>
              <a:off x="7740498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65DBEA3-6770-E31E-9C1B-3309DF6564D0}"/>
                </a:ext>
              </a:extLst>
            </p:cNvPr>
            <p:cNvCxnSpPr>
              <a:cxnSpLocks/>
              <a:stCxn id="19" idx="0"/>
              <a:endCxn id="21" idx="4"/>
            </p:cNvCxnSpPr>
            <p:nvPr/>
          </p:nvCxnSpPr>
          <p:spPr>
            <a:xfrm flipH="1" flipV="1">
              <a:off x="8761223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DBD5329-1A17-6D90-855F-B3AF6DCE22A4}"/>
                </a:ext>
              </a:extLst>
            </p:cNvPr>
            <p:cNvSpPr/>
            <p:nvPr/>
          </p:nvSpPr>
          <p:spPr>
            <a:xfrm>
              <a:off x="8304023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B2D06FB-E034-52AC-C199-37E5DBBC432D}"/>
                </a:ext>
              </a:extLst>
            </p:cNvPr>
            <p:cNvSpPr/>
            <p:nvPr/>
          </p:nvSpPr>
          <p:spPr>
            <a:xfrm>
              <a:off x="8304023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9625301-82D5-8895-E640-450EA65DD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1223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E5CDA-BD3C-1842-BE02-D44088AED96E}"/>
                </a:ext>
              </a:extLst>
            </p:cNvPr>
            <p:cNvSpPr txBox="1"/>
            <p:nvPr/>
          </p:nvSpPr>
          <p:spPr>
            <a:xfrm>
              <a:off x="8960381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70F72C-73AE-4DEE-8BC7-E2FA82C319E4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657599" y="3817088"/>
              <a:ext cx="10207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1BEF558-5290-F893-39B5-6FB43FC9F67A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6719775" y="3817088"/>
              <a:ext cx="102072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20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34744-48DB-1E92-BACB-782A3D8252E9}"/>
              </a:ext>
            </a:extLst>
          </p:cNvPr>
          <p:cNvGrpSpPr/>
          <p:nvPr/>
        </p:nvGrpSpPr>
        <p:grpSpPr>
          <a:xfrm>
            <a:off x="821060" y="1360967"/>
            <a:ext cx="10786824" cy="4896293"/>
            <a:chOff x="821060" y="1360967"/>
            <a:chExt cx="10786824" cy="489629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226A570-D9E3-A276-3137-7108CA3FA01E}"/>
                </a:ext>
              </a:extLst>
            </p:cNvPr>
            <p:cNvSpPr/>
            <p:nvPr/>
          </p:nvSpPr>
          <p:spPr>
            <a:xfrm>
              <a:off x="2158408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519844-0A35-27A1-6099-7EE4388CA235}"/>
                </a:ext>
              </a:extLst>
            </p:cNvPr>
            <p:cNvSpPr/>
            <p:nvPr/>
          </p:nvSpPr>
          <p:spPr>
            <a:xfrm>
              <a:off x="4040372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t-1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2978479-2E1C-8861-A52C-2925080F53B7}"/>
                </a:ext>
              </a:extLst>
            </p:cNvPr>
            <p:cNvSpPr/>
            <p:nvPr/>
          </p:nvSpPr>
          <p:spPr>
            <a:xfrm>
              <a:off x="2721933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t-1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705DD25-BE98-7352-573E-196139652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9133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8E5CBBE-C23F-571C-67FD-7915675D21DE}"/>
                </a:ext>
              </a:extLst>
            </p:cNvPr>
            <p:cNvSpPr/>
            <p:nvPr/>
          </p:nvSpPr>
          <p:spPr>
            <a:xfrm>
              <a:off x="4901609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B8AFEE-8096-AC5F-E2BA-C215304AD32B}"/>
                </a:ext>
              </a:extLst>
            </p:cNvPr>
            <p:cNvSpPr/>
            <p:nvPr/>
          </p:nvSpPr>
          <p:spPr>
            <a:xfrm>
              <a:off x="5465134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 err="1">
                  <a:solidFill>
                    <a:sysClr val="windowText" lastClr="000000"/>
                  </a:solidFill>
                </a:rPr>
                <a:t>t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DD4A109-5CEC-C50E-A21A-136B8A4DF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2334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3062DC-17C4-16CB-09C7-7E32980467B3}"/>
                </a:ext>
              </a:extLst>
            </p:cNvPr>
            <p:cNvSpPr txBox="1"/>
            <p:nvPr/>
          </p:nvSpPr>
          <p:spPr>
            <a:xfrm>
              <a:off x="872380" y="3965942"/>
              <a:ext cx="116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h</a:t>
              </a:r>
              <a:r>
                <a:rPr lang="en-US" altLang="ko-KR" sz="3600" b="1" baseline="-25000" dirty="0"/>
                <a:t>t-2</a:t>
              </a:r>
              <a:endParaRPr lang="ko-KR" altLang="en-US" sz="3600" b="1" baseline="-250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FBD1FC9-C5C0-5DE0-4B10-C65520CC31D4}"/>
                </a:ext>
              </a:extLst>
            </p:cNvPr>
            <p:cNvSpPr/>
            <p:nvPr/>
          </p:nvSpPr>
          <p:spPr>
            <a:xfrm>
              <a:off x="7644809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47FA9A-AAB4-6BEF-9406-186480DEF3C0}"/>
                </a:ext>
              </a:extLst>
            </p:cNvPr>
            <p:cNvSpPr/>
            <p:nvPr/>
          </p:nvSpPr>
          <p:spPr>
            <a:xfrm>
              <a:off x="8208334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t+1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D377C35-6C26-6A95-6344-5F3F1F74F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5534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82E163-6642-D441-D9C1-F579C2316013}"/>
                </a:ext>
              </a:extLst>
            </p:cNvPr>
            <p:cNvCxnSpPr>
              <a:cxnSpLocks/>
            </p:cNvCxnSpPr>
            <p:nvPr/>
          </p:nvCxnSpPr>
          <p:spPr>
            <a:xfrm>
              <a:off x="4199859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8E1C8FA-04FF-3A7E-E48F-01905CBB5D3C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05" y="3429000"/>
              <a:ext cx="393403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7425B1-1822-47AE-B158-A098DA46CE66}"/>
                </a:ext>
              </a:extLst>
            </p:cNvPr>
            <p:cNvSpPr txBox="1"/>
            <p:nvPr/>
          </p:nvSpPr>
          <p:spPr>
            <a:xfrm>
              <a:off x="821060" y="2989992"/>
              <a:ext cx="8841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en-US" altLang="ko-KR" sz="4000" b="1" baseline="-25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t-2</a:t>
              </a:r>
              <a:endParaRPr lang="ko-KR" alt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2A08FFA-2BEF-EBAD-FBAF-102C3E5AC60E}"/>
                </a:ext>
              </a:extLst>
            </p:cNvPr>
            <p:cNvCxnSpPr>
              <a:cxnSpLocks/>
            </p:cNvCxnSpPr>
            <p:nvPr/>
          </p:nvCxnSpPr>
          <p:spPr>
            <a:xfrm>
              <a:off x="6943060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B1E5B3E-1380-A0CF-90A8-96BBF6D186E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05" y="4315045"/>
              <a:ext cx="4332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357FDCE-4E0E-1C5E-D7EC-167477A36E4A}"/>
                </a:ext>
              </a:extLst>
            </p:cNvPr>
            <p:cNvCxnSpPr>
              <a:cxnSpLocks/>
            </p:cNvCxnSpPr>
            <p:nvPr/>
          </p:nvCxnSpPr>
          <p:spPr>
            <a:xfrm>
              <a:off x="4199859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FB2598-1562-B6B5-D470-01118E32BD02}"/>
                </a:ext>
              </a:extLst>
            </p:cNvPr>
            <p:cNvCxnSpPr>
              <a:cxnSpLocks/>
            </p:cNvCxnSpPr>
            <p:nvPr/>
          </p:nvCxnSpPr>
          <p:spPr>
            <a:xfrm>
              <a:off x="6943059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6A1737B-9A2D-3E57-2677-EAC5BDA3445B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60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17E95DC-AFA1-20DF-A6D1-FAD9277DFFFD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60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DE474D-B8FB-D6AB-94BC-135102B32C93}"/>
                </a:ext>
              </a:extLst>
            </p:cNvPr>
            <p:cNvSpPr txBox="1"/>
            <p:nvPr/>
          </p:nvSpPr>
          <p:spPr>
            <a:xfrm>
              <a:off x="10439328" y="3978831"/>
              <a:ext cx="116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h</a:t>
              </a:r>
              <a:r>
                <a:rPr lang="en-US" altLang="ko-KR" sz="3600" b="1" baseline="-25000" dirty="0"/>
                <a:t>t+1</a:t>
              </a:r>
              <a:endParaRPr lang="ko-KR" altLang="en-US" sz="3600" b="1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A9036-8269-2F39-1B04-92D7D8B7E452}"/>
                </a:ext>
              </a:extLst>
            </p:cNvPr>
            <p:cNvSpPr txBox="1"/>
            <p:nvPr/>
          </p:nvSpPr>
          <p:spPr>
            <a:xfrm>
              <a:off x="10388008" y="3002881"/>
              <a:ext cx="1168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en-US" altLang="ko-KR" sz="4000" b="1" baseline="-25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t+1</a:t>
              </a:r>
              <a:endParaRPr lang="ko-KR" alt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7429657-87BF-1D06-1CBB-3AF6E4F8E53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4484281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E86559-54F6-EBD0-8BEF-64502F76AF52}"/>
                </a:ext>
              </a:extLst>
            </p:cNvPr>
            <p:cNvSpPr/>
            <p:nvPr/>
          </p:nvSpPr>
          <p:spPr>
            <a:xfrm>
              <a:off x="6783571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 err="1">
                  <a:solidFill>
                    <a:sysClr val="windowText" lastClr="000000"/>
                  </a:solidFill>
                </a:rPr>
                <a:t>t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89CF301-9FE2-2669-9056-2EE4E93A1133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7227480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3AD63DF-31E3-08B1-B24F-1DED7838885E}"/>
                </a:ext>
              </a:extLst>
            </p:cNvPr>
            <p:cNvSpPr/>
            <p:nvPr/>
          </p:nvSpPr>
          <p:spPr>
            <a:xfrm>
              <a:off x="9567460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t+1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7BC0113-6DCB-056D-D4DE-514039EC9E9D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V="1">
              <a:off x="10011369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06421E-4510-1C55-6EEB-B72BB0AD0DB3}"/>
                </a:ext>
              </a:extLst>
            </p:cNvPr>
            <p:cNvSpPr txBox="1"/>
            <p:nvPr/>
          </p:nvSpPr>
          <p:spPr>
            <a:xfrm>
              <a:off x="872380" y="2430393"/>
              <a:ext cx="324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Memory cell </a:t>
              </a:r>
              <a:r>
                <a:rPr lang="en-US" altLang="ko-KR" sz="24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lline</a:t>
              </a:r>
              <a:endPara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4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원호 167">
            <a:extLst>
              <a:ext uri="{FF2B5EF4-FFF2-40B4-BE49-F238E27FC236}">
                <a16:creationId xmlns:a16="http://schemas.microsoft.com/office/drawing/2014/main" id="{5BEB5016-687A-93B7-6CFB-F69543D3BB08}"/>
              </a:ext>
            </a:extLst>
          </p:cNvPr>
          <p:cNvSpPr/>
          <p:nvPr/>
        </p:nvSpPr>
        <p:spPr>
          <a:xfrm flipH="1">
            <a:off x="2066518" y="5952546"/>
            <a:ext cx="1401982" cy="718235"/>
          </a:xfrm>
          <a:prstGeom prst="arc">
            <a:avLst>
              <a:gd name="adj1" fmla="val 17217287"/>
              <a:gd name="adj2" fmla="val 2057533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ECD6116-A4E5-5482-E1F9-29508C26D448}"/>
              </a:ext>
            </a:extLst>
          </p:cNvPr>
          <p:cNvGrpSpPr/>
          <p:nvPr/>
        </p:nvGrpSpPr>
        <p:grpSpPr>
          <a:xfrm>
            <a:off x="687008" y="85090"/>
            <a:ext cx="10006473" cy="6421198"/>
            <a:chOff x="687008" y="85090"/>
            <a:chExt cx="10006473" cy="642119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F6D57EA-EFC9-B1CE-B5E5-8BBBB19FD6AB}"/>
                </a:ext>
              </a:extLst>
            </p:cNvPr>
            <p:cNvSpPr/>
            <p:nvPr/>
          </p:nvSpPr>
          <p:spPr>
            <a:xfrm>
              <a:off x="3643611" y="546755"/>
              <a:ext cx="4033101" cy="51470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2C4A1DB-1091-6D3B-DE64-469C0A7F49AF}"/>
                </a:ext>
              </a:extLst>
            </p:cNvPr>
            <p:cNvSpPr/>
            <p:nvPr/>
          </p:nvSpPr>
          <p:spPr>
            <a:xfrm>
              <a:off x="1495523" y="534970"/>
              <a:ext cx="2064470" cy="514703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D0A657D-7246-E8C5-FD33-5F16E569A93E}"/>
                </a:ext>
              </a:extLst>
            </p:cNvPr>
            <p:cNvSpPr/>
            <p:nvPr/>
          </p:nvSpPr>
          <p:spPr>
            <a:xfrm>
              <a:off x="7854097" y="534971"/>
              <a:ext cx="2064470" cy="51470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C992F9-3860-1399-5835-C277C950525C}"/>
                </a:ext>
              </a:extLst>
            </p:cNvPr>
            <p:cNvSpPr txBox="1"/>
            <p:nvPr/>
          </p:nvSpPr>
          <p:spPr>
            <a:xfrm>
              <a:off x="1521808" y="85090"/>
              <a:ext cx="192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Forget Gate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71CFB-9F56-CB14-82CB-81D31CEA6E8E}"/>
                </a:ext>
              </a:extLst>
            </p:cNvPr>
            <p:cNvSpPr txBox="1"/>
            <p:nvPr/>
          </p:nvSpPr>
          <p:spPr>
            <a:xfrm>
              <a:off x="4668427" y="85090"/>
              <a:ext cx="2033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Update Gate</a:t>
              </a:r>
              <a:endParaRPr lang="ko-KR" alt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1C281C-1125-2BA8-E637-859821AA6C0C}"/>
                </a:ext>
              </a:extLst>
            </p:cNvPr>
            <p:cNvSpPr txBox="1"/>
            <p:nvPr/>
          </p:nvSpPr>
          <p:spPr>
            <a:xfrm>
              <a:off x="7879358" y="85090"/>
              <a:ext cx="2013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Output Gate</a:t>
              </a:r>
              <a:endParaRPr lang="ko-KR" altLang="en-US" sz="24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AAC95A4-E926-C119-EF05-B2BE6ADC178A}"/>
                </a:ext>
              </a:extLst>
            </p:cNvPr>
            <p:cNvSpPr/>
            <p:nvPr/>
          </p:nvSpPr>
          <p:spPr>
            <a:xfrm>
              <a:off x="2733773" y="692622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8000" dirty="0">
                  <a:solidFill>
                    <a:schemeClr val="tx1"/>
                  </a:solidFill>
                </a:rPr>
                <a:t>*</a:t>
              </a:r>
              <a:endParaRPr lang="ko-KR" altLang="en-US" sz="80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0EA36F-A79B-BA35-E2EE-701EE45B86CC}"/>
                </a:ext>
              </a:extLst>
            </p:cNvPr>
            <p:cNvGrpSpPr/>
            <p:nvPr/>
          </p:nvGrpSpPr>
          <p:grpSpPr>
            <a:xfrm>
              <a:off x="2735148" y="4700155"/>
              <a:ext cx="631596" cy="649703"/>
              <a:chOff x="2733773" y="5037015"/>
              <a:chExt cx="631596" cy="649703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3D88AED-55F3-5227-5C31-F97104572EB0}"/>
                  </a:ext>
                </a:extLst>
              </p:cNvPr>
              <p:cNvSpPr/>
              <p:nvPr/>
            </p:nvSpPr>
            <p:spPr>
              <a:xfrm>
                <a:off x="2733773" y="5037015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곱하기 기호 15">
                <a:extLst>
                  <a:ext uri="{FF2B5EF4-FFF2-40B4-BE49-F238E27FC236}">
                    <a16:creationId xmlns:a16="http://schemas.microsoft.com/office/drawing/2014/main" id="{530C8C59-F4EE-7B96-4FC4-F561BE8C1842}"/>
                  </a:ext>
                </a:extLst>
              </p:cNvPr>
              <p:cNvSpPr/>
              <p:nvPr/>
            </p:nvSpPr>
            <p:spPr>
              <a:xfrm flipH="1">
                <a:off x="2766134" y="5055121"/>
                <a:ext cx="566873" cy="631597"/>
              </a:xfrm>
              <a:prstGeom prst="mathMultiply">
                <a:avLst>
                  <a:gd name="adj1" fmla="val 805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E9CD6C4-B0E1-1D54-56AB-E1AC8FCA22F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343124" y="1008420"/>
              <a:ext cx="13906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C465D4-360C-1F9E-4802-6F7C36432613}"/>
                </a:ext>
              </a:extLst>
            </p:cNvPr>
            <p:cNvSpPr txBox="1"/>
            <p:nvPr/>
          </p:nvSpPr>
          <p:spPr>
            <a:xfrm>
              <a:off x="687008" y="746810"/>
              <a:ext cx="7323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C</a:t>
              </a:r>
              <a:r>
                <a:rPr lang="en-US" altLang="ko-KR" sz="2800" b="1" baseline="-25000" dirty="0"/>
                <a:t>t-1</a:t>
              </a:r>
              <a:endParaRPr lang="ko-KR" altLang="en-US" sz="2800" b="1" baseline="-25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90C1885-F2DC-A61A-DACA-57860B39224D}"/>
                </a:ext>
              </a:extLst>
            </p:cNvPr>
            <p:cNvCxnSpPr>
              <a:cxnSpLocks/>
              <a:stCxn id="10" idx="4"/>
              <a:endCxn id="27" idx="0"/>
            </p:cNvCxnSpPr>
            <p:nvPr/>
          </p:nvCxnSpPr>
          <p:spPr>
            <a:xfrm>
              <a:off x="3049571" y="1324218"/>
              <a:ext cx="0" cy="1380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7B2EB58-E1FB-D10E-4734-24FFB0552A5C}"/>
                </a:ext>
              </a:extLst>
            </p:cNvPr>
            <p:cNvSpPr/>
            <p:nvPr/>
          </p:nvSpPr>
          <p:spPr>
            <a:xfrm>
              <a:off x="2733773" y="2704563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>
                  <a:solidFill>
                    <a:schemeClr val="tx1"/>
                  </a:solidFill>
                </a:rPr>
                <a:t>σ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27E8C70-39FE-2DA7-D0B1-257C5A55B988}"/>
                </a:ext>
              </a:extLst>
            </p:cNvPr>
            <p:cNvSpPr/>
            <p:nvPr/>
          </p:nvSpPr>
          <p:spPr>
            <a:xfrm>
              <a:off x="2733773" y="3713976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>
                  <a:solidFill>
                    <a:schemeClr val="tx1"/>
                  </a:solidFill>
                </a:rPr>
                <a:t>+</a:t>
              </a:r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58027A-8050-8153-19AF-656C7BEC4064}"/>
                </a:ext>
              </a:extLst>
            </p:cNvPr>
            <p:cNvSpPr txBox="1"/>
            <p:nvPr/>
          </p:nvSpPr>
          <p:spPr>
            <a:xfrm>
              <a:off x="2439250" y="1682244"/>
              <a:ext cx="534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G</a:t>
              </a:r>
              <a:r>
                <a:rPr lang="en-US" altLang="ko-KR" sz="2800" b="1" baseline="-25000" dirty="0"/>
                <a:t>f</a:t>
              </a:r>
              <a:endParaRPr lang="ko-KR" altLang="en-US" sz="2800" b="1" baseline="-250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FB6F14D-F04D-68AE-0016-64F92DDB725D}"/>
                </a:ext>
              </a:extLst>
            </p:cNvPr>
            <p:cNvCxnSpPr>
              <a:cxnSpLocks/>
              <a:stCxn id="28" idx="0"/>
              <a:endCxn id="27" idx="4"/>
            </p:cNvCxnSpPr>
            <p:nvPr/>
          </p:nvCxnSpPr>
          <p:spPr>
            <a:xfrm flipV="1">
              <a:off x="3049571" y="3336159"/>
              <a:ext cx="0" cy="377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FB87887-0DBA-1728-08A6-A1B825F56915}"/>
                </a:ext>
              </a:extLst>
            </p:cNvPr>
            <p:cNvCxnSpPr>
              <a:cxnSpLocks/>
              <a:stCxn id="15" idx="0"/>
              <a:endCxn id="28" idx="4"/>
            </p:cNvCxnSpPr>
            <p:nvPr/>
          </p:nvCxnSpPr>
          <p:spPr>
            <a:xfrm flipH="1" flipV="1">
              <a:off x="3049571" y="4345572"/>
              <a:ext cx="1375" cy="354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E7EE49-9715-85EB-DFB3-9A3AF5EF3E62}"/>
                </a:ext>
              </a:extLst>
            </p:cNvPr>
            <p:cNvSpPr/>
            <p:nvPr/>
          </p:nvSpPr>
          <p:spPr>
            <a:xfrm>
              <a:off x="1655977" y="3713976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</a:rPr>
                <a:t>b</a:t>
              </a:r>
              <a:r>
                <a:rPr lang="en-US" altLang="ko-KR" sz="2800" b="1" baseline="-25000">
                  <a:solidFill>
                    <a:schemeClr val="tx1"/>
                  </a:solidFill>
                </a:rPr>
                <a:t>f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B2B6EB-B16F-13F0-D0E7-C572CE334764}"/>
                </a:ext>
              </a:extLst>
            </p:cNvPr>
            <p:cNvSpPr/>
            <p:nvPr/>
          </p:nvSpPr>
          <p:spPr>
            <a:xfrm>
              <a:off x="1688042" y="4697990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</a:rPr>
                <a:t>W</a:t>
              </a:r>
              <a:r>
                <a:rPr lang="en-US" altLang="ko-KR" sz="2800" b="1" baseline="-25000">
                  <a:solidFill>
                    <a:schemeClr val="tx1"/>
                  </a:solidFill>
                </a:rPr>
                <a:t>f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BF2152C-638F-1442-0AAA-CDEDBA08AC91}"/>
                </a:ext>
              </a:extLst>
            </p:cNvPr>
            <p:cNvCxnSpPr>
              <a:cxnSpLocks/>
              <a:stCxn id="43" idx="3"/>
              <a:endCxn id="28" idx="2"/>
            </p:cNvCxnSpPr>
            <p:nvPr/>
          </p:nvCxnSpPr>
          <p:spPr>
            <a:xfrm>
              <a:off x="2287573" y="4029774"/>
              <a:ext cx="446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51F1476-8F29-4DEB-804B-2DD8D6862DDF}"/>
                </a:ext>
              </a:extLst>
            </p:cNvPr>
            <p:cNvCxnSpPr>
              <a:cxnSpLocks/>
              <a:stCxn id="44" idx="3"/>
              <a:endCxn id="15" idx="2"/>
            </p:cNvCxnSpPr>
            <p:nvPr/>
          </p:nvCxnSpPr>
          <p:spPr>
            <a:xfrm>
              <a:off x="2319638" y="5013788"/>
              <a:ext cx="415510" cy="2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390C05D-8339-DD88-95D4-A5FE0E171082}"/>
                </a:ext>
              </a:extLst>
            </p:cNvPr>
            <p:cNvSpPr/>
            <p:nvPr/>
          </p:nvSpPr>
          <p:spPr>
            <a:xfrm>
              <a:off x="4923627" y="692622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 dirty="0">
                  <a:solidFill>
                    <a:schemeClr val="tx1"/>
                  </a:solidFill>
                </a:rPr>
                <a:t>+</a:t>
              </a:r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C552672-14EB-4D1B-AE83-4D419B3F4616}"/>
                </a:ext>
              </a:extLst>
            </p:cNvPr>
            <p:cNvGrpSpPr/>
            <p:nvPr/>
          </p:nvGrpSpPr>
          <p:grpSpPr>
            <a:xfrm>
              <a:off x="4929083" y="4700155"/>
              <a:ext cx="631596" cy="649703"/>
              <a:chOff x="2733773" y="5037015"/>
              <a:chExt cx="631596" cy="649703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4A3AD1A4-3B92-D3E5-8AC6-CCF407E12ED1}"/>
                  </a:ext>
                </a:extLst>
              </p:cNvPr>
              <p:cNvSpPr/>
              <p:nvPr/>
            </p:nvSpPr>
            <p:spPr>
              <a:xfrm>
                <a:off x="2733773" y="5037015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곱하기 기호 62">
                <a:extLst>
                  <a:ext uri="{FF2B5EF4-FFF2-40B4-BE49-F238E27FC236}">
                    <a16:creationId xmlns:a16="http://schemas.microsoft.com/office/drawing/2014/main" id="{E68DCBC9-08B8-C9E9-2C97-C126283258D5}"/>
                  </a:ext>
                </a:extLst>
              </p:cNvPr>
              <p:cNvSpPr/>
              <p:nvPr/>
            </p:nvSpPr>
            <p:spPr>
              <a:xfrm flipH="1">
                <a:off x="2766134" y="5055121"/>
                <a:ext cx="566873" cy="631597"/>
              </a:xfrm>
              <a:prstGeom prst="mathMultiply">
                <a:avLst>
                  <a:gd name="adj1" fmla="val 805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799249E-F38F-9D6D-F95C-E84B20F26BC9}"/>
                </a:ext>
              </a:extLst>
            </p:cNvPr>
            <p:cNvSpPr/>
            <p:nvPr/>
          </p:nvSpPr>
          <p:spPr>
            <a:xfrm>
              <a:off x="4927708" y="2704563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>
                  <a:solidFill>
                    <a:schemeClr val="tx1"/>
                  </a:solidFill>
                </a:rPr>
                <a:t>σ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6277DEC-9291-EFAA-4C22-BE837CF51AAB}"/>
                </a:ext>
              </a:extLst>
            </p:cNvPr>
            <p:cNvSpPr/>
            <p:nvPr/>
          </p:nvSpPr>
          <p:spPr>
            <a:xfrm>
              <a:off x="4927708" y="3713976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>
                  <a:solidFill>
                    <a:schemeClr val="tx1"/>
                  </a:solidFill>
                </a:rPr>
                <a:t>+</a:t>
              </a:r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676D1ED-EAFD-1058-ACBB-C6584C472789}"/>
                </a:ext>
              </a:extLst>
            </p:cNvPr>
            <p:cNvCxnSpPr>
              <a:cxnSpLocks/>
              <a:stCxn id="65" idx="0"/>
              <a:endCxn id="64" idx="4"/>
            </p:cNvCxnSpPr>
            <p:nvPr/>
          </p:nvCxnSpPr>
          <p:spPr>
            <a:xfrm flipV="1">
              <a:off x="5243506" y="3336159"/>
              <a:ext cx="0" cy="377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88F6107-29E7-F787-369B-A0FFA3C98435}"/>
                </a:ext>
              </a:extLst>
            </p:cNvPr>
            <p:cNvCxnSpPr>
              <a:cxnSpLocks/>
              <a:stCxn id="62" idx="0"/>
              <a:endCxn id="65" idx="4"/>
            </p:cNvCxnSpPr>
            <p:nvPr/>
          </p:nvCxnSpPr>
          <p:spPr>
            <a:xfrm flipH="1" flipV="1">
              <a:off x="5243506" y="4345572"/>
              <a:ext cx="1375" cy="354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56D3B56-92CD-1967-749D-00DC375495DA}"/>
                </a:ext>
              </a:extLst>
            </p:cNvPr>
            <p:cNvSpPr/>
            <p:nvPr/>
          </p:nvSpPr>
          <p:spPr>
            <a:xfrm>
              <a:off x="3849912" y="3713976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b</a:t>
              </a:r>
              <a:r>
                <a:rPr lang="en-US" altLang="ko-KR" sz="2800" b="1" baseline="-25000" dirty="0">
                  <a:solidFill>
                    <a:schemeClr val="tx1"/>
                  </a:solidFill>
                </a:rPr>
                <a:t>i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8701A56-706E-B167-DC7F-F0D1C8BB25BD}"/>
                </a:ext>
              </a:extLst>
            </p:cNvPr>
            <p:cNvSpPr/>
            <p:nvPr/>
          </p:nvSpPr>
          <p:spPr>
            <a:xfrm>
              <a:off x="3881977" y="4697990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W</a:t>
              </a:r>
              <a:r>
                <a:rPr lang="en-US" altLang="ko-KR" sz="2800" b="1" baseline="-25000" dirty="0">
                  <a:solidFill>
                    <a:schemeClr val="tx1"/>
                  </a:solidFill>
                </a:rPr>
                <a:t>i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32571B6-EBBB-819F-58DE-38D83FB255C1}"/>
                </a:ext>
              </a:extLst>
            </p:cNvPr>
            <p:cNvCxnSpPr>
              <a:cxnSpLocks/>
              <a:stCxn id="68" idx="3"/>
              <a:endCxn id="65" idx="2"/>
            </p:cNvCxnSpPr>
            <p:nvPr/>
          </p:nvCxnSpPr>
          <p:spPr>
            <a:xfrm>
              <a:off x="4481508" y="4029774"/>
              <a:ext cx="446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73BBE68-F58E-81F9-F696-7E6CE38D35DD}"/>
                </a:ext>
              </a:extLst>
            </p:cNvPr>
            <p:cNvCxnSpPr>
              <a:cxnSpLocks/>
              <a:stCxn id="69" idx="3"/>
              <a:endCxn id="62" idx="2"/>
            </p:cNvCxnSpPr>
            <p:nvPr/>
          </p:nvCxnSpPr>
          <p:spPr>
            <a:xfrm>
              <a:off x="4513573" y="5013788"/>
              <a:ext cx="415510" cy="2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2F3201D-2096-B7D1-D727-95C0DA61463F}"/>
                </a:ext>
              </a:extLst>
            </p:cNvPr>
            <p:cNvGrpSpPr/>
            <p:nvPr/>
          </p:nvGrpSpPr>
          <p:grpSpPr>
            <a:xfrm>
              <a:off x="6847690" y="4700155"/>
              <a:ext cx="631596" cy="649703"/>
              <a:chOff x="2733773" y="5037015"/>
              <a:chExt cx="631596" cy="649703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69D60BB8-3FF4-F568-0CCE-70055A155053}"/>
                  </a:ext>
                </a:extLst>
              </p:cNvPr>
              <p:cNvSpPr/>
              <p:nvPr/>
            </p:nvSpPr>
            <p:spPr>
              <a:xfrm>
                <a:off x="2733773" y="5037015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곱하기 기호 74">
                <a:extLst>
                  <a:ext uri="{FF2B5EF4-FFF2-40B4-BE49-F238E27FC236}">
                    <a16:creationId xmlns:a16="http://schemas.microsoft.com/office/drawing/2014/main" id="{4E99EB57-E92F-1529-DF59-F03D535BA4DE}"/>
                  </a:ext>
                </a:extLst>
              </p:cNvPr>
              <p:cNvSpPr/>
              <p:nvPr/>
            </p:nvSpPr>
            <p:spPr>
              <a:xfrm flipH="1">
                <a:off x="2766134" y="5055121"/>
                <a:ext cx="566873" cy="631597"/>
              </a:xfrm>
              <a:prstGeom prst="mathMultiply">
                <a:avLst>
                  <a:gd name="adj1" fmla="val 805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531104E-F871-2BD4-1220-179C7A683012}"/>
                </a:ext>
              </a:extLst>
            </p:cNvPr>
            <p:cNvSpPr/>
            <p:nvPr/>
          </p:nvSpPr>
          <p:spPr>
            <a:xfrm>
              <a:off x="6846315" y="3713976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>
                  <a:solidFill>
                    <a:schemeClr val="tx1"/>
                  </a:solidFill>
                </a:rPr>
                <a:t>+</a:t>
              </a:r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A7D3643-FEB9-7F30-3B79-773255A20341}"/>
                </a:ext>
              </a:extLst>
            </p:cNvPr>
            <p:cNvCxnSpPr>
              <a:cxnSpLocks/>
              <a:stCxn id="74" idx="0"/>
              <a:endCxn id="76" idx="4"/>
            </p:cNvCxnSpPr>
            <p:nvPr/>
          </p:nvCxnSpPr>
          <p:spPr>
            <a:xfrm flipH="1" flipV="1">
              <a:off x="7162113" y="4345572"/>
              <a:ext cx="1375" cy="354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54E0E03-D320-5368-5A29-3428465DDB37}"/>
                </a:ext>
              </a:extLst>
            </p:cNvPr>
            <p:cNvSpPr/>
            <p:nvPr/>
          </p:nvSpPr>
          <p:spPr>
            <a:xfrm>
              <a:off x="5768519" y="3713976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b</a:t>
              </a:r>
              <a:r>
                <a:rPr lang="en-US" altLang="ko-KR" sz="2800" b="1" baseline="-25000" dirty="0">
                  <a:solidFill>
                    <a:schemeClr val="tx1"/>
                  </a:solidFill>
                </a:rPr>
                <a:t>i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28FADE-C2A6-6157-D261-BF1E05749617}"/>
                </a:ext>
              </a:extLst>
            </p:cNvPr>
            <p:cNvSpPr/>
            <p:nvPr/>
          </p:nvSpPr>
          <p:spPr>
            <a:xfrm>
              <a:off x="5800584" y="4697990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W</a:t>
              </a:r>
              <a:r>
                <a:rPr lang="en-US" altLang="ko-KR" sz="2800" b="1" baseline="-25000" dirty="0">
                  <a:solidFill>
                    <a:schemeClr val="tx1"/>
                  </a:solidFill>
                </a:rPr>
                <a:t>i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D72BA9F3-69B0-AD17-DA23-D017D17DDB2C}"/>
                </a:ext>
              </a:extLst>
            </p:cNvPr>
            <p:cNvCxnSpPr>
              <a:cxnSpLocks/>
              <a:stCxn id="78" idx="3"/>
              <a:endCxn id="76" idx="2"/>
            </p:cNvCxnSpPr>
            <p:nvPr/>
          </p:nvCxnSpPr>
          <p:spPr>
            <a:xfrm>
              <a:off x="6400115" y="4029774"/>
              <a:ext cx="446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E417FB8-DBD4-B727-529A-1905CB3446D4}"/>
                </a:ext>
              </a:extLst>
            </p:cNvPr>
            <p:cNvCxnSpPr>
              <a:cxnSpLocks/>
              <a:stCxn id="79" idx="3"/>
              <a:endCxn id="74" idx="2"/>
            </p:cNvCxnSpPr>
            <p:nvPr/>
          </p:nvCxnSpPr>
          <p:spPr>
            <a:xfrm>
              <a:off x="6432180" y="5013788"/>
              <a:ext cx="415510" cy="2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55D9CA5-D133-B20C-3C09-7B09D3F50480}"/>
                </a:ext>
              </a:extLst>
            </p:cNvPr>
            <p:cNvSpPr/>
            <p:nvPr/>
          </p:nvSpPr>
          <p:spPr>
            <a:xfrm>
              <a:off x="4923627" y="1676061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8000" dirty="0">
                  <a:solidFill>
                    <a:schemeClr val="tx1"/>
                  </a:solidFill>
                </a:rPr>
                <a:t>*</a:t>
              </a:r>
              <a:endParaRPr lang="ko-KR" altLang="en-US" sz="8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8D62866-CB0B-F4D3-111F-46B17CCE4253}"/>
                </a:ext>
              </a:extLst>
            </p:cNvPr>
            <p:cNvCxnSpPr>
              <a:cxnSpLocks/>
              <a:stCxn id="64" idx="0"/>
              <a:endCxn id="84" idx="4"/>
            </p:cNvCxnSpPr>
            <p:nvPr/>
          </p:nvCxnSpPr>
          <p:spPr>
            <a:xfrm flipH="1" flipV="1">
              <a:off x="5239425" y="2307657"/>
              <a:ext cx="4081" cy="396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B2EC0D1-8532-87B1-1885-8308C483A005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239425" y="1324218"/>
              <a:ext cx="0" cy="3518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88412-8400-E143-2798-A784E4AEDCAC}"/>
                </a:ext>
              </a:extLst>
            </p:cNvPr>
            <p:cNvSpPr txBox="1"/>
            <p:nvPr/>
          </p:nvSpPr>
          <p:spPr>
            <a:xfrm>
              <a:off x="4429244" y="2162254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G</a:t>
              </a:r>
              <a:r>
                <a:rPr lang="en-US" altLang="ko-KR" sz="2800" b="1" baseline="-25000" dirty="0"/>
                <a:t>u</a:t>
              </a:r>
              <a:endParaRPr lang="ko-KR" altLang="en-US" sz="2800" b="1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9738409-A716-6936-D02D-3856CB367C8C}"/>
                    </a:ext>
                  </a:extLst>
                </p:cNvPr>
                <p:cNvSpPr/>
                <p:nvPr/>
              </p:nvSpPr>
              <p:spPr>
                <a:xfrm>
                  <a:off x="6663912" y="1708919"/>
                  <a:ext cx="996402" cy="60841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2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en-US" altLang="ko-KR" sz="2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func>
                      </m:oMath>
                    </m:oMathPara>
                  </a14:m>
                  <a:endParaRPr lang="ko-KR" altLang="en-US" sz="2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9738409-A716-6936-D02D-3856CB367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912" y="1708919"/>
                  <a:ext cx="996402" cy="60841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E3EB0D7-9CBE-3039-8F10-63AD88AEE095}"/>
                </a:ext>
              </a:extLst>
            </p:cNvPr>
            <p:cNvCxnSpPr>
              <a:cxnSpLocks/>
              <a:stCxn id="93" idx="2"/>
              <a:endCxn id="84" idx="6"/>
            </p:cNvCxnSpPr>
            <p:nvPr/>
          </p:nvCxnSpPr>
          <p:spPr>
            <a:xfrm flipH="1" flipV="1">
              <a:off x="5555223" y="1991859"/>
              <a:ext cx="1108689" cy="212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384FCD9-87D0-EE03-1EC4-7E76BEA8807F}"/>
                </a:ext>
              </a:extLst>
            </p:cNvPr>
            <p:cNvCxnSpPr>
              <a:cxnSpLocks/>
              <a:stCxn id="76" idx="0"/>
              <a:endCxn id="93" idx="4"/>
            </p:cNvCxnSpPr>
            <p:nvPr/>
          </p:nvCxnSpPr>
          <p:spPr>
            <a:xfrm flipV="1">
              <a:off x="7162113" y="2317336"/>
              <a:ext cx="0" cy="1396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0A7768C-8E8F-59CE-E876-13BF521261ED}"/>
                    </a:ext>
                  </a:extLst>
                </p:cNvPr>
                <p:cNvSpPr txBox="1"/>
                <p:nvPr/>
              </p:nvSpPr>
              <p:spPr>
                <a:xfrm>
                  <a:off x="5943968" y="1447309"/>
                  <a:ext cx="502061" cy="5367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a14:m>
                  <a:r>
                    <a:rPr lang="en-US" altLang="ko-KR" sz="2800" b="1" baseline="-25000" dirty="0"/>
                    <a:t>t</a:t>
                  </a:r>
                  <a:endParaRPr lang="ko-KR" altLang="en-US" sz="2800" b="1" baseline="-250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0A7768C-8E8F-59CE-E876-13BF52126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968" y="1447309"/>
                  <a:ext cx="502061" cy="536750"/>
                </a:xfrm>
                <a:prstGeom prst="rect">
                  <a:avLst/>
                </a:prstGeom>
                <a:blipFill>
                  <a:blip r:embed="rId3"/>
                  <a:stretch>
                    <a:fillRect r="-10976" b="-284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3B74AF7-F6DB-A82E-7715-67209E57264A}"/>
                </a:ext>
              </a:extLst>
            </p:cNvPr>
            <p:cNvGrpSpPr/>
            <p:nvPr/>
          </p:nvGrpSpPr>
          <p:grpSpPr>
            <a:xfrm>
              <a:off x="9122608" y="4700155"/>
              <a:ext cx="631596" cy="649703"/>
              <a:chOff x="2733773" y="5037015"/>
              <a:chExt cx="631596" cy="649703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592C2331-06B3-9B5D-D95E-CD85F66C4659}"/>
                  </a:ext>
                </a:extLst>
              </p:cNvPr>
              <p:cNvSpPr/>
              <p:nvPr/>
            </p:nvSpPr>
            <p:spPr>
              <a:xfrm>
                <a:off x="2733773" y="5037015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곱하기 기호 103">
                <a:extLst>
                  <a:ext uri="{FF2B5EF4-FFF2-40B4-BE49-F238E27FC236}">
                    <a16:creationId xmlns:a16="http://schemas.microsoft.com/office/drawing/2014/main" id="{6EDCB7F4-D2B4-28B4-8AFC-18353CE34FF3}"/>
                  </a:ext>
                </a:extLst>
              </p:cNvPr>
              <p:cNvSpPr/>
              <p:nvPr/>
            </p:nvSpPr>
            <p:spPr>
              <a:xfrm flipH="1">
                <a:off x="2766134" y="5055121"/>
                <a:ext cx="566873" cy="631597"/>
              </a:xfrm>
              <a:prstGeom prst="mathMultiply">
                <a:avLst>
                  <a:gd name="adj1" fmla="val 805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F372B1B-F5AB-899D-008E-ADE618D14CE2}"/>
                </a:ext>
              </a:extLst>
            </p:cNvPr>
            <p:cNvSpPr/>
            <p:nvPr/>
          </p:nvSpPr>
          <p:spPr>
            <a:xfrm>
              <a:off x="9121233" y="2704563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>
                  <a:solidFill>
                    <a:schemeClr val="tx1"/>
                  </a:solidFill>
                </a:rPr>
                <a:t>σ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5EDF8E1-19BC-4585-CE59-F442474E3D2B}"/>
                </a:ext>
              </a:extLst>
            </p:cNvPr>
            <p:cNvSpPr/>
            <p:nvPr/>
          </p:nvSpPr>
          <p:spPr>
            <a:xfrm>
              <a:off x="9121233" y="3713976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>
                  <a:solidFill>
                    <a:schemeClr val="tx1"/>
                  </a:solidFill>
                </a:rPr>
                <a:t>+</a:t>
              </a:r>
              <a:endParaRPr lang="ko-KR" altLang="en-US" sz="5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B3E146F-FC4C-2D6E-D55C-79B1403FFAA8}"/>
                </a:ext>
              </a:extLst>
            </p:cNvPr>
            <p:cNvCxnSpPr>
              <a:cxnSpLocks/>
              <a:stCxn id="106" idx="0"/>
              <a:endCxn id="105" idx="4"/>
            </p:cNvCxnSpPr>
            <p:nvPr/>
          </p:nvCxnSpPr>
          <p:spPr>
            <a:xfrm flipV="1">
              <a:off x="9437031" y="3336159"/>
              <a:ext cx="0" cy="377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DD296D16-E3A8-09AE-4A21-1F6ECBEF03B5}"/>
                </a:ext>
              </a:extLst>
            </p:cNvPr>
            <p:cNvCxnSpPr>
              <a:cxnSpLocks/>
              <a:stCxn id="103" idx="0"/>
              <a:endCxn id="106" idx="4"/>
            </p:cNvCxnSpPr>
            <p:nvPr/>
          </p:nvCxnSpPr>
          <p:spPr>
            <a:xfrm flipH="1" flipV="1">
              <a:off x="9437031" y="4345572"/>
              <a:ext cx="1375" cy="354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FFAED76-23D0-353E-EB6C-A3D60BB04035}"/>
                </a:ext>
              </a:extLst>
            </p:cNvPr>
            <p:cNvSpPr/>
            <p:nvPr/>
          </p:nvSpPr>
          <p:spPr>
            <a:xfrm>
              <a:off x="8043437" y="3713976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b</a:t>
              </a:r>
              <a:r>
                <a:rPr lang="en-US" altLang="ko-KR" sz="2800" b="1" baseline="-25000" dirty="0">
                  <a:solidFill>
                    <a:schemeClr val="tx1"/>
                  </a:solidFill>
                </a:rPr>
                <a:t>i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3093076-26D2-7887-BCBD-AE7F57F116FE}"/>
                </a:ext>
              </a:extLst>
            </p:cNvPr>
            <p:cNvSpPr/>
            <p:nvPr/>
          </p:nvSpPr>
          <p:spPr>
            <a:xfrm>
              <a:off x="8075502" y="4697990"/>
              <a:ext cx="631596" cy="6315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W</a:t>
              </a:r>
              <a:r>
                <a:rPr lang="en-US" altLang="ko-KR" sz="2800" b="1" baseline="-25000" dirty="0">
                  <a:solidFill>
                    <a:schemeClr val="tx1"/>
                  </a:solidFill>
                </a:rPr>
                <a:t>i 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E182F45C-2C3E-E0F8-AAB6-9DCE113ADDB4}"/>
                </a:ext>
              </a:extLst>
            </p:cNvPr>
            <p:cNvCxnSpPr>
              <a:cxnSpLocks/>
              <a:stCxn id="109" idx="3"/>
              <a:endCxn id="106" idx="2"/>
            </p:cNvCxnSpPr>
            <p:nvPr/>
          </p:nvCxnSpPr>
          <p:spPr>
            <a:xfrm>
              <a:off x="8675033" y="4029774"/>
              <a:ext cx="446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EA640F4-AD55-F0ED-A3D1-2F21F8ECE1DF}"/>
                </a:ext>
              </a:extLst>
            </p:cNvPr>
            <p:cNvCxnSpPr>
              <a:cxnSpLocks/>
              <a:stCxn id="110" idx="3"/>
              <a:endCxn id="103" idx="2"/>
            </p:cNvCxnSpPr>
            <p:nvPr/>
          </p:nvCxnSpPr>
          <p:spPr>
            <a:xfrm>
              <a:off x="8707098" y="5013788"/>
              <a:ext cx="415510" cy="2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C298F01-69EA-0783-F3A0-C46B515751DD}"/>
                </a:ext>
              </a:extLst>
            </p:cNvPr>
            <p:cNvSpPr/>
            <p:nvPr/>
          </p:nvSpPr>
          <p:spPr>
            <a:xfrm>
              <a:off x="9117152" y="1676061"/>
              <a:ext cx="631596" cy="6315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8000" dirty="0">
                  <a:solidFill>
                    <a:schemeClr val="tx1"/>
                  </a:solidFill>
                </a:rPr>
                <a:t>*</a:t>
              </a:r>
              <a:endParaRPr lang="ko-KR" altLang="en-US" sz="80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95899645-2D90-9A6C-2BAB-A9141FAB1110}"/>
                </a:ext>
              </a:extLst>
            </p:cNvPr>
            <p:cNvCxnSpPr>
              <a:cxnSpLocks/>
              <a:stCxn id="105" idx="0"/>
              <a:endCxn id="113" idx="4"/>
            </p:cNvCxnSpPr>
            <p:nvPr/>
          </p:nvCxnSpPr>
          <p:spPr>
            <a:xfrm flipH="1" flipV="1">
              <a:off x="9432950" y="2307657"/>
              <a:ext cx="4081" cy="396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8DBC7F6-7903-B207-698E-7FE7D08207AB}"/>
                </a:ext>
              </a:extLst>
            </p:cNvPr>
            <p:cNvSpPr txBox="1"/>
            <p:nvPr/>
          </p:nvSpPr>
          <p:spPr>
            <a:xfrm>
              <a:off x="8726607" y="2201951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G</a:t>
              </a:r>
              <a:r>
                <a:rPr lang="en-US" altLang="ko-KR" sz="2800" b="1" baseline="-25000" dirty="0"/>
                <a:t>o</a:t>
              </a:r>
              <a:endParaRPr lang="ko-KR" altLang="en-US" sz="2800" b="1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9B327215-BF89-A42E-D752-D713127957C9}"/>
                    </a:ext>
                  </a:extLst>
                </p:cNvPr>
                <p:cNvSpPr/>
                <p:nvPr/>
              </p:nvSpPr>
              <p:spPr>
                <a:xfrm>
                  <a:off x="7940509" y="1708919"/>
                  <a:ext cx="996402" cy="608417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2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𝐭𝐚𝐧</m:t>
                            </m:r>
                          </m:fName>
                          <m:e>
                            <m:r>
                              <a:rPr lang="en-US" altLang="ko-KR" sz="2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func>
                      </m:oMath>
                    </m:oMathPara>
                  </a14:m>
                  <a:endParaRPr lang="ko-KR" altLang="en-US" sz="2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9B327215-BF89-A42E-D752-D71312795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509" y="1708919"/>
                  <a:ext cx="996402" cy="6084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8EBC010D-BCF6-1604-B1D6-C17A2310C5A5}"/>
                </a:ext>
              </a:extLst>
            </p:cNvPr>
            <p:cNvCxnSpPr>
              <a:cxnSpLocks/>
              <a:stCxn id="118" idx="6"/>
              <a:endCxn id="113" idx="2"/>
            </p:cNvCxnSpPr>
            <p:nvPr/>
          </p:nvCxnSpPr>
          <p:spPr>
            <a:xfrm flipV="1">
              <a:off x="8936911" y="1991859"/>
              <a:ext cx="180241" cy="212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209A029-CFE4-2B8D-BF56-728E839B5D7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3365369" y="1008420"/>
              <a:ext cx="1654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2EAAAADD-0648-7031-0351-1CA55B082A4C}"/>
                </a:ext>
              </a:extLst>
            </p:cNvPr>
            <p:cNvCxnSpPr>
              <a:cxnSpLocks/>
              <a:stCxn id="55" idx="6"/>
              <a:endCxn id="130" idx="1"/>
            </p:cNvCxnSpPr>
            <p:nvPr/>
          </p:nvCxnSpPr>
          <p:spPr>
            <a:xfrm>
              <a:off x="5555223" y="1008420"/>
              <a:ext cx="4632991" cy="2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6565E1-BDB4-00F2-6A24-A0F6479A426B}"/>
                </a:ext>
              </a:extLst>
            </p:cNvPr>
            <p:cNvSpPr txBox="1"/>
            <p:nvPr/>
          </p:nvSpPr>
          <p:spPr>
            <a:xfrm>
              <a:off x="10188214" y="748902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C</a:t>
              </a:r>
              <a:r>
                <a:rPr lang="en-US" altLang="ko-KR" sz="2800" b="1" baseline="-25000" dirty="0"/>
                <a:t>t</a:t>
              </a:r>
              <a:endParaRPr lang="ko-KR" altLang="en-US" sz="2800" b="1" baseline="-25000" dirty="0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E7D7D455-7674-E9EA-24F8-29D08A9E04A6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8438710" y="1008420"/>
              <a:ext cx="0" cy="7004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연결선: 꺾임 137">
              <a:extLst>
                <a:ext uri="{FF2B5EF4-FFF2-40B4-BE49-F238E27FC236}">
                  <a16:creationId xmlns:a16="http://schemas.microsoft.com/office/drawing/2014/main" id="{BE2DC948-4279-0073-553A-27B0956E6EED}"/>
                </a:ext>
              </a:extLst>
            </p:cNvPr>
            <p:cNvCxnSpPr>
              <a:cxnSpLocks/>
              <a:stCxn id="113" idx="6"/>
              <a:endCxn id="141" idx="1"/>
            </p:cNvCxnSpPr>
            <p:nvPr/>
          </p:nvCxnSpPr>
          <p:spPr>
            <a:xfrm>
              <a:off x="9748748" y="1991859"/>
              <a:ext cx="439466" cy="302192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608299D-1B05-455B-A860-252F13F08149}"/>
                </a:ext>
              </a:extLst>
            </p:cNvPr>
            <p:cNvSpPr txBox="1"/>
            <p:nvPr/>
          </p:nvSpPr>
          <p:spPr>
            <a:xfrm>
              <a:off x="10188214" y="4752178"/>
              <a:ext cx="494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/>
                <a:t>h</a:t>
              </a:r>
              <a:r>
                <a:rPr lang="en-US" altLang="ko-KR" sz="2800" b="1" baseline="-25000" dirty="0" err="1"/>
                <a:t>t</a:t>
              </a:r>
              <a:endParaRPr lang="ko-KR" altLang="en-US" sz="2800" b="1" baseline="-250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B22C218-1B8A-1E2C-991D-858E2F13B6AD}"/>
                </a:ext>
              </a:extLst>
            </p:cNvPr>
            <p:cNvSpPr txBox="1"/>
            <p:nvPr/>
          </p:nvSpPr>
          <p:spPr>
            <a:xfrm>
              <a:off x="774428" y="5693790"/>
              <a:ext cx="721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h</a:t>
              </a:r>
              <a:r>
                <a:rPr lang="en-US" altLang="ko-KR" sz="2800" b="1" baseline="-25000" dirty="0"/>
                <a:t>t-1</a:t>
              </a:r>
              <a:endParaRPr lang="ko-KR" altLang="en-US" sz="2800" b="1" baseline="-25000" dirty="0"/>
            </a:p>
          </p:txBody>
        </p: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D1BE2664-514D-FAFE-4B22-A5A54F938FEE}"/>
                </a:ext>
              </a:extLst>
            </p:cNvPr>
            <p:cNvCxnSpPr>
              <a:cxnSpLocks/>
              <a:stCxn id="144" idx="3"/>
              <a:endCxn id="103" idx="4"/>
            </p:cNvCxnSpPr>
            <p:nvPr/>
          </p:nvCxnSpPr>
          <p:spPr>
            <a:xfrm flipV="1">
              <a:off x="1495523" y="5331751"/>
              <a:ext cx="7942883" cy="62364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9D7016CE-D21A-F045-D91C-B58D48415369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flipH="1" flipV="1">
              <a:off x="3050946" y="5331751"/>
              <a:ext cx="11445" cy="623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CB18D527-E1B8-10A0-2C5E-FA14AF7F89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1465" y="5331751"/>
              <a:ext cx="11445" cy="623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54D874FE-E710-ED67-8709-311F102C40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2113" y="5324134"/>
              <a:ext cx="11445" cy="623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0310A5-9D4C-E654-C4DB-71A604A5BB53}"/>
                </a:ext>
              </a:extLst>
            </p:cNvPr>
            <p:cNvSpPr txBox="1"/>
            <p:nvPr/>
          </p:nvSpPr>
          <p:spPr>
            <a:xfrm>
              <a:off x="1789578" y="5983068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/>
                <a:t>X</a:t>
              </a:r>
              <a:r>
                <a:rPr lang="en-US" altLang="ko-KR" sz="2800" b="1" baseline="-25000" dirty="0" err="1"/>
                <a:t>t</a:t>
              </a:r>
              <a:endParaRPr lang="ko-KR" altLang="en-US" sz="28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4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79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김효찬</dc:creator>
  <cp:lastModifiedBy>김효찬</cp:lastModifiedBy>
  <cp:revision>3</cp:revision>
  <dcterms:created xsi:type="dcterms:W3CDTF">2024-10-15T04:09:20Z</dcterms:created>
  <dcterms:modified xsi:type="dcterms:W3CDTF">2024-10-15T05:51:21Z</dcterms:modified>
</cp:coreProperties>
</file>