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8" r:id="rId3"/>
    <p:sldId id="324" r:id="rId4"/>
    <p:sldId id="312" r:id="rId5"/>
    <p:sldId id="310" r:id="rId6"/>
    <p:sldId id="299" r:id="rId7"/>
    <p:sldId id="313" r:id="rId8"/>
    <p:sldId id="300" r:id="rId9"/>
    <p:sldId id="314" r:id="rId10"/>
    <p:sldId id="359" r:id="rId11"/>
    <p:sldId id="361" r:id="rId12"/>
    <p:sldId id="362" r:id="rId13"/>
    <p:sldId id="363" r:id="rId14"/>
    <p:sldId id="364" r:id="rId15"/>
    <p:sldId id="365" r:id="rId16"/>
    <p:sldId id="315" r:id="rId17"/>
    <p:sldId id="308" r:id="rId18"/>
    <p:sldId id="316" r:id="rId19"/>
    <p:sldId id="270" r:id="rId20"/>
    <p:sldId id="288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51"/>
    <a:srgbClr val="77B9B0"/>
    <a:srgbClr val="ECC345"/>
    <a:srgbClr val="384E5E"/>
    <a:srgbClr val="B02D22"/>
    <a:srgbClr val="7D9D73"/>
    <a:srgbClr val="8CA983"/>
    <a:srgbClr val="CADFBE"/>
    <a:srgbClr val="DCEFD0"/>
    <a:srgbClr val="BDD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92" y="-108"/>
      </p:cViewPr>
      <p:guideLst>
        <p:guide orient="horz" pos="2215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52"/>
    </p:cViewPr>
  </p:sorterViewPr>
  <p:notesViewPr>
    <p:cSldViewPr snapToGrid="0">
      <p:cViewPr varScale="1">
        <p:scale>
          <a:sx n="60" d="100"/>
          <a:sy n="60" d="100"/>
        </p:scale>
        <p:origin x="16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0DE84-7540-4BAE-93D5-32991EEC6B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71138-478F-4AEB-9727-F1F86C7B23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28EC-C307-4355-BD2A-8EA0425DE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0389-68DE-4DAA-A876-A2D284F6FF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18385" y="946785"/>
            <a:ext cx="755459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上帝的选民</a:t>
            </a:r>
            <a:endParaRPr lang="zh-CN" altLang="en-US" sz="11500" dirty="0" smtClean="0">
              <a:solidFill>
                <a:srgbClr val="ECC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8990" y="2934184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4000" dirty="0">
                <a:solidFill>
                  <a:srgbClr val="E96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麻事外包</a:t>
            </a:r>
            <a:endParaRPr lang="zh-CN" altLang="en-US" sz="4000" dirty="0">
              <a:solidFill>
                <a:srgbClr val="E96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68284" y="4101175"/>
            <a:ext cx="5656702" cy="0"/>
          </a:xfrm>
          <a:prstGeom prst="straightConnector1">
            <a:avLst/>
          </a:prstGeom>
          <a:ln w="9525">
            <a:solidFill>
              <a:srgbClr val="ECC3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62350" y="4423410"/>
            <a:ext cx="5066665" cy="1014730"/>
          </a:xfrm>
          <a:prstGeom prst="rect">
            <a:avLst/>
          </a:prstGeom>
          <a:solidFill>
            <a:srgbClr val="77B9B0"/>
          </a:solidFill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组长：周池锋</a:t>
            </a:r>
            <a:endParaRPr lang="zh-CN" altLang="en-US" sz="20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项目经理：鲍丽亚</a:t>
            </a:r>
            <a:endParaRPr lang="zh-CN" altLang="en-US" sz="20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组员：吴积友  李港进  杨鑫  胡家铭</a:t>
            </a:r>
            <a:endParaRPr lang="zh-CN" altLang="en-US" sz="20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89500" y="5687060"/>
            <a:ext cx="2413000" cy="368300"/>
          </a:xfrm>
          <a:prstGeom prst="rect">
            <a:avLst/>
          </a:prstGeom>
          <a:solidFill>
            <a:srgbClr val="ECC345"/>
          </a:solidFill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2019.4.12</a:t>
            </a:r>
            <a:endParaRPr lang="en-US" altLang="zh-CN" dirty="0" smtClean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3870" y="3244699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E96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endParaRPr lang="zh-CN" altLang="en-US" dirty="0">
              <a:solidFill>
                <a:srgbClr val="E96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椭圆 2302"/>
          <p:cNvSpPr/>
          <p:nvPr/>
        </p:nvSpPr>
        <p:spPr>
          <a:xfrm>
            <a:off x="584056" y="347846"/>
            <a:ext cx="1831137" cy="584589"/>
          </a:xfrm>
          <a:prstGeom prst="ellipse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9" name="TextBox 4"/>
          <p:cNvSpPr txBox="1">
            <a:spLocks noChangeArrowheads="1"/>
          </p:cNvSpPr>
          <p:nvPr/>
        </p:nvSpPr>
        <p:spPr bwMode="auto">
          <a:xfrm>
            <a:off x="657404" y="380919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吴积友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27" name="矩形 2326"/>
          <p:cNvSpPr/>
          <p:nvPr/>
        </p:nvSpPr>
        <p:spPr>
          <a:xfrm>
            <a:off x="428083" y="1388640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登录注册，联系我们，开发阶段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图片 1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3440" y="450850"/>
            <a:ext cx="3785870" cy="5048250"/>
          </a:xfrm>
          <a:prstGeom prst="rect">
            <a:avLst/>
          </a:prstGeom>
        </p:spPr>
      </p:pic>
      <p:pic>
        <p:nvPicPr>
          <p:cNvPr id="3" name="图片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5" y="763270"/>
            <a:ext cx="3844925" cy="5057775"/>
          </a:xfrm>
          <a:prstGeom prst="rect">
            <a:avLst/>
          </a:prstGeom>
        </p:spPr>
      </p:pic>
      <p:pic>
        <p:nvPicPr>
          <p:cNvPr id="4" name="图片 3" descr="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05" y="1057275"/>
            <a:ext cx="3855085" cy="5107305"/>
          </a:xfrm>
          <a:prstGeom prst="rect">
            <a:avLst/>
          </a:prstGeom>
        </p:spPr>
      </p:pic>
      <p:pic>
        <p:nvPicPr>
          <p:cNvPr id="5" name="图片 4" descr="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575" y="1388745"/>
            <a:ext cx="3815715" cy="507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椭圆 2306"/>
          <p:cNvSpPr/>
          <p:nvPr/>
        </p:nvSpPr>
        <p:spPr>
          <a:xfrm>
            <a:off x="469612" y="337051"/>
            <a:ext cx="1831137" cy="584589"/>
          </a:xfrm>
          <a:prstGeom prst="ellipse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0" name="TextBox 4"/>
          <p:cNvSpPr txBox="1">
            <a:spLocks noChangeArrowheads="1"/>
          </p:cNvSpPr>
          <p:nvPr/>
        </p:nvSpPr>
        <p:spPr bwMode="auto">
          <a:xfrm>
            <a:off x="532061" y="370125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李港进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28" name="矩形 2327"/>
          <p:cNvSpPr/>
          <p:nvPr/>
        </p:nvSpPr>
        <p:spPr>
          <a:xfrm>
            <a:off x="297651" y="1363663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开发者首页，发布列表，估价详情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图片 1" descr="R3G6%[UW0V)G(1482%8@6G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0" y="830580"/>
            <a:ext cx="5565140" cy="2730500"/>
          </a:xfrm>
          <a:prstGeom prst="rect">
            <a:avLst/>
          </a:prstGeom>
        </p:spPr>
      </p:pic>
      <p:pic>
        <p:nvPicPr>
          <p:cNvPr id="3" name="图片 2" descr="H13)N%{)(97R@`WH}T0J8K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1817370"/>
            <a:ext cx="5535930" cy="2710180"/>
          </a:xfrm>
          <a:prstGeom prst="rect">
            <a:avLst/>
          </a:prstGeom>
        </p:spPr>
      </p:pic>
      <p:pic>
        <p:nvPicPr>
          <p:cNvPr id="4" name="图片 3" descr="@8RZ6X[764W_CA2GKW7V_W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10" y="3336290"/>
            <a:ext cx="6228080" cy="3052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540876" y="468496"/>
            <a:ext cx="1831137" cy="584589"/>
          </a:xfrm>
          <a:prstGeom prst="ellipse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98984" y="501569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杨鑫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9663" y="1509290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项目详情，工作室详情，估价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图片 1" descr="4QMD%UVP$(M(JULNFJ]4[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468630"/>
            <a:ext cx="6822440" cy="3216910"/>
          </a:xfrm>
          <a:prstGeom prst="rect">
            <a:avLst/>
          </a:prstGeom>
        </p:spPr>
      </p:pic>
      <p:pic>
        <p:nvPicPr>
          <p:cNvPr id="3" name="图片 2" descr="C7~2LY%ZV[H1MQJ9MGRI]6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1211580"/>
            <a:ext cx="6822440" cy="3622040"/>
          </a:xfrm>
          <a:prstGeom prst="rect">
            <a:avLst/>
          </a:prstGeom>
        </p:spPr>
      </p:pic>
      <p:pic>
        <p:nvPicPr>
          <p:cNvPr id="4" name="图片 3" descr="K65CNLRRD$8JYNX6X}D(]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0" y="2237740"/>
            <a:ext cx="6822440" cy="3467100"/>
          </a:xfrm>
          <a:prstGeom prst="rect">
            <a:avLst/>
          </a:prstGeom>
        </p:spPr>
      </p:pic>
      <p:pic>
        <p:nvPicPr>
          <p:cNvPr id="5" name="图片 4" descr="PAWDCEDSJRQ}OR23[XGB{P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15" y="3070860"/>
            <a:ext cx="6822440" cy="343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58182" y="373881"/>
            <a:ext cx="1831137" cy="584589"/>
          </a:xfrm>
          <a:prstGeom prst="ellipse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20631" y="406955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胡家铭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6221" y="1400493"/>
            <a:ext cx="27846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项目列表，成功案例，阶段划分，报价单，支付页面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图片 1" descr="X)54302$Q5D3@62GEA1B%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3060" y="548005"/>
            <a:ext cx="6157595" cy="3067050"/>
          </a:xfrm>
          <a:prstGeom prst="rect">
            <a:avLst/>
          </a:prstGeom>
        </p:spPr>
      </p:pic>
      <p:pic>
        <p:nvPicPr>
          <p:cNvPr id="3" name="图片 2" descr="O@8M4P0]{~~KK(8GYK7V_}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5" y="1387475"/>
            <a:ext cx="6157595" cy="3072130"/>
          </a:xfrm>
          <a:prstGeom prst="rect">
            <a:avLst/>
          </a:prstGeom>
        </p:spPr>
      </p:pic>
      <p:pic>
        <p:nvPicPr>
          <p:cNvPr id="4" name="图片 3" descr="KE)`TQ(Y1)_69T@FB52G]C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95" y="2369820"/>
            <a:ext cx="6157595" cy="3016885"/>
          </a:xfrm>
          <a:prstGeom prst="rect">
            <a:avLst/>
          </a:prstGeom>
        </p:spPr>
      </p:pic>
      <p:pic>
        <p:nvPicPr>
          <p:cNvPr id="5" name="图片 4" descr="4WY8BT[~QV}XG4MWKB98W[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3305175"/>
            <a:ext cx="6157595" cy="309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32968" y="447541"/>
            <a:ext cx="1831137" cy="584589"/>
          </a:xfrm>
          <a:prstGeom prst="ellipse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89692" y="480616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鲍丽亚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8621" y="1474153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发布项目需求，帮助，报名列表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2405" y="701040"/>
            <a:ext cx="6087110" cy="3424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20" y="1649095"/>
            <a:ext cx="6327775" cy="3559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0" y="2767330"/>
            <a:ext cx="600646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7835" y="4282758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384E5E"/>
                </a:solidFill>
              </a:rPr>
              <a:t>项目问题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7501" y="1795873"/>
            <a:ext cx="2196998" cy="22148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04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五边形 12"/>
          <p:cNvSpPr/>
          <p:nvPr/>
        </p:nvSpPr>
        <p:spPr>
          <a:xfrm>
            <a:off x="2926493" y="1256560"/>
            <a:ext cx="2311727" cy="524257"/>
          </a:xfrm>
          <a:prstGeom prst="homePlate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4E5E"/>
              </a:solidFill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6922472" y="1256559"/>
            <a:ext cx="2311727" cy="524257"/>
          </a:xfrm>
          <a:prstGeom prst="homePlate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4E5E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2926493" y="3516730"/>
            <a:ext cx="2311727" cy="524257"/>
          </a:xfrm>
          <a:prstGeom prst="homePlate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4E5E"/>
              </a:solidFill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6922472" y="3516729"/>
            <a:ext cx="2311727" cy="524257"/>
          </a:xfrm>
          <a:prstGeom prst="homePlate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4E5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1877" y="1349410"/>
            <a:ext cx="5918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84E5E"/>
                </a:solidFill>
              </a:rPr>
              <a:t>适配</a:t>
            </a:r>
            <a:endParaRPr lang="zh-CN" altLang="en-US" sz="1600" b="1" dirty="0">
              <a:solidFill>
                <a:srgbClr val="384E5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67856" y="1367662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84E5E"/>
                </a:solidFill>
              </a:rPr>
              <a:t>用户交互</a:t>
            </a:r>
            <a:endParaRPr lang="zh-CN" altLang="en-US" sz="1600" b="1" dirty="0">
              <a:solidFill>
                <a:srgbClr val="384E5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71876" y="3609580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84E5E"/>
                </a:solidFill>
              </a:rPr>
              <a:t>数据渲染</a:t>
            </a:r>
            <a:endParaRPr lang="zh-CN" altLang="en-US" sz="1600" b="1" dirty="0">
              <a:solidFill>
                <a:srgbClr val="384E5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67856" y="3609580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84E5E"/>
                </a:solidFill>
              </a:rPr>
              <a:t>数据交互</a:t>
            </a:r>
            <a:endParaRPr lang="zh-CN" altLang="en-US" sz="1600" b="1" dirty="0">
              <a:solidFill>
                <a:srgbClr val="384E5E"/>
              </a:solidFill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2926493" y="1956276"/>
            <a:ext cx="224332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页面需要适配手机端、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端和微信端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2960689" y="4216446"/>
            <a:ext cx="224332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Ajax，json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6922472" y="1956276"/>
            <a:ext cx="224332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jQuery实现交互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6922471" y="4216446"/>
            <a:ext cx="224332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localStorage、session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Storage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6140" y="4309428"/>
            <a:ext cx="99949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384E5E"/>
                </a:solidFill>
              </a:rPr>
              <a:t>总结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7501" y="1795873"/>
            <a:ext cx="2196998" cy="22148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05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" b="4871"/>
          <a:stretch>
            <a:fillRect/>
          </a:stretch>
        </p:blipFill>
        <p:spPr>
          <a:xfrm>
            <a:off x="2289415" y="717566"/>
            <a:ext cx="2553468" cy="160934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8" b="4533"/>
          <a:stretch>
            <a:fillRect/>
          </a:stretch>
        </p:blipFill>
        <p:spPr>
          <a:xfrm>
            <a:off x="7607194" y="717568"/>
            <a:ext cx="2553468" cy="160934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 b="5500"/>
          <a:stretch>
            <a:fillRect/>
          </a:stretch>
        </p:blipFill>
        <p:spPr>
          <a:xfrm>
            <a:off x="3566149" y="2437880"/>
            <a:ext cx="2536789" cy="1609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" b="7595"/>
          <a:stretch>
            <a:fillRect/>
          </a:stretch>
        </p:blipFill>
        <p:spPr>
          <a:xfrm>
            <a:off x="4946855" y="717566"/>
            <a:ext cx="2556367" cy="16093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" b="4575"/>
          <a:stretch>
            <a:fillRect/>
          </a:stretch>
        </p:blipFill>
        <p:spPr>
          <a:xfrm>
            <a:off x="6458459" y="2437880"/>
            <a:ext cx="2553468" cy="1600970"/>
          </a:xfrm>
          <a:prstGeom prst="rect">
            <a:avLst/>
          </a:prstGeom>
        </p:spPr>
      </p:pic>
      <p:sp>
        <p:nvSpPr>
          <p:cNvPr id="53" name="TextBox 15"/>
          <p:cNvSpPr txBox="1"/>
          <p:nvPr/>
        </p:nvSpPr>
        <p:spPr>
          <a:xfrm>
            <a:off x="2117084" y="5119302"/>
            <a:ext cx="804357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团队合作很重要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要有自主学习能力，不能过于依赖他人，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遇到问题时，能自己百度就自己百度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10195" y="4447210"/>
            <a:ext cx="999490" cy="583565"/>
          </a:xfrm>
          <a:prstGeom prst="rect">
            <a:avLst/>
          </a:prstGeom>
          <a:solidFill>
            <a:srgbClr val="ECC34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总结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89400" y="4093210"/>
            <a:ext cx="40138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altLang="zh-CN" sz="11500" dirty="0" smtClean="0">
              <a:solidFill>
                <a:srgbClr val="ECC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63343" y="2835610"/>
            <a:ext cx="513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E9615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rgbClr val="E9615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86286" y="2815178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ECC345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rgbClr val="ECC345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52510" y="2811946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7B9B0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rgbClr val="77B9B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29955" y="2835610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E9615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rgbClr val="E9615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96180" y="2811946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ECC345"/>
                </a:solidFill>
                <a:latin typeface="Impact" panose="020B0806030902050204" pitchFamily="34" charset="0"/>
              </a:rPr>
              <a:t>05</a:t>
            </a:r>
            <a:endParaRPr lang="zh-CN" altLang="en-US" sz="2800" dirty="0">
              <a:solidFill>
                <a:srgbClr val="ECC345"/>
              </a:solidFill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1515789" y="3502806"/>
            <a:ext cx="1408389" cy="460375"/>
          </a:xfrm>
          <a:prstGeom prst="rect">
            <a:avLst/>
          </a:prstGeom>
          <a:solidFill>
            <a:srgbClr val="E9615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35153" y="422461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这里输入简单字概述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3435596" y="3535708"/>
            <a:ext cx="1441017" cy="460375"/>
          </a:xfrm>
          <a:prstGeom prst="rect">
            <a:avLst/>
          </a:prstGeom>
          <a:solidFill>
            <a:srgbClr val="ECC345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工作分配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5415893" y="3550984"/>
            <a:ext cx="1441017" cy="460375"/>
          </a:xfrm>
          <a:prstGeom prst="rect">
            <a:avLst/>
          </a:prstGeom>
          <a:solidFill>
            <a:srgbClr val="77B9B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项目介绍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7381886" y="3550983"/>
            <a:ext cx="1441017" cy="460375"/>
          </a:xfrm>
          <a:prstGeom prst="rect">
            <a:avLst/>
          </a:prstGeom>
          <a:solidFill>
            <a:srgbClr val="E9615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项目问题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9360364" y="3535709"/>
            <a:ext cx="1441017" cy="460375"/>
          </a:xfrm>
          <a:prstGeom prst="rect">
            <a:avLst/>
          </a:prstGeom>
          <a:solidFill>
            <a:srgbClr val="ECC345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总结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71274" y="422461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这里输入简单字概述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76580" y="4224618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这里输入简单字概述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81886" y="4224618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这里输入简单字概述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318007" y="4154123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这里输入简单字概述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84785" y="1062176"/>
            <a:ext cx="1755498" cy="584775"/>
          </a:xfrm>
          <a:prstGeom prst="rect">
            <a:avLst/>
          </a:prstGeom>
          <a:solidFill>
            <a:srgbClr val="77B9B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187835" y="4282758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84E5E"/>
                </a:solidFill>
              </a:rPr>
              <a:t>项目简介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7501" y="1795873"/>
            <a:ext cx="21969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" b="4871"/>
          <a:stretch>
            <a:fillRect/>
          </a:stretch>
        </p:blipFill>
        <p:spPr>
          <a:xfrm>
            <a:off x="2160377" y="1223145"/>
            <a:ext cx="2553468" cy="16093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8" b="4533"/>
          <a:stretch>
            <a:fillRect/>
          </a:stretch>
        </p:blipFill>
        <p:spPr>
          <a:xfrm>
            <a:off x="7478156" y="1223147"/>
            <a:ext cx="2553468" cy="1609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 b="5500"/>
          <a:stretch>
            <a:fillRect/>
          </a:stretch>
        </p:blipFill>
        <p:spPr>
          <a:xfrm>
            <a:off x="4827606" y="1223147"/>
            <a:ext cx="2536789" cy="16093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0377" y="2832492"/>
            <a:ext cx="2553468" cy="292605"/>
          </a:xfrm>
          <a:prstGeom prst="rect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7605" y="2832492"/>
            <a:ext cx="2536789" cy="292605"/>
          </a:xfrm>
          <a:prstGeom prst="rect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8156" y="2832492"/>
            <a:ext cx="2553468" cy="292605"/>
          </a:xfrm>
          <a:prstGeom prst="rect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5"/>
          <p:cNvSpPr txBox="1"/>
          <p:nvPr/>
        </p:nvSpPr>
        <p:spPr>
          <a:xfrm>
            <a:off x="2475473" y="3402694"/>
            <a:ext cx="1924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有些企业考虑到成本问题，不会因为一个项目去招一个团队，这样成本会很大，所以他们希望把项目直接外包交给第三方公司完成，并以此获利。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150408" y="3402694"/>
            <a:ext cx="19248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企业将项目直接打包给第三方公司不放心，希望自己公司的项目经理、产品经理把控整个项目进度、质量，具体开发交给第三方公司组建的项目组，整个开发过程都要在自己公司。等项目结束后，第三方公司结算撤离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7825343" y="3402694"/>
            <a:ext cx="1924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很多学生的初创公司，因为学生业务能力，客户资源有限，很难接到业务，但是他们的时间充裕，人员配备，人员成本、场地办公成本比较低。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905" y="2832100"/>
            <a:ext cx="255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7905" y="2832735"/>
            <a:ext cx="255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2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7760" y="2832735"/>
            <a:ext cx="2553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3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84225" y="289560"/>
            <a:ext cx="10588625" cy="1895475"/>
          </a:xfrm>
          <a:prstGeom prst="roundRect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91845" y="2452370"/>
            <a:ext cx="10588625" cy="1924050"/>
          </a:xfrm>
          <a:prstGeom prst="roundRect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86130" y="4642485"/>
            <a:ext cx="10588625" cy="1924050"/>
          </a:xfrm>
          <a:prstGeom prst="roundRect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92350" y="2452370"/>
            <a:ext cx="8317865" cy="19240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84730" y="289560"/>
            <a:ext cx="8317865" cy="18961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86635" y="4634865"/>
            <a:ext cx="8317865" cy="19323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KSO_Shape"/>
          <p:cNvSpPr/>
          <p:nvPr/>
        </p:nvSpPr>
        <p:spPr>
          <a:xfrm>
            <a:off x="1171575" y="611505"/>
            <a:ext cx="683895" cy="1270000"/>
          </a:xfrm>
          <a:custGeom>
            <a:avLst/>
            <a:gdLst>
              <a:gd name="connsiteX0" fmla="*/ 703180 w 3238500"/>
              <a:gd name="connsiteY0" fmla="*/ 4435548 h 5638341"/>
              <a:gd name="connsiteX1" fmla="*/ 2535317 w 3238500"/>
              <a:gd name="connsiteY1" fmla="*/ 4435548 h 5638341"/>
              <a:gd name="connsiteX2" fmla="*/ 2535317 w 3238500"/>
              <a:gd name="connsiteY2" fmla="*/ 4838393 h 5638341"/>
              <a:gd name="connsiteX3" fmla="*/ 703180 w 3238500"/>
              <a:gd name="connsiteY3" fmla="*/ 4838393 h 5638341"/>
              <a:gd name="connsiteX4" fmla="*/ 703181 w 3238500"/>
              <a:gd name="connsiteY4" fmla="*/ 3675025 h 5638341"/>
              <a:gd name="connsiteX5" fmla="*/ 2535318 w 3238500"/>
              <a:gd name="connsiteY5" fmla="*/ 3675025 h 5638341"/>
              <a:gd name="connsiteX6" fmla="*/ 2535318 w 3238500"/>
              <a:gd name="connsiteY6" fmla="*/ 4077870 h 5638341"/>
              <a:gd name="connsiteX7" fmla="*/ 703181 w 3238500"/>
              <a:gd name="connsiteY7" fmla="*/ 4077870 h 5638341"/>
              <a:gd name="connsiteX8" fmla="*/ 703181 w 3238500"/>
              <a:gd name="connsiteY8" fmla="*/ 2914502 h 5638341"/>
              <a:gd name="connsiteX9" fmla="*/ 2535318 w 3238500"/>
              <a:gd name="connsiteY9" fmla="*/ 2914502 h 5638341"/>
              <a:gd name="connsiteX10" fmla="*/ 2535318 w 3238500"/>
              <a:gd name="connsiteY10" fmla="*/ 3317347 h 5638341"/>
              <a:gd name="connsiteX11" fmla="*/ 703181 w 3238500"/>
              <a:gd name="connsiteY11" fmla="*/ 3317347 h 5638341"/>
              <a:gd name="connsiteX12" fmla="*/ 703181 w 3238500"/>
              <a:gd name="connsiteY12" fmla="*/ 2153979 h 5638341"/>
              <a:gd name="connsiteX13" fmla="*/ 2535318 w 3238500"/>
              <a:gd name="connsiteY13" fmla="*/ 2153979 h 5638341"/>
              <a:gd name="connsiteX14" fmla="*/ 2535318 w 3238500"/>
              <a:gd name="connsiteY14" fmla="*/ 2556824 h 5638341"/>
              <a:gd name="connsiteX15" fmla="*/ 703181 w 3238500"/>
              <a:gd name="connsiteY15" fmla="*/ 2556824 h 5638341"/>
              <a:gd name="connsiteX16" fmla="*/ 703181 w 3238500"/>
              <a:gd name="connsiteY16" fmla="*/ 1393456 h 5638341"/>
              <a:gd name="connsiteX17" fmla="*/ 2535318 w 3238500"/>
              <a:gd name="connsiteY17" fmla="*/ 1393456 h 5638341"/>
              <a:gd name="connsiteX18" fmla="*/ 2535318 w 3238500"/>
              <a:gd name="connsiteY18" fmla="*/ 1796301 h 5638341"/>
              <a:gd name="connsiteX19" fmla="*/ 703181 w 3238500"/>
              <a:gd name="connsiteY19" fmla="*/ 1796301 h 5638341"/>
              <a:gd name="connsiteX20" fmla="*/ 545879 w 3238500"/>
              <a:gd name="connsiteY20" fmla="*/ 854765 h 5638341"/>
              <a:gd name="connsiteX21" fmla="*/ 355211 w 3238500"/>
              <a:gd name="connsiteY21" fmla="*/ 1045433 h 5638341"/>
              <a:gd name="connsiteX22" fmla="*/ 355211 w 3238500"/>
              <a:gd name="connsiteY22" fmla="*/ 5115447 h 5638341"/>
              <a:gd name="connsiteX23" fmla="*/ 545879 w 3238500"/>
              <a:gd name="connsiteY23" fmla="*/ 5306115 h 5638341"/>
              <a:gd name="connsiteX24" fmla="*/ 2692622 w 3238500"/>
              <a:gd name="connsiteY24" fmla="*/ 5306115 h 5638341"/>
              <a:gd name="connsiteX25" fmla="*/ 2883290 w 3238500"/>
              <a:gd name="connsiteY25" fmla="*/ 5115447 h 5638341"/>
              <a:gd name="connsiteX26" fmla="*/ 2883290 w 3238500"/>
              <a:gd name="connsiteY26" fmla="*/ 1045433 h 5638341"/>
              <a:gd name="connsiteX27" fmla="*/ 2692622 w 3238500"/>
              <a:gd name="connsiteY27" fmla="*/ 854765 h 5638341"/>
              <a:gd name="connsiteX28" fmla="*/ 1055257 w 3238500"/>
              <a:gd name="connsiteY28" fmla="*/ 0 h 5638341"/>
              <a:gd name="connsiteX29" fmla="*/ 2197532 w 3238500"/>
              <a:gd name="connsiteY29" fmla="*/ 0 h 5638341"/>
              <a:gd name="connsiteX30" fmla="*/ 2331244 w 3238500"/>
              <a:gd name="connsiteY30" fmla="*/ 133712 h 5638341"/>
              <a:gd name="connsiteX31" fmla="*/ 2331244 w 3238500"/>
              <a:gd name="connsiteY31" fmla="*/ 522540 h 5638341"/>
              <a:gd name="connsiteX32" fmla="*/ 2718105 w 3238500"/>
              <a:gd name="connsiteY32" fmla="*/ 522540 h 5638341"/>
              <a:gd name="connsiteX33" fmla="*/ 3238500 w 3238500"/>
              <a:gd name="connsiteY33" fmla="*/ 1042935 h 5638341"/>
              <a:gd name="connsiteX34" fmla="*/ 3238500 w 3238500"/>
              <a:gd name="connsiteY34" fmla="*/ 5117946 h 5638341"/>
              <a:gd name="connsiteX35" fmla="*/ 2718105 w 3238500"/>
              <a:gd name="connsiteY35" fmla="*/ 5638341 h 5638341"/>
              <a:gd name="connsiteX36" fmla="*/ 520395 w 3238500"/>
              <a:gd name="connsiteY36" fmla="*/ 5638341 h 5638341"/>
              <a:gd name="connsiteX37" fmla="*/ 0 w 3238500"/>
              <a:gd name="connsiteY37" fmla="*/ 5117946 h 5638341"/>
              <a:gd name="connsiteX38" fmla="*/ 0 w 3238500"/>
              <a:gd name="connsiteY38" fmla="*/ 1042935 h 5638341"/>
              <a:gd name="connsiteX39" fmla="*/ 520395 w 3238500"/>
              <a:gd name="connsiteY39" fmla="*/ 522540 h 5638341"/>
              <a:gd name="connsiteX40" fmla="*/ 921545 w 3238500"/>
              <a:gd name="connsiteY40" fmla="*/ 522540 h 5638341"/>
              <a:gd name="connsiteX41" fmla="*/ 921545 w 3238500"/>
              <a:gd name="connsiteY41" fmla="*/ 133712 h 5638341"/>
              <a:gd name="connsiteX42" fmla="*/ 1055257 w 3238500"/>
              <a:gd name="connsiteY42" fmla="*/ 0 h 563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38500" h="5638341">
                <a:moveTo>
                  <a:pt x="703180" y="4435548"/>
                </a:moveTo>
                <a:lnTo>
                  <a:pt x="2535317" y="4435548"/>
                </a:lnTo>
                <a:lnTo>
                  <a:pt x="2535317" y="4838393"/>
                </a:lnTo>
                <a:lnTo>
                  <a:pt x="703180" y="4838393"/>
                </a:lnTo>
                <a:close/>
                <a:moveTo>
                  <a:pt x="703181" y="3675025"/>
                </a:moveTo>
                <a:lnTo>
                  <a:pt x="2535318" y="3675025"/>
                </a:lnTo>
                <a:lnTo>
                  <a:pt x="2535318" y="4077870"/>
                </a:lnTo>
                <a:lnTo>
                  <a:pt x="703181" y="4077870"/>
                </a:lnTo>
                <a:close/>
                <a:moveTo>
                  <a:pt x="703181" y="2914502"/>
                </a:moveTo>
                <a:lnTo>
                  <a:pt x="2535318" y="2914502"/>
                </a:lnTo>
                <a:lnTo>
                  <a:pt x="2535318" y="3317347"/>
                </a:lnTo>
                <a:lnTo>
                  <a:pt x="703181" y="3317347"/>
                </a:lnTo>
                <a:close/>
                <a:moveTo>
                  <a:pt x="703181" y="2153979"/>
                </a:moveTo>
                <a:lnTo>
                  <a:pt x="2535318" y="2153979"/>
                </a:lnTo>
                <a:lnTo>
                  <a:pt x="2535318" y="2556824"/>
                </a:lnTo>
                <a:lnTo>
                  <a:pt x="703181" y="2556824"/>
                </a:lnTo>
                <a:close/>
                <a:moveTo>
                  <a:pt x="703181" y="1393456"/>
                </a:moveTo>
                <a:lnTo>
                  <a:pt x="2535318" y="1393456"/>
                </a:lnTo>
                <a:lnTo>
                  <a:pt x="2535318" y="1796301"/>
                </a:lnTo>
                <a:lnTo>
                  <a:pt x="703181" y="1796301"/>
                </a:lnTo>
                <a:close/>
                <a:moveTo>
                  <a:pt x="545879" y="854765"/>
                </a:moveTo>
                <a:cubicBezTo>
                  <a:pt x="440576" y="854765"/>
                  <a:pt x="355211" y="940130"/>
                  <a:pt x="355211" y="1045433"/>
                </a:cubicBezTo>
                <a:lnTo>
                  <a:pt x="355211" y="5115447"/>
                </a:lnTo>
                <a:cubicBezTo>
                  <a:pt x="355211" y="5220750"/>
                  <a:pt x="440576" y="5306115"/>
                  <a:pt x="545879" y="5306115"/>
                </a:cubicBezTo>
                <a:lnTo>
                  <a:pt x="2692622" y="5306115"/>
                </a:lnTo>
                <a:cubicBezTo>
                  <a:pt x="2797925" y="5306115"/>
                  <a:pt x="2883290" y="5220750"/>
                  <a:pt x="2883290" y="5115447"/>
                </a:cubicBezTo>
                <a:lnTo>
                  <a:pt x="2883290" y="1045433"/>
                </a:lnTo>
                <a:cubicBezTo>
                  <a:pt x="2883290" y="940130"/>
                  <a:pt x="2797925" y="854765"/>
                  <a:pt x="2692622" y="854765"/>
                </a:cubicBezTo>
                <a:close/>
                <a:moveTo>
                  <a:pt x="1055257" y="0"/>
                </a:moveTo>
                <a:lnTo>
                  <a:pt x="2197532" y="0"/>
                </a:lnTo>
                <a:cubicBezTo>
                  <a:pt x="2271379" y="0"/>
                  <a:pt x="2331244" y="59865"/>
                  <a:pt x="2331244" y="133712"/>
                </a:cubicBezTo>
                <a:lnTo>
                  <a:pt x="2331244" y="522540"/>
                </a:lnTo>
                <a:lnTo>
                  <a:pt x="2718105" y="522540"/>
                </a:lnTo>
                <a:cubicBezTo>
                  <a:pt x="3005511" y="522540"/>
                  <a:pt x="3238500" y="755529"/>
                  <a:pt x="3238500" y="1042935"/>
                </a:cubicBezTo>
                <a:lnTo>
                  <a:pt x="3238500" y="5117946"/>
                </a:lnTo>
                <a:cubicBezTo>
                  <a:pt x="3238500" y="5405352"/>
                  <a:pt x="3005511" y="5638341"/>
                  <a:pt x="2718105" y="5638341"/>
                </a:cubicBezTo>
                <a:lnTo>
                  <a:pt x="520395" y="5638341"/>
                </a:lnTo>
                <a:cubicBezTo>
                  <a:pt x="232989" y="5638341"/>
                  <a:pt x="0" y="5405352"/>
                  <a:pt x="0" y="5117946"/>
                </a:cubicBezTo>
                <a:lnTo>
                  <a:pt x="0" y="1042935"/>
                </a:lnTo>
                <a:cubicBezTo>
                  <a:pt x="0" y="755529"/>
                  <a:pt x="232989" y="522540"/>
                  <a:pt x="520395" y="522540"/>
                </a:cubicBezTo>
                <a:lnTo>
                  <a:pt x="921545" y="522540"/>
                </a:lnTo>
                <a:lnTo>
                  <a:pt x="921545" y="133712"/>
                </a:lnTo>
                <a:cubicBezTo>
                  <a:pt x="921545" y="59865"/>
                  <a:pt x="981410" y="0"/>
                  <a:pt x="105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KSO_Shape"/>
          <p:cNvSpPr/>
          <p:nvPr/>
        </p:nvSpPr>
        <p:spPr bwMode="auto">
          <a:xfrm>
            <a:off x="1129030" y="2836545"/>
            <a:ext cx="965835" cy="1009650"/>
          </a:xfrm>
          <a:custGeom>
            <a:avLst/>
            <a:gdLst>
              <a:gd name="T0" fmla="*/ 1597279 w 2787650"/>
              <a:gd name="T1" fmla="*/ 1636046 h 2727325"/>
              <a:gd name="T2" fmla="*/ 1627294 w 2787650"/>
              <a:gd name="T3" fmla="*/ 2215059 h 2727325"/>
              <a:gd name="T4" fmla="*/ 1883633 w 2787650"/>
              <a:gd name="T5" fmla="*/ 2097942 h 2727325"/>
              <a:gd name="T6" fmla="*/ 2087561 w 2787650"/>
              <a:gd name="T7" fmla="*/ 1909413 h 2727325"/>
              <a:gd name="T8" fmla="*/ 2223831 w 2787650"/>
              <a:gd name="T9" fmla="*/ 1665024 h 2727325"/>
              <a:gd name="T10" fmla="*/ 529196 w 2787650"/>
              <a:gd name="T11" fmla="*/ 1544733 h 2727325"/>
              <a:gd name="T12" fmla="*/ 630842 w 2787650"/>
              <a:gd name="T13" fmla="*/ 1808483 h 2727325"/>
              <a:gd name="T14" fmla="*/ 807453 w 2787650"/>
              <a:gd name="T15" fmla="*/ 2023673 h 2727325"/>
              <a:gd name="T16" fmla="*/ 1042827 w 2787650"/>
              <a:gd name="T17" fmla="*/ 2173481 h 2727325"/>
              <a:gd name="T18" fmla="*/ 1292972 w 2787650"/>
              <a:gd name="T19" fmla="*/ 1687822 h 2727325"/>
              <a:gd name="T20" fmla="*/ 1095077 w 2787650"/>
              <a:gd name="T21" fmla="*/ 1525504 h 2727325"/>
              <a:gd name="T22" fmla="*/ 1297101 w 2787650"/>
              <a:gd name="T23" fmla="*/ 1184350 h 2727325"/>
              <a:gd name="T24" fmla="*/ 1199583 w 2787650"/>
              <a:gd name="T25" fmla="*/ 1302832 h 2727325"/>
              <a:gd name="T26" fmla="*/ 1214830 w 2787650"/>
              <a:gd name="T27" fmla="*/ 1460386 h 2727325"/>
              <a:gd name="T28" fmla="*/ 1333631 w 2787650"/>
              <a:gd name="T29" fmla="*/ 1557904 h 2727325"/>
              <a:gd name="T30" fmla="*/ 1491184 w 2787650"/>
              <a:gd name="T31" fmla="*/ 1542657 h 2727325"/>
              <a:gd name="T32" fmla="*/ 1588385 w 2787650"/>
              <a:gd name="T33" fmla="*/ 1424174 h 2727325"/>
              <a:gd name="T34" fmla="*/ 1572820 w 2787650"/>
              <a:gd name="T35" fmla="*/ 1266303 h 2727325"/>
              <a:gd name="T36" fmla="*/ 1454655 w 2787650"/>
              <a:gd name="T37" fmla="*/ 1168785 h 2727325"/>
              <a:gd name="T38" fmla="*/ 1570279 w 2787650"/>
              <a:gd name="T39" fmla="*/ 1073173 h 2727325"/>
              <a:gd name="T40" fmla="*/ 1723068 w 2787650"/>
              <a:gd name="T41" fmla="*/ 1278691 h 2727325"/>
              <a:gd name="T42" fmla="*/ 2197149 w 2787650"/>
              <a:gd name="T43" fmla="*/ 996602 h 2727325"/>
              <a:gd name="T44" fmla="*/ 2042138 w 2787650"/>
              <a:gd name="T45" fmla="*/ 764591 h 2727325"/>
              <a:gd name="T46" fmla="*/ 1823916 w 2787650"/>
              <a:gd name="T47" fmla="*/ 592566 h 2727325"/>
              <a:gd name="T48" fmla="*/ 1557095 w 2787650"/>
              <a:gd name="T49" fmla="*/ 496397 h 2727325"/>
              <a:gd name="T50" fmla="*/ 1042827 w 2787650"/>
              <a:gd name="T51" fmla="*/ 553527 h 2727325"/>
              <a:gd name="T52" fmla="*/ 807453 w 2787650"/>
              <a:gd name="T53" fmla="*/ 703652 h 2727325"/>
              <a:gd name="T54" fmla="*/ 630842 w 2787650"/>
              <a:gd name="T55" fmla="*/ 918842 h 2727325"/>
              <a:gd name="T56" fmla="*/ 529196 w 2787650"/>
              <a:gd name="T57" fmla="*/ 1182909 h 2727325"/>
              <a:gd name="T58" fmla="*/ 1153524 w 2787650"/>
              <a:gd name="T59" fmla="*/ 1123361 h 2727325"/>
              <a:gd name="T60" fmla="*/ 1107627 w 2787650"/>
              <a:gd name="T61" fmla="*/ 952 h 2727325"/>
              <a:gd name="T62" fmla="*/ 1311873 w 2787650"/>
              <a:gd name="T63" fmla="*/ 257403 h 2727325"/>
              <a:gd name="T64" fmla="*/ 1636823 w 2787650"/>
              <a:gd name="T65" fmla="*/ 28882 h 2727325"/>
              <a:gd name="T66" fmla="*/ 1947798 w 2787650"/>
              <a:gd name="T67" fmla="*/ 80617 h 2727325"/>
              <a:gd name="T68" fmla="*/ 1925880 w 2787650"/>
              <a:gd name="T69" fmla="*/ 390389 h 2727325"/>
              <a:gd name="T70" fmla="*/ 2357242 w 2787650"/>
              <a:gd name="T71" fmla="*/ 435775 h 2727325"/>
              <a:gd name="T72" fmla="*/ 2452853 w 2787650"/>
              <a:gd name="T73" fmla="*/ 451327 h 2727325"/>
              <a:gd name="T74" fmla="*/ 2580228 w 2787650"/>
              <a:gd name="T75" fmla="*/ 730630 h 2727325"/>
              <a:gd name="T76" fmla="*/ 2480805 w 2787650"/>
              <a:gd name="T77" fmla="*/ 1138158 h 2727325"/>
              <a:gd name="T78" fmla="*/ 2784474 w 2787650"/>
              <a:gd name="T79" fmla="*/ 1226709 h 2727325"/>
              <a:gd name="T80" fmla="*/ 2745403 w 2787650"/>
              <a:gd name="T81" fmla="*/ 1543146 h 2727325"/>
              <a:gd name="T82" fmla="*/ 2428712 w 2787650"/>
              <a:gd name="T83" fmla="*/ 1764684 h 2727325"/>
              <a:gd name="T84" fmla="*/ 2602781 w 2787650"/>
              <a:gd name="T85" fmla="*/ 2050334 h 2727325"/>
              <a:gd name="T86" fmla="*/ 2401712 w 2787650"/>
              <a:gd name="T87" fmla="*/ 2304245 h 2727325"/>
              <a:gd name="T88" fmla="*/ 2046585 w 2787650"/>
              <a:gd name="T89" fmla="*/ 2260446 h 2727325"/>
              <a:gd name="T90" fmla="*/ 1977656 w 2787650"/>
              <a:gd name="T91" fmla="*/ 2612113 h 2727325"/>
              <a:gd name="T92" fmla="*/ 1673670 w 2787650"/>
              <a:gd name="T93" fmla="*/ 2724786 h 2727325"/>
              <a:gd name="T94" fmla="*/ 1455448 w 2787650"/>
              <a:gd name="T95" fmla="*/ 2470875 h 2727325"/>
              <a:gd name="T96" fmla="*/ 1147015 w 2787650"/>
              <a:gd name="T97" fmla="*/ 2703521 h 2727325"/>
              <a:gd name="T98" fmla="*/ 834135 w 2787650"/>
              <a:gd name="T99" fmla="*/ 2642900 h 2727325"/>
              <a:gd name="T100" fmla="*/ 843982 w 2787650"/>
              <a:gd name="T101" fmla="*/ 2327097 h 2727325"/>
              <a:gd name="T102" fmla="*/ 424691 w 2787650"/>
              <a:gd name="T103" fmla="*/ 2295041 h 2727325"/>
              <a:gd name="T104" fmla="*/ 197575 w 2787650"/>
              <a:gd name="T105" fmla="*/ 2087786 h 2727325"/>
              <a:gd name="T106" fmla="*/ 213139 w 2787650"/>
              <a:gd name="T107" fmla="*/ 1992252 h 2727325"/>
              <a:gd name="T108" fmla="*/ 303033 w 2787650"/>
              <a:gd name="T109" fmla="*/ 1568855 h 2727325"/>
              <a:gd name="T110" fmla="*/ 1588 w 2787650"/>
              <a:gd name="T111" fmla="*/ 1493951 h 2727325"/>
              <a:gd name="T112" fmla="*/ 48282 w 2787650"/>
              <a:gd name="T113" fmla="*/ 1181640 h 2727325"/>
              <a:gd name="T114" fmla="*/ 366244 w 2787650"/>
              <a:gd name="T115" fmla="*/ 943598 h 2727325"/>
              <a:gd name="T116" fmla="*/ 185187 w 2787650"/>
              <a:gd name="T117" fmla="*/ 670326 h 2727325"/>
              <a:gd name="T118" fmla="*/ 392609 w 2787650"/>
              <a:gd name="T119" fmla="*/ 422762 h 2727325"/>
              <a:gd name="T120" fmla="*/ 757900 w 2787650"/>
              <a:gd name="T121" fmla="*/ 454501 h 2727325"/>
              <a:gd name="T122" fmla="*/ 812217 w 2787650"/>
              <a:gd name="T123" fmla="*/ 109499 h 2727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87650" h="2727325">
                <a:moveTo>
                  <a:pt x="1725430" y="1438200"/>
                </a:moveTo>
                <a:lnTo>
                  <a:pt x="1723068" y="1448633"/>
                </a:lnTo>
                <a:lnTo>
                  <a:pt x="1718621" y="1464515"/>
                </a:lnTo>
                <a:lnTo>
                  <a:pt x="1712903" y="1480398"/>
                </a:lnTo>
                <a:lnTo>
                  <a:pt x="1706868" y="1495963"/>
                </a:lnTo>
                <a:lnTo>
                  <a:pt x="1700197" y="1510892"/>
                </a:lnTo>
                <a:lnTo>
                  <a:pt x="1692574" y="1525504"/>
                </a:lnTo>
                <a:lnTo>
                  <a:pt x="1684632" y="1539480"/>
                </a:lnTo>
                <a:lnTo>
                  <a:pt x="1675738" y="1553457"/>
                </a:lnTo>
                <a:lnTo>
                  <a:pt x="1666209" y="1566798"/>
                </a:lnTo>
                <a:lnTo>
                  <a:pt x="1656044" y="1579504"/>
                </a:lnTo>
                <a:lnTo>
                  <a:pt x="1645562" y="1591892"/>
                </a:lnTo>
                <a:lnTo>
                  <a:pt x="1634126" y="1603963"/>
                </a:lnTo>
                <a:lnTo>
                  <a:pt x="1622691" y="1614763"/>
                </a:lnTo>
                <a:lnTo>
                  <a:pt x="1610303" y="1625881"/>
                </a:lnTo>
                <a:lnTo>
                  <a:pt x="1597279" y="1636046"/>
                </a:lnTo>
                <a:lnTo>
                  <a:pt x="1583938" y="1645257"/>
                </a:lnTo>
                <a:lnTo>
                  <a:pt x="1570279" y="1654152"/>
                </a:lnTo>
                <a:lnTo>
                  <a:pt x="1555985" y="1662410"/>
                </a:lnTo>
                <a:lnTo>
                  <a:pt x="1541373" y="1669716"/>
                </a:lnTo>
                <a:lnTo>
                  <a:pt x="1526126" y="1676705"/>
                </a:lnTo>
                <a:lnTo>
                  <a:pt x="1510879" y="1682740"/>
                </a:lnTo>
                <a:lnTo>
                  <a:pt x="1494996" y="1687822"/>
                </a:lnTo>
                <a:lnTo>
                  <a:pt x="1478796" y="1692905"/>
                </a:lnTo>
                <a:lnTo>
                  <a:pt x="1468641" y="1695248"/>
                </a:lnTo>
                <a:lnTo>
                  <a:pt x="1521201" y="2237276"/>
                </a:lnTo>
                <a:lnTo>
                  <a:pt x="1539306" y="2234102"/>
                </a:lnTo>
                <a:lnTo>
                  <a:pt x="1557095" y="2231246"/>
                </a:lnTo>
                <a:lnTo>
                  <a:pt x="1574883" y="2227437"/>
                </a:lnTo>
                <a:lnTo>
                  <a:pt x="1592671" y="2223629"/>
                </a:lnTo>
                <a:lnTo>
                  <a:pt x="1610141" y="2219502"/>
                </a:lnTo>
                <a:lnTo>
                  <a:pt x="1627294" y="2215059"/>
                </a:lnTo>
                <a:lnTo>
                  <a:pt x="1644765" y="2209981"/>
                </a:lnTo>
                <a:lnTo>
                  <a:pt x="1661600" y="2204903"/>
                </a:lnTo>
                <a:lnTo>
                  <a:pt x="1678435" y="2199190"/>
                </a:lnTo>
                <a:lnTo>
                  <a:pt x="1695588" y="2193159"/>
                </a:lnTo>
                <a:lnTo>
                  <a:pt x="1712105" y="2187129"/>
                </a:lnTo>
                <a:lnTo>
                  <a:pt x="1728623" y="2180464"/>
                </a:lnTo>
                <a:lnTo>
                  <a:pt x="1744823" y="2173481"/>
                </a:lnTo>
                <a:lnTo>
                  <a:pt x="1761022" y="2166498"/>
                </a:lnTo>
                <a:lnTo>
                  <a:pt x="1776905" y="2158881"/>
                </a:lnTo>
                <a:lnTo>
                  <a:pt x="1792469" y="2150946"/>
                </a:lnTo>
                <a:lnTo>
                  <a:pt x="1808352" y="2142694"/>
                </a:lnTo>
                <a:lnTo>
                  <a:pt x="1823916" y="2134442"/>
                </a:lnTo>
                <a:lnTo>
                  <a:pt x="1838845" y="2125873"/>
                </a:lnTo>
                <a:lnTo>
                  <a:pt x="1854092" y="2116668"/>
                </a:lnTo>
                <a:lnTo>
                  <a:pt x="1869022" y="2107464"/>
                </a:lnTo>
                <a:lnTo>
                  <a:pt x="1883633" y="2097942"/>
                </a:lnTo>
                <a:lnTo>
                  <a:pt x="1897927" y="2088103"/>
                </a:lnTo>
                <a:lnTo>
                  <a:pt x="1912221" y="2077947"/>
                </a:lnTo>
                <a:lnTo>
                  <a:pt x="1926198" y="2067473"/>
                </a:lnTo>
                <a:lnTo>
                  <a:pt x="1940174" y="2056999"/>
                </a:lnTo>
                <a:lnTo>
                  <a:pt x="1953833" y="2046208"/>
                </a:lnTo>
                <a:lnTo>
                  <a:pt x="1966856" y="2034782"/>
                </a:lnTo>
                <a:lnTo>
                  <a:pt x="1980197" y="2023673"/>
                </a:lnTo>
                <a:lnTo>
                  <a:pt x="1993221" y="2011613"/>
                </a:lnTo>
                <a:lnTo>
                  <a:pt x="2005609" y="1999869"/>
                </a:lnTo>
                <a:lnTo>
                  <a:pt x="2017997" y="1987491"/>
                </a:lnTo>
                <a:lnTo>
                  <a:pt x="2030385" y="1975113"/>
                </a:lnTo>
                <a:lnTo>
                  <a:pt x="2042138" y="1962735"/>
                </a:lnTo>
                <a:lnTo>
                  <a:pt x="2054209" y="1949404"/>
                </a:lnTo>
                <a:lnTo>
                  <a:pt x="2065644" y="1936391"/>
                </a:lnTo>
                <a:lnTo>
                  <a:pt x="2076761" y="1923061"/>
                </a:lnTo>
                <a:lnTo>
                  <a:pt x="2087561" y="1909413"/>
                </a:lnTo>
                <a:lnTo>
                  <a:pt x="2098361" y="1895765"/>
                </a:lnTo>
                <a:lnTo>
                  <a:pt x="2108843" y="1881800"/>
                </a:lnTo>
                <a:lnTo>
                  <a:pt x="2119008" y="1867518"/>
                </a:lnTo>
                <a:lnTo>
                  <a:pt x="2128855" y="1852918"/>
                </a:lnTo>
                <a:lnTo>
                  <a:pt x="2138067" y="1838635"/>
                </a:lnTo>
                <a:lnTo>
                  <a:pt x="2147596" y="1823401"/>
                </a:lnTo>
                <a:lnTo>
                  <a:pt x="2156490" y="1808483"/>
                </a:lnTo>
                <a:lnTo>
                  <a:pt x="2165384" y="1793249"/>
                </a:lnTo>
                <a:lnTo>
                  <a:pt x="2173643" y="1778014"/>
                </a:lnTo>
                <a:lnTo>
                  <a:pt x="2181902" y="1762145"/>
                </a:lnTo>
                <a:lnTo>
                  <a:pt x="2189843" y="1746275"/>
                </a:lnTo>
                <a:lnTo>
                  <a:pt x="2197149" y="1730406"/>
                </a:lnTo>
                <a:lnTo>
                  <a:pt x="2204454" y="1714219"/>
                </a:lnTo>
                <a:lnTo>
                  <a:pt x="2211125" y="1698032"/>
                </a:lnTo>
                <a:lnTo>
                  <a:pt x="2217478" y="1681528"/>
                </a:lnTo>
                <a:lnTo>
                  <a:pt x="2223831" y="1665024"/>
                </a:lnTo>
                <a:lnTo>
                  <a:pt x="2229866" y="1648202"/>
                </a:lnTo>
                <a:lnTo>
                  <a:pt x="2235584" y="1631380"/>
                </a:lnTo>
                <a:lnTo>
                  <a:pt x="2240666" y="1614241"/>
                </a:lnTo>
                <a:lnTo>
                  <a:pt x="2245748" y="1597102"/>
                </a:lnTo>
                <a:lnTo>
                  <a:pt x="2250195" y="1579646"/>
                </a:lnTo>
                <a:lnTo>
                  <a:pt x="2254325" y="1561872"/>
                </a:lnTo>
                <a:lnTo>
                  <a:pt x="2258136" y="1544733"/>
                </a:lnTo>
                <a:lnTo>
                  <a:pt x="2261630" y="1526642"/>
                </a:lnTo>
                <a:lnTo>
                  <a:pt x="2265125" y="1508868"/>
                </a:lnTo>
                <a:lnTo>
                  <a:pt x="2267666" y="1490777"/>
                </a:lnTo>
                <a:lnTo>
                  <a:pt x="1725430" y="1438200"/>
                </a:lnTo>
                <a:close/>
                <a:moveTo>
                  <a:pt x="1062655" y="1438185"/>
                </a:moveTo>
                <a:lnTo>
                  <a:pt x="519984" y="1490777"/>
                </a:lnTo>
                <a:lnTo>
                  <a:pt x="522843" y="1508868"/>
                </a:lnTo>
                <a:lnTo>
                  <a:pt x="526019" y="1526642"/>
                </a:lnTo>
                <a:lnTo>
                  <a:pt x="529196" y="1544733"/>
                </a:lnTo>
                <a:lnTo>
                  <a:pt x="533325" y="1561872"/>
                </a:lnTo>
                <a:lnTo>
                  <a:pt x="537455" y="1579646"/>
                </a:lnTo>
                <a:lnTo>
                  <a:pt x="541902" y="1597102"/>
                </a:lnTo>
                <a:lnTo>
                  <a:pt x="546984" y="1614241"/>
                </a:lnTo>
                <a:lnTo>
                  <a:pt x="552066" y="1631380"/>
                </a:lnTo>
                <a:lnTo>
                  <a:pt x="557784" y="1648202"/>
                </a:lnTo>
                <a:lnTo>
                  <a:pt x="563502" y="1665024"/>
                </a:lnTo>
                <a:lnTo>
                  <a:pt x="569854" y="1681528"/>
                </a:lnTo>
                <a:lnTo>
                  <a:pt x="576207" y="1698032"/>
                </a:lnTo>
                <a:lnTo>
                  <a:pt x="583195" y="1714219"/>
                </a:lnTo>
                <a:lnTo>
                  <a:pt x="590501" y="1730406"/>
                </a:lnTo>
                <a:lnTo>
                  <a:pt x="597807" y="1746275"/>
                </a:lnTo>
                <a:lnTo>
                  <a:pt x="605748" y="1762145"/>
                </a:lnTo>
                <a:lnTo>
                  <a:pt x="614007" y="1778014"/>
                </a:lnTo>
                <a:lnTo>
                  <a:pt x="622266" y="1793249"/>
                </a:lnTo>
                <a:lnTo>
                  <a:pt x="630842" y="1808483"/>
                </a:lnTo>
                <a:lnTo>
                  <a:pt x="640054" y="1823401"/>
                </a:lnTo>
                <a:lnTo>
                  <a:pt x="649266" y="1838635"/>
                </a:lnTo>
                <a:lnTo>
                  <a:pt x="658795" y="1852918"/>
                </a:lnTo>
                <a:lnTo>
                  <a:pt x="668642" y="1867518"/>
                </a:lnTo>
                <a:lnTo>
                  <a:pt x="678807" y="1881800"/>
                </a:lnTo>
                <a:lnTo>
                  <a:pt x="689289" y="1895765"/>
                </a:lnTo>
                <a:lnTo>
                  <a:pt x="699771" y="1909413"/>
                </a:lnTo>
                <a:lnTo>
                  <a:pt x="710571" y="1923061"/>
                </a:lnTo>
                <a:lnTo>
                  <a:pt x="722006" y="1936391"/>
                </a:lnTo>
                <a:lnTo>
                  <a:pt x="733441" y="1949404"/>
                </a:lnTo>
                <a:lnTo>
                  <a:pt x="745194" y="1962735"/>
                </a:lnTo>
                <a:lnTo>
                  <a:pt x="756947" y="1975113"/>
                </a:lnTo>
                <a:lnTo>
                  <a:pt x="769335" y="1987491"/>
                </a:lnTo>
                <a:lnTo>
                  <a:pt x="781723" y="1999869"/>
                </a:lnTo>
                <a:lnTo>
                  <a:pt x="794429" y="2011613"/>
                </a:lnTo>
                <a:lnTo>
                  <a:pt x="807453" y="2023673"/>
                </a:lnTo>
                <a:lnTo>
                  <a:pt x="820476" y="2034782"/>
                </a:lnTo>
                <a:lnTo>
                  <a:pt x="833817" y="2046208"/>
                </a:lnTo>
                <a:lnTo>
                  <a:pt x="847476" y="2056999"/>
                </a:lnTo>
                <a:lnTo>
                  <a:pt x="861135" y="2067473"/>
                </a:lnTo>
                <a:lnTo>
                  <a:pt x="875111" y="2077947"/>
                </a:lnTo>
                <a:lnTo>
                  <a:pt x="889405" y="2088103"/>
                </a:lnTo>
                <a:lnTo>
                  <a:pt x="903699" y="2097942"/>
                </a:lnTo>
                <a:lnTo>
                  <a:pt x="918628" y="2107464"/>
                </a:lnTo>
                <a:lnTo>
                  <a:pt x="933558" y="2116668"/>
                </a:lnTo>
                <a:lnTo>
                  <a:pt x="948487" y="2125873"/>
                </a:lnTo>
                <a:lnTo>
                  <a:pt x="963734" y="2134442"/>
                </a:lnTo>
                <a:lnTo>
                  <a:pt x="978981" y="2142694"/>
                </a:lnTo>
                <a:lnTo>
                  <a:pt x="994863" y="2150946"/>
                </a:lnTo>
                <a:lnTo>
                  <a:pt x="1010745" y="2158881"/>
                </a:lnTo>
                <a:lnTo>
                  <a:pt x="1026627" y="2166498"/>
                </a:lnTo>
                <a:lnTo>
                  <a:pt x="1042827" y="2173481"/>
                </a:lnTo>
                <a:lnTo>
                  <a:pt x="1059028" y="2180464"/>
                </a:lnTo>
                <a:lnTo>
                  <a:pt x="1075545" y="2187129"/>
                </a:lnTo>
                <a:lnTo>
                  <a:pt x="1092063" y="2193159"/>
                </a:lnTo>
                <a:lnTo>
                  <a:pt x="1108898" y="2199190"/>
                </a:lnTo>
                <a:lnTo>
                  <a:pt x="1126051" y="2204903"/>
                </a:lnTo>
                <a:lnTo>
                  <a:pt x="1142886" y="2209981"/>
                </a:lnTo>
                <a:lnTo>
                  <a:pt x="1160039" y="2215059"/>
                </a:lnTo>
                <a:lnTo>
                  <a:pt x="1177509" y="2219502"/>
                </a:lnTo>
                <a:lnTo>
                  <a:pt x="1195297" y="2223629"/>
                </a:lnTo>
                <a:lnTo>
                  <a:pt x="1212768" y="2227437"/>
                </a:lnTo>
                <a:lnTo>
                  <a:pt x="1230556" y="2231246"/>
                </a:lnTo>
                <a:lnTo>
                  <a:pt x="1248662" y="2234102"/>
                </a:lnTo>
                <a:lnTo>
                  <a:pt x="1266450" y="2237276"/>
                </a:lnTo>
                <a:lnTo>
                  <a:pt x="1319017" y="1695177"/>
                </a:lnTo>
                <a:lnTo>
                  <a:pt x="1309172" y="1692905"/>
                </a:lnTo>
                <a:lnTo>
                  <a:pt x="1292972" y="1687822"/>
                </a:lnTo>
                <a:lnTo>
                  <a:pt x="1277089" y="1682740"/>
                </a:lnTo>
                <a:lnTo>
                  <a:pt x="1261525" y="1676705"/>
                </a:lnTo>
                <a:lnTo>
                  <a:pt x="1246595" y="1669716"/>
                </a:lnTo>
                <a:lnTo>
                  <a:pt x="1232301" y="1662410"/>
                </a:lnTo>
                <a:lnTo>
                  <a:pt x="1218007" y="1654152"/>
                </a:lnTo>
                <a:lnTo>
                  <a:pt x="1204030" y="1645257"/>
                </a:lnTo>
                <a:lnTo>
                  <a:pt x="1190689" y="1636046"/>
                </a:lnTo>
                <a:lnTo>
                  <a:pt x="1177983" y="1625881"/>
                </a:lnTo>
                <a:lnTo>
                  <a:pt x="1165595" y="1615398"/>
                </a:lnTo>
                <a:lnTo>
                  <a:pt x="1153842" y="1603963"/>
                </a:lnTo>
                <a:lnTo>
                  <a:pt x="1142724" y="1591892"/>
                </a:lnTo>
                <a:lnTo>
                  <a:pt x="1131606" y="1579822"/>
                </a:lnTo>
                <a:lnTo>
                  <a:pt x="1122077" y="1567116"/>
                </a:lnTo>
                <a:lnTo>
                  <a:pt x="1112230" y="1553457"/>
                </a:lnTo>
                <a:lnTo>
                  <a:pt x="1103336" y="1540116"/>
                </a:lnTo>
                <a:lnTo>
                  <a:pt x="1095077" y="1525504"/>
                </a:lnTo>
                <a:lnTo>
                  <a:pt x="1087771" y="1510892"/>
                </a:lnTo>
                <a:lnTo>
                  <a:pt x="1080783" y="1495963"/>
                </a:lnTo>
                <a:lnTo>
                  <a:pt x="1074747" y="1480398"/>
                </a:lnTo>
                <a:lnTo>
                  <a:pt x="1069665" y="1464515"/>
                </a:lnTo>
                <a:lnTo>
                  <a:pt x="1065218" y="1448633"/>
                </a:lnTo>
                <a:lnTo>
                  <a:pt x="1062655" y="1438185"/>
                </a:lnTo>
                <a:close/>
                <a:moveTo>
                  <a:pt x="1383502" y="1159891"/>
                </a:moveTo>
                <a:lnTo>
                  <a:pt x="1373019" y="1160844"/>
                </a:lnTo>
                <a:lnTo>
                  <a:pt x="1362855" y="1162114"/>
                </a:lnTo>
                <a:lnTo>
                  <a:pt x="1353007" y="1164020"/>
                </a:lnTo>
                <a:lnTo>
                  <a:pt x="1342843" y="1166244"/>
                </a:lnTo>
                <a:lnTo>
                  <a:pt x="1333631" y="1168785"/>
                </a:lnTo>
                <a:lnTo>
                  <a:pt x="1324101" y="1172279"/>
                </a:lnTo>
                <a:lnTo>
                  <a:pt x="1314572" y="1175455"/>
                </a:lnTo>
                <a:lnTo>
                  <a:pt x="1305678" y="1179585"/>
                </a:lnTo>
                <a:lnTo>
                  <a:pt x="1297101" y="1184350"/>
                </a:lnTo>
                <a:lnTo>
                  <a:pt x="1288207" y="1189114"/>
                </a:lnTo>
                <a:lnTo>
                  <a:pt x="1279948" y="1194514"/>
                </a:lnTo>
                <a:lnTo>
                  <a:pt x="1272007" y="1199914"/>
                </a:lnTo>
                <a:lnTo>
                  <a:pt x="1264384" y="1206585"/>
                </a:lnTo>
                <a:lnTo>
                  <a:pt x="1257078" y="1212938"/>
                </a:lnTo>
                <a:lnTo>
                  <a:pt x="1249772" y="1219609"/>
                </a:lnTo>
                <a:lnTo>
                  <a:pt x="1243101" y="1226279"/>
                </a:lnTo>
                <a:lnTo>
                  <a:pt x="1236748" y="1233903"/>
                </a:lnTo>
                <a:lnTo>
                  <a:pt x="1230713" y="1241526"/>
                </a:lnTo>
                <a:lnTo>
                  <a:pt x="1224995" y="1249785"/>
                </a:lnTo>
                <a:lnTo>
                  <a:pt x="1219913" y="1258044"/>
                </a:lnTo>
                <a:lnTo>
                  <a:pt x="1214830" y="1266303"/>
                </a:lnTo>
                <a:lnTo>
                  <a:pt x="1210383" y="1275197"/>
                </a:lnTo>
                <a:lnTo>
                  <a:pt x="1206254" y="1284409"/>
                </a:lnTo>
                <a:lnTo>
                  <a:pt x="1202442" y="1293303"/>
                </a:lnTo>
                <a:lnTo>
                  <a:pt x="1199583" y="1302832"/>
                </a:lnTo>
                <a:lnTo>
                  <a:pt x="1196407" y="1312680"/>
                </a:lnTo>
                <a:lnTo>
                  <a:pt x="1194183" y="1322527"/>
                </a:lnTo>
                <a:lnTo>
                  <a:pt x="1192595" y="1332691"/>
                </a:lnTo>
                <a:lnTo>
                  <a:pt x="1191324" y="1342856"/>
                </a:lnTo>
                <a:lnTo>
                  <a:pt x="1190371" y="1353339"/>
                </a:lnTo>
                <a:lnTo>
                  <a:pt x="1190054" y="1363503"/>
                </a:lnTo>
                <a:lnTo>
                  <a:pt x="1190371" y="1373986"/>
                </a:lnTo>
                <a:lnTo>
                  <a:pt x="1191324" y="1384468"/>
                </a:lnTo>
                <a:lnTo>
                  <a:pt x="1192595" y="1394633"/>
                </a:lnTo>
                <a:lnTo>
                  <a:pt x="1194183" y="1404798"/>
                </a:lnTo>
                <a:lnTo>
                  <a:pt x="1196407" y="1414645"/>
                </a:lnTo>
                <a:lnTo>
                  <a:pt x="1199583" y="1424174"/>
                </a:lnTo>
                <a:lnTo>
                  <a:pt x="1202442" y="1433704"/>
                </a:lnTo>
                <a:lnTo>
                  <a:pt x="1206254" y="1442915"/>
                </a:lnTo>
                <a:lnTo>
                  <a:pt x="1210383" y="1451810"/>
                </a:lnTo>
                <a:lnTo>
                  <a:pt x="1214830" y="1460386"/>
                </a:lnTo>
                <a:lnTo>
                  <a:pt x="1219913" y="1469280"/>
                </a:lnTo>
                <a:lnTo>
                  <a:pt x="1224995" y="1477539"/>
                </a:lnTo>
                <a:lnTo>
                  <a:pt x="1230713" y="1485480"/>
                </a:lnTo>
                <a:lnTo>
                  <a:pt x="1236748" y="1493421"/>
                </a:lnTo>
                <a:lnTo>
                  <a:pt x="1243101" y="1500410"/>
                </a:lnTo>
                <a:lnTo>
                  <a:pt x="1249772" y="1507716"/>
                </a:lnTo>
                <a:lnTo>
                  <a:pt x="1257078" y="1514386"/>
                </a:lnTo>
                <a:lnTo>
                  <a:pt x="1264384" y="1520739"/>
                </a:lnTo>
                <a:lnTo>
                  <a:pt x="1272007" y="1526775"/>
                </a:lnTo>
                <a:lnTo>
                  <a:pt x="1279948" y="1532492"/>
                </a:lnTo>
                <a:lnTo>
                  <a:pt x="1288207" y="1537575"/>
                </a:lnTo>
                <a:lnTo>
                  <a:pt x="1297101" y="1542657"/>
                </a:lnTo>
                <a:lnTo>
                  <a:pt x="1305678" y="1547104"/>
                </a:lnTo>
                <a:lnTo>
                  <a:pt x="1314572" y="1551233"/>
                </a:lnTo>
                <a:lnTo>
                  <a:pt x="1323784" y="1555045"/>
                </a:lnTo>
                <a:lnTo>
                  <a:pt x="1333631" y="1557904"/>
                </a:lnTo>
                <a:lnTo>
                  <a:pt x="1342843" y="1561081"/>
                </a:lnTo>
                <a:lnTo>
                  <a:pt x="1352690" y="1563304"/>
                </a:lnTo>
                <a:lnTo>
                  <a:pt x="1362855" y="1564892"/>
                </a:lnTo>
                <a:lnTo>
                  <a:pt x="1373019" y="1566163"/>
                </a:lnTo>
                <a:lnTo>
                  <a:pt x="1383502" y="1567116"/>
                </a:lnTo>
                <a:lnTo>
                  <a:pt x="1393984" y="1567434"/>
                </a:lnTo>
                <a:lnTo>
                  <a:pt x="1404149" y="1567116"/>
                </a:lnTo>
                <a:lnTo>
                  <a:pt x="1414949" y="1566163"/>
                </a:lnTo>
                <a:lnTo>
                  <a:pt x="1425114" y="1564892"/>
                </a:lnTo>
                <a:lnTo>
                  <a:pt x="1435278" y="1563304"/>
                </a:lnTo>
                <a:lnTo>
                  <a:pt x="1444808" y="1561081"/>
                </a:lnTo>
                <a:lnTo>
                  <a:pt x="1454655" y="1557904"/>
                </a:lnTo>
                <a:lnTo>
                  <a:pt x="1464184" y="1555045"/>
                </a:lnTo>
                <a:lnTo>
                  <a:pt x="1473079" y="1551233"/>
                </a:lnTo>
                <a:lnTo>
                  <a:pt x="1482290" y="1547104"/>
                </a:lnTo>
                <a:lnTo>
                  <a:pt x="1491184" y="1542657"/>
                </a:lnTo>
                <a:lnTo>
                  <a:pt x="1499443" y="1537575"/>
                </a:lnTo>
                <a:lnTo>
                  <a:pt x="1507702" y="1532492"/>
                </a:lnTo>
                <a:lnTo>
                  <a:pt x="1515643" y="1526775"/>
                </a:lnTo>
                <a:lnTo>
                  <a:pt x="1523585" y="1520739"/>
                </a:lnTo>
                <a:lnTo>
                  <a:pt x="1531208" y="1514386"/>
                </a:lnTo>
                <a:lnTo>
                  <a:pt x="1537879" y="1507716"/>
                </a:lnTo>
                <a:lnTo>
                  <a:pt x="1544549" y="1500410"/>
                </a:lnTo>
                <a:lnTo>
                  <a:pt x="1551220" y="1493421"/>
                </a:lnTo>
                <a:lnTo>
                  <a:pt x="1557255" y="1485480"/>
                </a:lnTo>
                <a:lnTo>
                  <a:pt x="1562655" y="1477539"/>
                </a:lnTo>
                <a:lnTo>
                  <a:pt x="1568055" y="1469280"/>
                </a:lnTo>
                <a:lnTo>
                  <a:pt x="1572820" y="1460386"/>
                </a:lnTo>
                <a:lnTo>
                  <a:pt x="1577585" y="1451810"/>
                </a:lnTo>
                <a:lnTo>
                  <a:pt x="1581714" y="1442915"/>
                </a:lnTo>
                <a:lnTo>
                  <a:pt x="1585208" y="1433704"/>
                </a:lnTo>
                <a:lnTo>
                  <a:pt x="1588385" y="1424174"/>
                </a:lnTo>
                <a:lnTo>
                  <a:pt x="1591244" y="1414645"/>
                </a:lnTo>
                <a:lnTo>
                  <a:pt x="1593467" y="1404798"/>
                </a:lnTo>
                <a:lnTo>
                  <a:pt x="1595373" y="1394633"/>
                </a:lnTo>
                <a:lnTo>
                  <a:pt x="1596644" y="1384468"/>
                </a:lnTo>
                <a:lnTo>
                  <a:pt x="1597279" y="1373986"/>
                </a:lnTo>
                <a:lnTo>
                  <a:pt x="1597597" y="1363503"/>
                </a:lnTo>
                <a:lnTo>
                  <a:pt x="1597279" y="1353339"/>
                </a:lnTo>
                <a:lnTo>
                  <a:pt x="1596644" y="1342856"/>
                </a:lnTo>
                <a:lnTo>
                  <a:pt x="1595373" y="1332691"/>
                </a:lnTo>
                <a:lnTo>
                  <a:pt x="1593467" y="1322527"/>
                </a:lnTo>
                <a:lnTo>
                  <a:pt x="1591244" y="1312680"/>
                </a:lnTo>
                <a:lnTo>
                  <a:pt x="1588385" y="1302832"/>
                </a:lnTo>
                <a:lnTo>
                  <a:pt x="1585208" y="1293303"/>
                </a:lnTo>
                <a:lnTo>
                  <a:pt x="1581714" y="1284409"/>
                </a:lnTo>
                <a:lnTo>
                  <a:pt x="1577585" y="1275197"/>
                </a:lnTo>
                <a:lnTo>
                  <a:pt x="1572820" y="1266303"/>
                </a:lnTo>
                <a:lnTo>
                  <a:pt x="1568055" y="1258044"/>
                </a:lnTo>
                <a:lnTo>
                  <a:pt x="1562655" y="1249785"/>
                </a:lnTo>
                <a:lnTo>
                  <a:pt x="1557255" y="1241526"/>
                </a:lnTo>
                <a:lnTo>
                  <a:pt x="1551220" y="1233903"/>
                </a:lnTo>
                <a:lnTo>
                  <a:pt x="1544549" y="1226279"/>
                </a:lnTo>
                <a:lnTo>
                  <a:pt x="1537879" y="1219609"/>
                </a:lnTo>
                <a:lnTo>
                  <a:pt x="1531208" y="1212938"/>
                </a:lnTo>
                <a:lnTo>
                  <a:pt x="1523585" y="1206585"/>
                </a:lnTo>
                <a:lnTo>
                  <a:pt x="1515643" y="1199914"/>
                </a:lnTo>
                <a:lnTo>
                  <a:pt x="1507702" y="1194514"/>
                </a:lnTo>
                <a:lnTo>
                  <a:pt x="1499443" y="1189114"/>
                </a:lnTo>
                <a:lnTo>
                  <a:pt x="1491184" y="1184350"/>
                </a:lnTo>
                <a:lnTo>
                  <a:pt x="1482290" y="1179585"/>
                </a:lnTo>
                <a:lnTo>
                  <a:pt x="1473079" y="1175455"/>
                </a:lnTo>
                <a:lnTo>
                  <a:pt x="1464184" y="1172279"/>
                </a:lnTo>
                <a:lnTo>
                  <a:pt x="1454655" y="1168785"/>
                </a:lnTo>
                <a:lnTo>
                  <a:pt x="1444808" y="1166244"/>
                </a:lnTo>
                <a:lnTo>
                  <a:pt x="1435278" y="1164020"/>
                </a:lnTo>
                <a:lnTo>
                  <a:pt x="1425114" y="1162114"/>
                </a:lnTo>
                <a:lnTo>
                  <a:pt x="1414949" y="1160844"/>
                </a:lnTo>
                <a:lnTo>
                  <a:pt x="1404149" y="1159891"/>
                </a:lnTo>
                <a:lnTo>
                  <a:pt x="1393984" y="1159891"/>
                </a:lnTo>
                <a:lnTo>
                  <a:pt x="1383502" y="1159891"/>
                </a:lnTo>
                <a:close/>
                <a:moveTo>
                  <a:pt x="1521201" y="490366"/>
                </a:moveTo>
                <a:lnTo>
                  <a:pt x="1468588" y="1032381"/>
                </a:lnTo>
                <a:lnTo>
                  <a:pt x="1478796" y="1034737"/>
                </a:lnTo>
                <a:lnTo>
                  <a:pt x="1494996" y="1039184"/>
                </a:lnTo>
                <a:lnTo>
                  <a:pt x="1510879" y="1044584"/>
                </a:lnTo>
                <a:lnTo>
                  <a:pt x="1526126" y="1050620"/>
                </a:lnTo>
                <a:lnTo>
                  <a:pt x="1541373" y="1057290"/>
                </a:lnTo>
                <a:lnTo>
                  <a:pt x="1555985" y="1064914"/>
                </a:lnTo>
                <a:lnTo>
                  <a:pt x="1570279" y="1073173"/>
                </a:lnTo>
                <a:lnTo>
                  <a:pt x="1583938" y="1081749"/>
                </a:lnTo>
                <a:lnTo>
                  <a:pt x="1597279" y="1091596"/>
                </a:lnTo>
                <a:lnTo>
                  <a:pt x="1610303" y="1101443"/>
                </a:lnTo>
                <a:lnTo>
                  <a:pt x="1622691" y="1112243"/>
                </a:lnTo>
                <a:lnTo>
                  <a:pt x="1634126" y="1123679"/>
                </a:lnTo>
                <a:lnTo>
                  <a:pt x="1645562" y="1135432"/>
                </a:lnTo>
                <a:lnTo>
                  <a:pt x="1656044" y="1147820"/>
                </a:lnTo>
                <a:lnTo>
                  <a:pt x="1666209" y="1160526"/>
                </a:lnTo>
                <a:lnTo>
                  <a:pt x="1675738" y="1173549"/>
                </a:lnTo>
                <a:lnTo>
                  <a:pt x="1684632" y="1187526"/>
                </a:lnTo>
                <a:lnTo>
                  <a:pt x="1692574" y="1201503"/>
                </a:lnTo>
                <a:lnTo>
                  <a:pt x="1700197" y="1216114"/>
                </a:lnTo>
                <a:lnTo>
                  <a:pt x="1706868" y="1231361"/>
                </a:lnTo>
                <a:lnTo>
                  <a:pt x="1712903" y="1246609"/>
                </a:lnTo>
                <a:lnTo>
                  <a:pt x="1718621" y="1262491"/>
                </a:lnTo>
                <a:lnTo>
                  <a:pt x="1723068" y="1278691"/>
                </a:lnTo>
                <a:lnTo>
                  <a:pt x="1725403" y="1288811"/>
                </a:lnTo>
                <a:lnTo>
                  <a:pt x="2267666" y="1236231"/>
                </a:lnTo>
                <a:lnTo>
                  <a:pt x="2265125" y="1218140"/>
                </a:lnTo>
                <a:lnTo>
                  <a:pt x="2261630" y="1200683"/>
                </a:lnTo>
                <a:lnTo>
                  <a:pt x="2258136" y="1182909"/>
                </a:lnTo>
                <a:lnTo>
                  <a:pt x="2254325" y="1165136"/>
                </a:lnTo>
                <a:lnTo>
                  <a:pt x="2250195" y="1147362"/>
                </a:lnTo>
                <a:lnTo>
                  <a:pt x="2245748" y="1130223"/>
                </a:lnTo>
                <a:lnTo>
                  <a:pt x="2240666" y="1112766"/>
                </a:lnTo>
                <a:lnTo>
                  <a:pt x="2235584" y="1095945"/>
                </a:lnTo>
                <a:lnTo>
                  <a:pt x="2229866" y="1079123"/>
                </a:lnTo>
                <a:lnTo>
                  <a:pt x="2223831" y="1061984"/>
                </a:lnTo>
                <a:lnTo>
                  <a:pt x="2217478" y="1045480"/>
                </a:lnTo>
                <a:lnTo>
                  <a:pt x="2211125" y="1028976"/>
                </a:lnTo>
                <a:lnTo>
                  <a:pt x="2204454" y="1012789"/>
                </a:lnTo>
                <a:lnTo>
                  <a:pt x="2197149" y="996602"/>
                </a:lnTo>
                <a:lnTo>
                  <a:pt x="2189843" y="980732"/>
                </a:lnTo>
                <a:lnTo>
                  <a:pt x="2181902" y="965180"/>
                </a:lnTo>
                <a:lnTo>
                  <a:pt x="2173643" y="949311"/>
                </a:lnTo>
                <a:lnTo>
                  <a:pt x="2165384" y="933759"/>
                </a:lnTo>
                <a:lnTo>
                  <a:pt x="2156490" y="918842"/>
                </a:lnTo>
                <a:lnTo>
                  <a:pt x="2147596" y="903607"/>
                </a:lnTo>
                <a:lnTo>
                  <a:pt x="2138067" y="888690"/>
                </a:lnTo>
                <a:lnTo>
                  <a:pt x="2128855" y="874090"/>
                </a:lnTo>
                <a:lnTo>
                  <a:pt x="2119008" y="859807"/>
                </a:lnTo>
                <a:lnTo>
                  <a:pt x="2108843" y="845525"/>
                </a:lnTo>
                <a:lnTo>
                  <a:pt x="2098361" y="831560"/>
                </a:lnTo>
                <a:lnTo>
                  <a:pt x="2087561" y="817594"/>
                </a:lnTo>
                <a:lnTo>
                  <a:pt x="2076761" y="803947"/>
                </a:lnTo>
                <a:lnTo>
                  <a:pt x="2065644" y="790934"/>
                </a:lnTo>
                <a:lnTo>
                  <a:pt x="2054209" y="777603"/>
                </a:lnTo>
                <a:lnTo>
                  <a:pt x="2042138" y="764591"/>
                </a:lnTo>
                <a:lnTo>
                  <a:pt x="2030385" y="752212"/>
                </a:lnTo>
                <a:lnTo>
                  <a:pt x="2017997" y="739834"/>
                </a:lnTo>
                <a:lnTo>
                  <a:pt x="2005609" y="727456"/>
                </a:lnTo>
                <a:lnTo>
                  <a:pt x="1993221" y="715395"/>
                </a:lnTo>
                <a:lnTo>
                  <a:pt x="1980197" y="703652"/>
                </a:lnTo>
                <a:lnTo>
                  <a:pt x="1966856" y="692226"/>
                </a:lnTo>
                <a:lnTo>
                  <a:pt x="1953833" y="681117"/>
                </a:lnTo>
                <a:lnTo>
                  <a:pt x="1940174" y="670326"/>
                </a:lnTo>
                <a:lnTo>
                  <a:pt x="1926198" y="659535"/>
                </a:lnTo>
                <a:lnTo>
                  <a:pt x="1912221" y="649061"/>
                </a:lnTo>
                <a:lnTo>
                  <a:pt x="1897927" y="638904"/>
                </a:lnTo>
                <a:lnTo>
                  <a:pt x="1883633" y="629065"/>
                </a:lnTo>
                <a:lnTo>
                  <a:pt x="1869022" y="619861"/>
                </a:lnTo>
                <a:lnTo>
                  <a:pt x="1854092" y="610339"/>
                </a:lnTo>
                <a:lnTo>
                  <a:pt x="1838845" y="601452"/>
                </a:lnTo>
                <a:lnTo>
                  <a:pt x="1823916" y="592566"/>
                </a:lnTo>
                <a:lnTo>
                  <a:pt x="1808352" y="584313"/>
                </a:lnTo>
                <a:lnTo>
                  <a:pt x="1792469" y="576061"/>
                </a:lnTo>
                <a:lnTo>
                  <a:pt x="1776905" y="568127"/>
                </a:lnTo>
                <a:lnTo>
                  <a:pt x="1761022" y="560827"/>
                </a:lnTo>
                <a:lnTo>
                  <a:pt x="1744823" y="553527"/>
                </a:lnTo>
                <a:lnTo>
                  <a:pt x="1728623" y="546862"/>
                </a:lnTo>
                <a:lnTo>
                  <a:pt x="1712105" y="540514"/>
                </a:lnTo>
                <a:lnTo>
                  <a:pt x="1695588" y="534166"/>
                </a:lnTo>
                <a:lnTo>
                  <a:pt x="1678435" y="528136"/>
                </a:lnTo>
                <a:lnTo>
                  <a:pt x="1661600" y="522740"/>
                </a:lnTo>
                <a:lnTo>
                  <a:pt x="1644765" y="517344"/>
                </a:lnTo>
                <a:lnTo>
                  <a:pt x="1627294" y="512584"/>
                </a:lnTo>
                <a:lnTo>
                  <a:pt x="1610141" y="507823"/>
                </a:lnTo>
                <a:lnTo>
                  <a:pt x="1592671" y="503697"/>
                </a:lnTo>
                <a:lnTo>
                  <a:pt x="1574883" y="499888"/>
                </a:lnTo>
                <a:lnTo>
                  <a:pt x="1557095" y="496397"/>
                </a:lnTo>
                <a:lnTo>
                  <a:pt x="1539306" y="492905"/>
                </a:lnTo>
                <a:lnTo>
                  <a:pt x="1521201" y="490366"/>
                </a:lnTo>
                <a:close/>
                <a:moveTo>
                  <a:pt x="1266450" y="490366"/>
                </a:moveTo>
                <a:lnTo>
                  <a:pt x="1248344" y="492905"/>
                </a:lnTo>
                <a:lnTo>
                  <a:pt x="1230556" y="496397"/>
                </a:lnTo>
                <a:lnTo>
                  <a:pt x="1212768" y="499888"/>
                </a:lnTo>
                <a:lnTo>
                  <a:pt x="1195297" y="503697"/>
                </a:lnTo>
                <a:lnTo>
                  <a:pt x="1177509" y="507823"/>
                </a:lnTo>
                <a:lnTo>
                  <a:pt x="1160039" y="512584"/>
                </a:lnTo>
                <a:lnTo>
                  <a:pt x="1142886" y="517344"/>
                </a:lnTo>
                <a:lnTo>
                  <a:pt x="1126051" y="522740"/>
                </a:lnTo>
                <a:lnTo>
                  <a:pt x="1108898" y="528136"/>
                </a:lnTo>
                <a:lnTo>
                  <a:pt x="1092063" y="534166"/>
                </a:lnTo>
                <a:lnTo>
                  <a:pt x="1075545" y="540514"/>
                </a:lnTo>
                <a:lnTo>
                  <a:pt x="1059028" y="546862"/>
                </a:lnTo>
                <a:lnTo>
                  <a:pt x="1042827" y="553527"/>
                </a:lnTo>
                <a:lnTo>
                  <a:pt x="1026627" y="560827"/>
                </a:lnTo>
                <a:lnTo>
                  <a:pt x="1010745" y="568127"/>
                </a:lnTo>
                <a:lnTo>
                  <a:pt x="994863" y="576061"/>
                </a:lnTo>
                <a:lnTo>
                  <a:pt x="978981" y="584313"/>
                </a:lnTo>
                <a:lnTo>
                  <a:pt x="963734" y="592566"/>
                </a:lnTo>
                <a:lnTo>
                  <a:pt x="948487" y="601452"/>
                </a:lnTo>
                <a:lnTo>
                  <a:pt x="933558" y="610339"/>
                </a:lnTo>
                <a:lnTo>
                  <a:pt x="918946" y="619861"/>
                </a:lnTo>
                <a:lnTo>
                  <a:pt x="904334" y="629065"/>
                </a:lnTo>
                <a:lnTo>
                  <a:pt x="889405" y="638904"/>
                </a:lnTo>
                <a:lnTo>
                  <a:pt x="875429" y="649061"/>
                </a:lnTo>
                <a:lnTo>
                  <a:pt x="861135" y="659535"/>
                </a:lnTo>
                <a:lnTo>
                  <a:pt x="847794" y="670326"/>
                </a:lnTo>
                <a:lnTo>
                  <a:pt x="833817" y="681117"/>
                </a:lnTo>
                <a:lnTo>
                  <a:pt x="820476" y="692226"/>
                </a:lnTo>
                <a:lnTo>
                  <a:pt x="807453" y="703652"/>
                </a:lnTo>
                <a:lnTo>
                  <a:pt x="794747" y="715395"/>
                </a:lnTo>
                <a:lnTo>
                  <a:pt x="781723" y="727456"/>
                </a:lnTo>
                <a:lnTo>
                  <a:pt x="769335" y="739834"/>
                </a:lnTo>
                <a:lnTo>
                  <a:pt x="757265" y="752212"/>
                </a:lnTo>
                <a:lnTo>
                  <a:pt x="745194" y="764591"/>
                </a:lnTo>
                <a:lnTo>
                  <a:pt x="733759" y="777603"/>
                </a:lnTo>
                <a:lnTo>
                  <a:pt x="722006" y="790934"/>
                </a:lnTo>
                <a:lnTo>
                  <a:pt x="710571" y="803947"/>
                </a:lnTo>
                <a:lnTo>
                  <a:pt x="699771" y="817594"/>
                </a:lnTo>
                <a:lnTo>
                  <a:pt x="689289" y="831560"/>
                </a:lnTo>
                <a:lnTo>
                  <a:pt x="678807" y="845525"/>
                </a:lnTo>
                <a:lnTo>
                  <a:pt x="668960" y="859807"/>
                </a:lnTo>
                <a:lnTo>
                  <a:pt x="658795" y="874090"/>
                </a:lnTo>
                <a:lnTo>
                  <a:pt x="649266" y="888690"/>
                </a:lnTo>
                <a:lnTo>
                  <a:pt x="640054" y="903607"/>
                </a:lnTo>
                <a:lnTo>
                  <a:pt x="630842" y="918842"/>
                </a:lnTo>
                <a:lnTo>
                  <a:pt x="622266" y="933759"/>
                </a:lnTo>
                <a:lnTo>
                  <a:pt x="614007" y="949311"/>
                </a:lnTo>
                <a:lnTo>
                  <a:pt x="605748" y="965180"/>
                </a:lnTo>
                <a:lnTo>
                  <a:pt x="598125" y="980732"/>
                </a:lnTo>
                <a:lnTo>
                  <a:pt x="590501" y="996602"/>
                </a:lnTo>
                <a:lnTo>
                  <a:pt x="583513" y="1012789"/>
                </a:lnTo>
                <a:lnTo>
                  <a:pt x="576207" y="1028976"/>
                </a:lnTo>
                <a:lnTo>
                  <a:pt x="569854" y="1045480"/>
                </a:lnTo>
                <a:lnTo>
                  <a:pt x="563502" y="1061984"/>
                </a:lnTo>
                <a:lnTo>
                  <a:pt x="557784" y="1079123"/>
                </a:lnTo>
                <a:lnTo>
                  <a:pt x="552066" y="1095945"/>
                </a:lnTo>
                <a:lnTo>
                  <a:pt x="546984" y="1112766"/>
                </a:lnTo>
                <a:lnTo>
                  <a:pt x="541902" y="1130223"/>
                </a:lnTo>
                <a:lnTo>
                  <a:pt x="537455" y="1147362"/>
                </a:lnTo>
                <a:lnTo>
                  <a:pt x="533325" y="1165136"/>
                </a:lnTo>
                <a:lnTo>
                  <a:pt x="529196" y="1182909"/>
                </a:lnTo>
                <a:lnTo>
                  <a:pt x="526019" y="1200683"/>
                </a:lnTo>
                <a:lnTo>
                  <a:pt x="522843" y="1218140"/>
                </a:lnTo>
                <a:lnTo>
                  <a:pt x="519984" y="1236231"/>
                </a:lnTo>
                <a:lnTo>
                  <a:pt x="1062444" y="1288803"/>
                </a:lnTo>
                <a:lnTo>
                  <a:pt x="1064583" y="1278691"/>
                </a:lnTo>
                <a:lnTo>
                  <a:pt x="1069347" y="1262491"/>
                </a:lnTo>
                <a:lnTo>
                  <a:pt x="1074747" y="1246609"/>
                </a:lnTo>
                <a:lnTo>
                  <a:pt x="1080783" y="1231361"/>
                </a:lnTo>
                <a:lnTo>
                  <a:pt x="1087771" y="1216114"/>
                </a:lnTo>
                <a:lnTo>
                  <a:pt x="1095077" y="1201503"/>
                </a:lnTo>
                <a:lnTo>
                  <a:pt x="1103336" y="1187526"/>
                </a:lnTo>
                <a:lnTo>
                  <a:pt x="1112230" y="1173549"/>
                </a:lnTo>
                <a:lnTo>
                  <a:pt x="1121442" y="1160526"/>
                </a:lnTo>
                <a:lnTo>
                  <a:pt x="1131606" y="1147185"/>
                </a:lnTo>
                <a:lnTo>
                  <a:pt x="1142407" y="1135432"/>
                </a:lnTo>
                <a:lnTo>
                  <a:pt x="1153524" y="1123361"/>
                </a:lnTo>
                <a:lnTo>
                  <a:pt x="1165595" y="1112243"/>
                </a:lnTo>
                <a:lnTo>
                  <a:pt x="1177665" y="1101443"/>
                </a:lnTo>
                <a:lnTo>
                  <a:pt x="1190689" y="1091279"/>
                </a:lnTo>
                <a:lnTo>
                  <a:pt x="1204030" y="1081749"/>
                </a:lnTo>
                <a:lnTo>
                  <a:pt x="1218007" y="1073173"/>
                </a:lnTo>
                <a:lnTo>
                  <a:pt x="1231983" y="1064914"/>
                </a:lnTo>
                <a:lnTo>
                  <a:pt x="1246595" y="1057290"/>
                </a:lnTo>
                <a:lnTo>
                  <a:pt x="1261525" y="1050620"/>
                </a:lnTo>
                <a:lnTo>
                  <a:pt x="1277089" y="1044584"/>
                </a:lnTo>
                <a:lnTo>
                  <a:pt x="1292972" y="1039184"/>
                </a:lnTo>
                <a:lnTo>
                  <a:pt x="1309172" y="1034737"/>
                </a:lnTo>
                <a:lnTo>
                  <a:pt x="1319052" y="1032267"/>
                </a:lnTo>
                <a:lnTo>
                  <a:pt x="1266450" y="490366"/>
                </a:lnTo>
                <a:close/>
                <a:moveTo>
                  <a:pt x="1094286" y="0"/>
                </a:moveTo>
                <a:lnTo>
                  <a:pt x="1100957" y="0"/>
                </a:lnTo>
                <a:lnTo>
                  <a:pt x="1107627" y="952"/>
                </a:lnTo>
                <a:lnTo>
                  <a:pt x="1113980" y="2539"/>
                </a:lnTo>
                <a:lnTo>
                  <a:pt x="1120333" y="4761"/>
                </a:lnTo>
                <a:lnTo>
                  <a:pt x="1126368" y="7300"/>
                </a:lnTo>
                <a:lnTo>
                  <a:pt x="1132086" y="10791"/>
                </a:lnTo>
                <a:lnTo>
                  <a:pt x="1137168" y="14600"/>
                </a:lnTo>
                <a:lnTo>
                  <a:pt x="1142568" y="18726"/>
                </a:lnTo>
                <a:lnTo>
                  <a:pt x="1147015" y="23487"/>
                </a:lnTo>
                <a:lnTo>
                  <a:pt x="1151145" y="28882"/>
                </a:lnTo>
                <a:lnTo>
                  <a:pt x="1154956" y="34595"/>
                </a:lnTo>
                <a:lnTo>
                  <a:pt x="1157815" y="40943"/>
                </a:lnTo>
                <a:lnTo>
                  <a:pt x="1160674" y="47291"/>
                </a:lnTo>
                <a:lnTo>
                  <a:pt x="1231191" y="266290"/>
                </a:lnTo>
                <a:lnTo>
                  <a:pt x="1251203" y="263433"/>
                </a:lnTo>
                <a:lnTo>
                  <a:pt x="1271532" y="261211"/>
                </a:lnTo>
                <a:lnTo>
                  <a:pt x="1291544" y="258990"/>
                </a:lnTo>
                <a:lnTo>
                  <a:pt x="1311873" y="257403"/>
                </a:lnTo>
                <a:lnTo>
                  <a:pt x="1332202" y="256133"/>
                </a:lnTo>
                <a:lnTo>
                  <a:pt x="1352531" y="255181"/>
                </a:lnTo>
                <a:lnTo>
                  <a:pt x="1373178" y="254546"/>
                </a:lnTo>
                <a:lnTo>
                  <a:pt x="1393825" y="254546"/>
                </a:lnTo>
                <a:lnTo>
                  <a:pt x="1414154" y="254546"/>
                </a:lnTo>
                <a:lnTo>
                  <a:pt x="1435119" y="255181"/>
                </a:lnTo>
                <a:lnTo>
                  <a:pt x="1455448" y="256133"/>
                </a:lnTo>
                <a:lnTo>
                  <a:pt x="1475778" y="257403"/>
                </a:lnTo>
                <a:lnTo>
                  <a:pt x="1496107" y="258990"/>
                </a:lnTo>
                <a:lnTo>
                  <a:pt x="1515801" y="261211"/>
                </a:lnTo>
                <a:lnTo>
                  <a:pt x="1536130" y="263433"/>
                </a:lnTo>
                <a:lnTo>
                  <a:pt x="1556142" y="266290"/>
                </a:lnTo>
                <a:lnTo>
                  <a:pt x="1627294" y="47291"/>
                </a:lnTo>
                <a:lnTo>
                  <a:pt x="1629835" y="40626"/>
                </a:lnTo>
                <a:lnTo>
                  <a:pt x="1633012" y="34595"/>
                </a:lnTo>
                <a:lnTo>
                  <a:pt x="1636823" y="28882"/>
                </a:lnTo>
                <a:lnTo>
                  <a:pt x="1640953" y="23487"/>
                </a:lnTo>
                <a:lnTo>
                  <a:pt x="1645400" y="18726"/>
                </a:lnTo>
                <a:lnTo>
                  <a:pt x="1650164" y="14600"/>
                </a:lnTo>
                <a:lnTo>
                  <a:pt x="1655882" y="10474"/>
                </a:lnTo>
                <a:lnTo>
                  <a:pt x="1661600" y="7300"/>
                </a:lnTo>
                <a:lnTo>
                  <a:pt x="1667635" y="4761"/>
                </a:lnTo>
                <a:lnTo>
                  <a:pt x="1673670" y="2539"/>
                </a:lnTo>
                <a:lnTo>
                  <a:pt x="1680023" y="952"/>
                </a:lnTo>
                <a:lnTo>
                  <a:pt x="1686694" y="0"/>
                </a:lnTo>
                <a:lnTo>
                  <a:pt x="1693682" y="0"/>
                </a:lnTo>
                <a:lnTo>
                  <a:pt x="1700352" y="317"/>
                </a:lnTo>
                <a:lnTo>
                  <a:pt x="1707023" y="1270"/>
                </a:lnTo>
                <a:lnTo>
                  <a:pt x="1714011" y="2857"/>
                </a:lnTo>
                <a:lnTo>
                  <a:pt x="1934774" y="75221"/>
                </a:lnTo>
                <a:lnTo>
                  <a:pt x="1941762" y="77443"/>
                </a:lnTo>
                <a:lnTo>
                  <a:pt x="1947798" y="80617"/>
                </a:lnTo>
                <a:lnTo>
                  <a:pt x="1953833" y="84108"/>
                </a:lnTo>
                <a:lnTo>
                  <a:pt x="1958915" y="88234"/>
                </a:lnTo>
                <a:lnTo>
                  <a:pt x="1963997" y="93312"/>
                </a:lnTo>
                <a:lnTo>
                  <a:pt x="1968127" y="98073"/>
                </a:lnTo>
                <a:lnTo>
                  <a:pt x="1971621" y="103469"/>
                </a:lnTo>
                <a:lnTo>
                  <a:pt x="1975115" y="108864"/>
                </a:lnTo>
                <a:lnTo>
                  <a:pt x="1977656" y="114895"/>
                </a:lnTo>
                <a:lnTo>
                  <a:pt x="1980197" y="121243"/>
                </a:lnTo>
                <a:lnTo>
                  <a:pt x="1981468" y="127908"/>
                </a:lnTo>
                <a:lnTo>
                  <a:pt x="1982421" y="134573"/>
                </a:lnTo>
                <a:lnTo>
                  <a:pt x="1982738" y="141238"/>
                </a:lnTo>
                <a:lnTo>
                  <a:pt x="1981786" y="148221"/>
                </a:lnTo>
                <a:lnTo>
                  <a:pt x="1980833" y="154886"/>
                </a:lnTo>
                <a:lnTo>
                  <a:pt x="1979244" y="161551"/>
                </a:lnTo>
                <a:lnTo>
                  <a:pt x="1907774" y="380550"/>
                </a:lnTo>
                <a:lnTo>
                  <a:pt x="1925880" y="390389"/>
                </a:lnTo>
                <a:lnTo>
                  <a:pt x="1943986" y="400228"/>
                </a:lnTo>
                <a:lnTo>
                  <a:pt x="1961456" y="410702"/>
                </a:lnTo>
                <a:lnTo>
                  <a:pt x="1978927" y="421175"/>
                </a:lnTo>
                <a:lnTo>
                  <a:pt x="1996397" y="431967"/>
                </a:lnTo>
                <a:lnTo>
                  <a:pt x="2013232" y="443393"/>
                </a:lnTo>
                <a:lnTo>
                  <a:pt x="2029750" y="454501"/>
                </a:lnTo>
                <a:lnTo>
                  <a:pt x="2046585" y="466562"/>
                </a:lnTo>
                <a:lnTo>
                  <a:pt x="2062785" y="478623"/>
                </a:lnTo>
                <a:lnTo>
                  <a:pt x="2078985" y="491001"/>
                </a:lnTo>
                <a:lnTo>
                  <a:pt x="2094867" y="503697"/>
                </a:lnTo>
                <a:lnTo>
                  <a:pt x="2110432" y="516709"/>
                </a:lnTo>
                <a:lnTo>
                  <a:pt x="2125679" y="529723"/>
                </a:lnTo>
                <a:lnTo>
                  <a:pt x="2140925" y="543370"/>
                </a:lnTo>
                <a:lnTo>
                  <a:pt x="2155855" y="557335"/>
                </a:lnTo>
                <a:lnTo>
                  <a:pt x="2170466" y="571301"/>
                </a:lnTo>
                <a:lnTo>
                  <a:pt x="2357242" y="435775"/>
                </a:lnTo>
                <a:lnTo>
                  <a:pt x="2362959" y="431967"/>
                </a:lnTo>
                <a:lnTo>
                  <a:pt x="2369312" y="428793"/>
                </a:lnTo>
                <a:lnTo>
                  <a:pt x="2375347" y="426571"/>
                </a:lnTo>
                <a:lnTo>
                  <a:pt x="2382018" y="424667"/>
                </a:lnTo>
                <a:lnTo>
                  <a:pt x="2388371" y="423397"/>
                </a:lnTo>
                <a:lnTo>
                  <a:pt x="2395041" y="422762"/>
                </a:lnTo>
                <a:lnTo>
                  <a:pt x="2401712" y="422762"/>
                </a:lnTo>
                <a:lnTo>
                  <a:pt x="2408065" y="423397"/>
                </a:lnTo>
                <a:lnTo>
                  <a:pt x="2414418" y="424984"/>
                </a:lnTo>
                <a:lnTo>
                  <a:pt x="2420770" y="426888"/>
                </a:lnTo>
                <a:lnTo>
                  <a:pt x="2426806" y="429428"/>
                </a:lnTo>
                <a:lnTo>
                  <a:pt x="2432841" y="432601"/>
                </a:lnTo>
                <a:lnTo>
                  <a:pt x="2438559" y="436093"/>
                </a:lnTo>
                <a:lnTo>
                  <a:pt x="2443959" y="440854"/>
                </a:lnTo>
                <a:lnTo>
                  <a:pt x="2448406" y="445614"/>
                </a:lnTo>
                <a:lnTo>
                  <a:pt x="2452853" y="451327"/>
                </a:lnTo>
                <a:lnTo>
                  <a:pt x="2589757" y="638904"/>
                </a:lnTo>
                <a:lnTo>
                  <a:pt x="2593569" y="644935"/>
                </a:lnTo>
                <a:lnTo>
                  <a:pt x="2596746" y="650965"/>
                </a:lnTo>
                <a:lnTo>
                  <a:pt x="2599287" y="657313"/>
                </a:lnTo>
                <a:lnTo>
                  <a:pt x="2601193" y="663661"/>
                </a:lnTo>
                <a:lnTo>
                  <a:pt x="2602463" y="670326"/>
                </a:lnTo>
                <a:lnTo>
                  <a:pt x="2602781" y="676991"/>
                </a:lnTo>
                <a:lnTo>
                  <a:pt x="2602781" y="683656"/>
                </a:lnTo>
                <a:lnTo>
                  <a:pt x="2601828" y="690004"/>
                </a:lnTo>
                <a:lnTo>
                  <a:pt x="2600557" y="696352"/>
                </a:lnTo>
                <a:lnTo>
                  <a:pt x="2598652" y="703017"/>
                </a:lnTo>
                <a:lnTo>
                  <a:pt x="2596428" y="709047"/>
                </a:lnTo>
                <a:lnTo>
                  <a:pt x="2592934" y="715078"/>
                </a:lnTo>
                <a:lnTo>
                  <a:pt x="2589122" y="720473"/>
                </a:lnTo>
                <a:lnTo>
                  <a:pt x="2584993" y="725869"/>
                </a:lnTo>
                <a:lnTo>
                  <a:pt x="2580228" y="730630"/>
                </a:lnTo>
                <a:lnTo>
                  <a:pt x="2574828" y="734756"/>
                </a:lnTo>
                <a:lnTo>
                  <a:pt x="2388053" y="870281"/>
                </a:lnTo>
                <a:lnTo>
                  <a:pt x="2396629" y="888372"/>
                </a:lnTo>
                <a:lnTo>
                  <a:pt x="2405524" y="906781"/>
                </a:lnTo>
                <a:lnTo>
                  <a:pt x="2413465" y="925189"/>
                </a:lnTo>
                <a:lnTo>
                  <a:pt x="2421088" y="943598"/>
                </a:lnTo>
                <a:lnTo>
                  <a:pt x="2428712" y="962324"/>
                </a:lnTo>
                <a:lnTo>
                  <a:pt x="2436017" y="981367"/>
                </a:lnTo>
                <a:lnTo>
                  <a:pt x="2442688" y="1000411"/>
                </a:lnTo>
                <a:lnTo>
                  <a:pt x="2449041" y="1019454"/>
                </a:lnTo>
                <a:lnTo>
                  <a:pt x="2455394" y="1039132"/>
                </a:lnTo>
                <a:lnTo>
                  <a:pt x="2461111" y="1058810"/>
                </a:lnTo>
                <a:lnTo>
                  <a:pt x="2466829" y="1078171"/>
                </a:lnTo>
                <a:lnTo>
                  <a:pt x="2471594" y="1098167"/>
                </a:lnTo>
                <a:lnTo>
                  <a:pt x="2476676" y="1118162"/>
                </a:lnTo>
                <a:lnTo>
                  <a:pt x="2480805" y="1138158"/>
                </a:lnTo>
                <a:lnTo>
                  <a:pt x="2484935" y="1158470"/>
                </a:lnTo>
                <a:lnTo>
                  <a:pt x="2488746" y="1178783"/>
                </a:lnTo>
                <a:lnTo>
                  <a:pt x="2718721" y="1178783"/>
                </a:lnTo>
                <a:lnTo>
                  <a:pt x="2725709" y="1179101"/>
                </a:lnTo>
                <a:lnTo>
                  <a:pt x="2732698" y="1180370"/>
                </a:lnTo>
                <a:lnTo>
                  <a:pt x="2739368" y="1181640"/>
                </a:lnTo>
                <a:lnTo>
                  <a:pt x="2745403" y="1184496"/>
                </a:lnTo>
                <a:lnTo>
                  <a:pt x="2751439" y="1187035"/>
                </a:lnTo>
                <a:lnTo>
                  <a:pt x="2757156" y="1190527"/>
                </a:lnTo>
                <a:lnTo>
                  <a:pt x="2762239" y="1194653"/>
                </a:lnTo>
                <a:lnTo>
                  <a:pt x="2767321" y="1199096"/>
                </a:lnTo>
                <a:lnTo>
                  <a:pt x="2771768" y="1203857"/>
                </a:lnTo>
                <a:lnTo>
                  <a:pt x="2775897" y="1209253"/>
                </a:lnTo>
                <a:lnTo>
                  <a:pt x="2779391" y="1214966"/>
                </a:lnTo>
                <a:lnTo>
                  <a:pt x="2782250" y="1220361"/>
                </a:lnTo>
                <a:lnTo>
                  <a:pt x="2784474" y="1226709"/>
                </a:lnTo>
                <a:lnTo>
                  <a:pt x="2786062" y="1233692"/>
                </a:lnTo>
                <a:lnTo>
                  <a:pt x="2787015" y="1240357"/>
                </a:lnTo>
                <a:lnTo>
                  <a:pt x="2787650" y="1247022"/>
                </a:lnTo>
                <a:lnTo>
                  <a:pt x="2787650" y="1479986"/>
                </a:lnTo>
                <a:lnTo>
                  <a:pt x="2787015" y="1486651"/>
                </a:lnTo>
                <a:lnTo>
                  <a:pt x="2786380" y="1493951"/>
                </a:lnTo>
                <a:lnTo>
                  <a:pt x="2784474" y="1500299"/>
                </a:lnTo>
                <a:lnTo>
                  <a:pt x="2782250" y="1506646"/>
                </a:lnTo>
                <a:lnTo>
                  <a:pt x="2779391" y="1512677"/>
                </a:lnTo>
                <a:lnTo>
                  <a:pt x="2775897" y="1518390"/>
                </a:lnTo>
                <a:lnTo>
                  <a:pt x="2771768" y="1523785"/>
                </a:lnTo>
                <a:lnTo>
                  <a:pt x="2767639" y="1528546"/>
                </a:lnTo>
                <a:lnTo>
                  <a:pt x="2762556" y="1532672"/>
                </a:lnTo>
                <a:lnTo>
                  <a:pt x="2757156" y="1536798"/>
                </a:lnTo>
                <a:lnTo>
                  <a:pt x="2751439" y="1540290"/>
                </a:lnTo>
                <a:lnTo>
                  <a:pt x="2745403" y="1543146"/>
                </a:lnTo>
                <a:lnTo>
                  <a:pt x="2739368" y="1545368"/>
                </a:lnTo>
                <a:lnTo>
                  <a:pt x="2732698" y="1546955"/>
                </a:lnTo>
                <a:lnTo>
                  <a:pt x="2725709" y="1548224"/>
                </a:lnTo>
                <a:lnTo>
                  <a:pt x="2719039" y="1548542"/>
                </a:lnTo>
                <a:lnTo>
                  <a:pt x="2488746" y="1548542"/>
                </a:lnTo>
                <a:lnTo>
                  <a:pt x="2484935" y="1568855"/>
                </a:lnTo>
                <a:lnTo>
                  <a:pt x="2480805" y="1589168"/>
                </a:lnTo>
                <a:lnTo>
                  <a:pt x="2476676" y="1609163"/>
                </a:lnTo>
                <a:lnTo>
                  <a:pt x="2471594" y="1629476"/>
                </a:lnTo>
                <a:lnTo>
                  <a:pt x="2466829" y="1648837"/>
                </a:lnTo>
                <a:lnTo>
                  <a:pt x="2461111" y="1668832"/>
                </a:lnTo>
                <a:lnTo>
                  <a:pt x="2455394" y="1688510"/>
                </a:lnTo>
                <a:lnTo>
                  <a:pt x="2449041" y="1707554"/>
                </a:lnTo>
                <a:lnTo>
                  <a:pt x="2442688" y="1726914"/>
                </a:lnTo>
                <a:lnTo>
                  <a:pt x="2436017" y="1745958"/>
                </a:lnTo>
                <a:lnTo>
                  <a:pt x="2428712" y="1764684"/>
                </a:lnTo>
                <a:lnTo>
                  <a:pt x="2421088" y="1783410"/>
                </a:lnTo>
                <a:lnTo>
                  <a:pt x="2413465" y="1802453"/>
                </a:lnTo>
                <a:lnTo>
                  <a:pt x="2405524" y="1820862"/>
                </a:lnTo>
                <a:lnTo>
                  <a:pt x="2396629" y="1838953"/>
                </a:lnTo>
                <a:lnTo>
                  <a:pt x="2388053" y="1857044"/>
                </a:lnTo>
                <a:lnTo>
                  <a:pt x="2574828" y="1992252"/>
                </a:lnTo>
                <a:lnTo>
                  <a:pt x="2580228" y="1996378"/>
                </a:lnTo>
                <a:lnTo>
                  <a:pt x="2584993" y="2001456"/>
                </a:lnTo>
                <a:lnTo>
                  <a:pt x="2589122" y="2006534"/>
                </a:lnTo>
                <a:lnTo>
                  <a:pt x="2592934" y="2012247"/>
                </a:lnTo>
                <a:lnTo>
                  <a:pt x="2596428" y="2018278"/>
                </a:lnTo>
                <a:lnTo>
                  <a:pt x="2598652" y="2024308"/>
                </a:lnTo>
                <a:lnTo>
                  <a:pt x="2600557" y="2030656"/>
                </a:lnTo>
                <a:lnTo>
                  <a:pt x="2601828" y="2037004"/>
                </a:lnTo>
                <a:lnTo>
                  <a:pt x="2602781" y="2043352"/>
                </a:lnTo>
                <a:lnTo>
                  <a:pt x="2602781" y="2050334"/>
                </a:lnTo>
                <a:lnTo>
                  <a:pt x="2602463" y="2056682"/>
                </a:lnTo>
                <a:lnTo>
                  <a:pt x="2601193" y="2063347"/>
                </a:lnTo>
                <a:lnTo>
                  <a:pt x="2599287" y="2069695"/>
                </a:lnTo>
                <a:lnTo>
                  <a:pt x="2596746" y="2076360"/>
                </a:lnTo>
                <a:lnTo>
                  <a:pt x="2593569" y="2082073"/>
                </a:lnTo>
                <a:lnTo>
                  <a:pt x="2589757" y="2087786"/>
                </a:lnTo>
                <a:lnTo>
                  <a:pt x="2452853" y="2276315"/>
                </a:lnTo>
                <a:lnTo>
                  <a:pt x="2448406" y="2281711"/>
                </a:lnTo>
                <a:lnTo>
                  <a:pt x="2443959" y="2286472"/>
                </a:lnTo>
                <a:lnTo>
                  <a:pt x="2438559" y="2290915"/>
                </a:lnTo>
                <a:lnTo>
                  <a:pt x="2432841" y="2294406"/>
                </a:lnTo>
                <a:lnTo>
                  <a:pt x="2426806" y="2297898"/>
                </a:lnTo>
                <a:lnTo>
                  <a:pt x="2420770" y="2300437"/>
                </a:lnTo>
                <a:lnTo>
                  <a:pt x="2414418" y="2302341"/>
                </a:lnTo>
                <a:lnTo>
                  <a:pt x="2408065" y="2303293"/>
                </a:lnTo>
                <a:lnTo>
                  <a:pt x="2401712" y="2304245"/>
                </a:lnTo>
                <a:lnTo>
                  <a:pt x="2395041" y="2304563"/>
                </a:lnTo>
                <a:lnTo>
                  <a:pt x="2388371" y="2303611"/>
                </a:lnTo>
                <a:lnTo>
                  <a:pt x="2381700" y="2302658"/>
                </a:lnTo>
                <a:lnTo>
                  <a:pt x="2375347" y="2300754"/>
                </a:lnTo>
                <a:lnTo>
                  <a:pt x="2368994" y="2298532"/>
                </a:lnTo>
                <a:lnTo>
                  <a:pt x="2362959" y="2295041"/>
                </a:lnTo>
                <a:lnTo>
                  <a:pt x="2357242" y="2291232"/>
                </a:lnTo>
                <a:lnTo>
                  <a:pt x="2170466" y="2156025"/>
                </a:lnTo>
                <a:lnTo>
                  <a:pt x="2155855" y="2170307"/>
                </a:lnTo>
                <a:lnTo>
                  <a:pt x="2140925" y="2183638"/>
                </a:lnTo>
                <a:lnTo>
                  <a:pt x="2125679" y="2197285"/>
                </a:lnTo>
                <a:lnTo>
                  <a:pt x="2110432" y="2210616"/>
                </a:lnTo>
                <a:lnTo>
                  <a:pt x="2094867" y="2223629"/>
                </a:lnTo>
                <a:lnTo>
                  <a:pt x="2078985" y="2236007"/>
                </a:lnTo>
                <a:lnTo>
                  <a:pt x="2062785" y="2248385"/>
                </a:lnTo>
                <a:lnTo>
                  <a:pt x="2046585" y="2260446"/>
                </a:lnTo>
                <a:lnTo>
                  <a:pt x="2030068" y="2272506"/>
                </a:lnTo>
                <a:lnTo>
                  <a:pt x="2013232" y="2283932"/>
                </a:lnTo>
                <a:lnTo>
                  <a:pt x="1996397" y="2295041"/>
                </a:lnTo>
                <a:lnTo>
                  <a:pt x="1978927" y="2306150"/>
                </a:lnTo>
                <a:lnTo>
                  <a:pt x="1961456" y="2316624"/>
                </a:lnTo>
                <a:lnTo>
                  <a:pt x="1943986" y="2327097"/>
                </a:lnTo>
                <a:lnTo>
                  <a:pt x="1925880" y="2336936"/>
                </a:lnTo>
                <a:lnTo>
                  <a:pt x="1907774" y="2346776"/>
                </a:lnTo>
                <a:lnTo>
                  <a:pt x="1979244" y="2565457"/>
                </a:lnTo>
                <a:lnTo>
                  <a:pt x="1980833" y="2572439"/>
                </a:lnTo>
                <a:lnTo>
                  <a:pt x="1981786" y="2579422"/>
                </a:lnTo>
                <a:lnTo>
                  <a:pt x="1982738" y="2586404"/>
                </a:lnTo>
                <a:lnTo>
                  <a:pt x="1982421" y="2592752"/>
                </a:lnTo>
                <a:lnTo>
                  <a:pt x="1981468" y="2599417"/>
                </a:lnTo>
                <a:lnTo>
                  <a:pt x="1980197" y="2605765"/>
                </a:lnTo>
                <a:lnTo>
                  <a:pt x="1977656" y="2612113"/>
                </a:lnTo>
                <a:lnTo>
                  <a:pt x="1975115" y="2618143"/>
                </a:lnTo>
                <a:lnTo>
                  <a:pt x="1971621" y="2623856"/>
                </a:lnTo>
                <a:lnTo>
                  <a:pt x="1968127" y="2629252"/>
                </a:lnTo>
                <a:lnTo>
                  <a:pt x="1963997" y="2634013"/>
                </a:lnTo>
                <a:lnTo>
                  <a:pt x="1958915" y="2638774"/>
                </a:lnTo>
                <a:lnTo>
                  <a:pt x="1953833" y="2642900"/>
                </a:lnTo>
                <a:lnTo>
                  <a:pt x="1948115" y="2646391"/>
                </a:lnTo>
                <a:lnTo>
                  <a:pt x="1941762" y="2649565"/>
                </a:lnTo>
                <a:lnTo>
                  <a:pt x="1935409" y="2652104"/>
                </a:lnTo>
                <a:lnTo>
                  <a:pt x="1714011" y="2724151"/>
                </a:lnTo>
                <a:lnTo>
                  <a:pt x="1707023" y="2725738"/>
                </a:lnTo>
                <a:lnTo>
                  <a:pt x="1700352" y="2727008"/>
                </a:lnTo>
                <a:lnTo>
                  <a:pt x="1693682" y="2727325"/>
                </a:lnTo>
                <a:lnTo>
                  <a:pt x="1686694" y="2727325"/>
                </a:lnTo>
                <a:lnTo>
                  <a:pt x="1680023" y="2726056"/>
                </a:lnTo>
                <a:lnTo>
                  <a:pt x="1673670" y="2724786"/>
                </a:lnTo>
                <a:lnTo>
                  <a:pt x="1667635" y="2722564"/>
                </a:lnTo>
                <a:lnTo>
                  <a:pt x="1661600" y="2719708"/>
                </a:lnTo>
                <a:lnTo>
                  <a:pt x="1655564" y="2716851"/>
                </a:lnTo>
                <a:lnTo>
                  <a:pt x="1650164" y="2712725"/>
                </a:lnTo>
                <a:lnTo>
                  <a:pt x="1645400" y="2708599"/>
                </a:lnTo>
                <a:lnTo>
                  <a:pt x="1640953" y="2703521"/>
                </a:lnTo>
                <a:lnTo>
                  <a:pt x="1636823" y="2698443"/>
                </a:lnTo>
                <a:lnTo>
                  <a:pt x="1633012" y="2692730"/>
                </a:lnTo>
                <a:lnTo>
                  <a:pt x="1629835" y="2686382"/>
                </a:lnTo>
                <a:lnTo>
                  <a:pt x="1627294" y="2680034"/>
                </a:lnTo>
                <a:lnTo>
                  <a:pt x="1556142" y="2460718"/>
                </a:lnTo>
                <a:lnTo>
                  <a:pt x="1536130" y="2463575"/>
                </a:lnTo>
                <a:lnTo>
                  <a:pt x="1516436" y="2465796"/>
                </a:lnTo>
                <a:lnTo>
                  <a:pt x="1496107" y="2467701"/>
                </a:lnTo>
                <a:lnTo>
                  <a:pt x="1475778" y="2469605"/>
                </a:lnTo>
                <a:lnTo>
                  <a:pt x="1455448" y="2470875"/>
                </a:lnTo>
                <a:lnTo>
                  <a:pt x="1435119" y="2471827"/>
                </a:lnTo>
                <a:lnTo>
                  <a:pt x="1414154" y="2472144"/>
                </a:lnTo>
                <a:lnTo>
                  <a:pt x="1393825" y="2472779"/>
                </a:lnTo>
                <a:lnTo>
                  <a:pt x="1373178" y="2472144"/>
                </a:lnTo>
                <a:lnTo>
                  <a:pt x="1352531" y="2471827"/>
                </a:lnTo>
                <a:lnTo>
                  <a:pt x="1332202" y="2470875"/>
                </a:lnTo>
                <a:lnTo>
                  <a:pt x="1311873" y="2469605"/>
                </a:lnTo>
                <a:lnTo>
                  <a:pt x="1291544" y="2467701"/>
                </a:lnTo>
                <a:lnTo>
                  <a:pt x="1271532" y="2465796"/>
                </a:lnTo>
                <a:lnTo>
                  <a:pt x="1251203" y="2463575"/>
                </a:lnTo>
                <a:lnTo>
                  <a:pt x="1231191" y="2460718"/>
                </a:lnTo>
                <a:lnTo>
                  <a:pt x="1160674" y="2680034"/>
                </a:lnTo>
                <a:lnTo>
                  <a:pt x="1157815" y="2686699"/>
                </a:lnTo>
                <a:lnTo>
                  <a:pt x="1154956" y="2692730"/>
                </a:lnTo>
                <a:lnTo>
                  <a:pt x="1151145" y="2698443"/>
                </a:lnTo>
                <a:lnTo>
                  <a:pt x="1147015" y="2703521"/>
                </a:lnTo>
                <a:lnTo>
                  <a:pt x="1142568" y="2708599"/>
                </a:lnTo>
                <a:lnTo>
                  <a:pt x="1137168" y="2712725"/>
                </a:lnTo>
                <a:lnTo>
                  <a:pt x="1132086" y="2716851"/>
                </a:lnTo>
                <a:lnTo>
                  <a:pt x="1126368" y="2719708"/>
                </a:lnTo>
                <a:lnTo>
                  <a:pt x="1120333" y="2722564"/>
                </a:lnTo>
                <a:lnTo>
                  <a:pt x="1113980" y="2724786"/>
                </a:lnTo>
                <a:lnTo>
                  <a:pt x="1107627" y="2726056"/>
                </a:lnTo>
                <a:lnTo>
                  <a:pt x="1100639" y="2727325"/>
                </a:lnTo>
                <a:lnTo>
                  <a:pt x="1094286" y="2727325"/>
                </a:lnTo>
                <a:lnTo>
                  <a:pt x="1087616" y="2727008"/>
                </a:lnTo>
                <a:lnTo>
                  <a:pt x="1080628" y="2725738"/>
                </a:lnTo>
                <a:lnTo>
                  <a:pt x="1073639" y="2723834"/>
                </a:lnTo>
                <a:lnTo>
                  <a:pt x="852558" y="2652104"/>
                </a:lnTo>
                <a:lnTo>
                  <a:pt x="845888" y="2649565"/>
                </a:lnTo>
                <a:lnTo>
                  <a:pt x="839852" y="2646391"/>
                </a:lnTo>
                <a:lnTo>
                  <a:pt x="834135" y="2642900"/>
                </a:lnTo>
                <a:lnTo>
                  <a:pt x="829052" y="2638774"/>
                </a:lnTo>
                <a:lnTo>
                  <a:pt x="823970" y="2634013"/>
                </a:lnTo>
                <a:lnTo>
                  <a:pt x="819523" y="2629252"/>
                </a:lnTo>
                <a:lnTo>
                  <a:pt x="815711" y="2623856"/>
                </a:lnTo>
                <a:lnTo>
                  <a:pt x="812853" y="2618143"/>
                </a:lnTo>
                <a:lnTo>
                  <a:pt x="809676" y="2612113"/>
                </a:lnTo>
                <a:lnTo>
                  <a:pt x="807770" y="2605765"/>
                </a:lnTo>
                <a:lnTo>
                  <a:pt x="806182" y="2599417"/>
                </a:lnTo>
                <a:lnTo>
                  <a:pt x="805229" y="2592752"/>
                </a:lnTo>
                <a:lnTo>
                  <a:pt x="805229" y="2586404"/>
                </a:lnTo>
                <a:lnTo>
                  <a:pt x="805547" y="2579422"/>
                </a:lnTo>
                <a:lnTo>
                  <a:pt x="806817" y="2572439"/>
                </a:lnTo>
                <a:lnTo>
                  <a:pt x="808088" y="2565457"/>
                </a:lnTo>
                <a:lnTo>
                  <a:pt x="879876" y="2346776"/>
                </a:lnTo>
                <a:lnTo>
                  <a:pt x="861770" y="2336936"/>
                </a:lnTo>
                <a:lnTo>
                  <a:pt x="843982" y="2327097"/>
                </a:lnTo>
                <a:lnTo>
                  <a:pt x="826194" y="2316624"/>
                </a:lnTo>
                <a:lnTo>
                  <a:pt x="808723" y="2306150"/>
                </a:lnTo>
                <a:lnTo>
                  <a:pt x="791570" y="2295041"/>
                </a:lnTo>
                <a:lnTo>
                  <a:pt x="774418" y="2283932"/>
                </a:lnTo>
                <a:lnTo>
                  <a:pt x="757900" y="2272506"/>
                </a:lnTo>
                <a:lnTo>
                  <a:pt x="741065" y="2260446"/>
                </a:lnTo>
                <a:lnTo>
                  <a:pt x="724547" y="2248385"/>
                </a:lnTo>
                <a:lnTo>
                  <a:pt x="708665" y="2236007"/>
                </a:lnTo>
                <a:lnTo>
                  <a:pt x="692783" y="2223311"/>
                </a:lnTo>
                <a:lnTo>
                  <a:pt x="677218" y="2210616"/>
                </a:lnTo>
                <a:lnTo>
                  <a:pt x="661654" y="2197285"/>
                </a:lnTo>
                <a:lnTo>
                  <a:pt x="646724" y="2183638"/>
                </a:lnTo>
                <a:lnTo>
                  <a:pt x="631795" y="2169990"/>
                </a:lnTo>
                <a:lnTo>
                  <a:pt x="616866" y="2155707"/>
                </a:lnTo>
                <a:lnTo>
                  <a:pt x="430726" y="2291232"/>
                </a:lnTo>
                <a:lnTo>
                  <a:pt x="424691" y="2295041"/>
                </a:lnTo>
                <a:lnTo>
                  <a:pt x="418655" y="2298532"/>
                </a:lnTo>
                <a:lnTo>
                  <a:pt x="412303" y="2300754"/>
                </a:lnTo>
                <a:lnTo>
                  <a:pt x="405632" y="2302658"/>
                </a:lnTo>
                <a:lnTo>
                  <a:pt x="399279" y="2303611"/>
                </a:lnTo>
                <a:lnTo>
                  <a:pt x="392609" y="2304563"/>
                </a:lnTo>
                <a:lnTo>
                  <a:pt x="385938" y="2304563"/>
                </a:lnTo>
                <a:lnTo>
                  <a:pt x="379585" y="2303611"/>
                </a:lnTo>
                <a:lnTo>
                  <a:pt x="372915" y="2302341"/>
                </a:lnTo>
                <a:lnTo>
                  <a:pt x="366562" y="2300437"/>
                </a:lnTo>
                <a:lnTo>
                  <a:pt x="360527" y="2297898"/>
                </a:lnTo>
                <a:lnTo>
                  <a:pt x="354491" y="2294724"/>
                </a:lnTo>
                <a:lnTo>
                  <a:pt x="349409" y="2290915"/>
                </a:lnTo>
                <a:lnTo>
                  <a:pt x="344009" y="2286472"/>
                </a:lnTo>
                <a:lnTo>
                  <a:pt x="339244" y="2281711"/>
                </a:lnTo>
                <a:lnTo>
                  <a:pt x="334797" y="2276315"/>
                </a:lnTo>
                <a:lnTo>
                  <a:pt x="197575" y="2087786"/>
                </a:lnTo>
                <a:lnTo>
                  <a:pt x="193763" y="2082073"/>
                </a:lnTo>
                <a:lnTo>
                  <a:pt x="190904" y="2076360"/>
                </a:lnTo>
                <a:lnTo>
                  <a:pt x="188363" y="2069695"/>
                </a:lnTo>
                <a:lnTo>
                  <a:pt x="186457" y="2063347"/>
                </a:lnTo>
                <a:lnTo>
                  <a:pt x="185187" y="2056682"/>
                </a:lnTo>
                <a:lnTo>
                  <a:pt x="184869" y="2050334"/>
                </a:lnTo>
                <a:lnTo>
                  <a:pt x="184869" y="2043352"/>
                </a:lnTo>
                <a:lnTo>
                  <a:pt x="185504" y="2037004"/>
                </a:lnTo>
                <a:lnTo>
                  <a:pt x="187092" y="2030656"/>
                </a:lnTo>
                <a:lnTo>
                  <a:pt x="188998" y="2024308"/>
                </a:lnTo>
                <a:lnTo>
                  <a:pt x="191540" y="2018278"/>
                </a:lnTo>
                <a:lnTo>
                  <a:pt x="194716" y="2012247"/>
                </a:lnTo>
                <a:lnTo>
                  <a:pt x="198528" y="2006534"/>
                </a:lnTo>
                <a:lnTo>
                  <a:pt x="202657" y="2001456"/>
                </a:lnTo>
                <a:lnTo>
                  <a:pt x="207422" y="1996695"/>
                </a:lnTo>
                <a:lnTo>
                  <a:pt x="213139" y="1992252"/>
                </a:lnTo>
                <a:lnTo>
                  <a:pt x="399279" y="1857044"/>
                </a:lnTo>
                <a:lnTo>
                  <a:pt x="390703" y="1838953"/>
                </a:lnTo>
                <a:lnTo>
                  <a:pt x="382444" y="1820544"/>
                </a:lnTo>
                <a:lnTo>
                  <a:pt x="374185" y="1802453"/>
                </a:lnTo>
                <a:lnTo>
                  <a:pt x="366244" y="1783410"/>
                </a:lnTo>
                <a:lnTo>
                  <a:pt x="358621" y="1764684"/>
                </a:lnTo>
                <a:lnTo>
                  <a:pt x="351632" y="1745958"/>
                </a:lnTo>
                <a:lnTo>
                  <a:pt x="344962" y="1726914"/>
                </a:lnTo>
                <a:lnTo>
                  <a:pt x="338291" y="1707554"/>
                </a:lnTo>
                <a:lnTo>
                  <a:pt x="332256" y="1688510"/>
                </a:lnTo>
                <a:lnTo>
                  <a:pt x="326221" y="1668832"/>
                </a:lnTo>
                <a:lnTo>
                  <a:pt x="321139" y="1648837"/>
                </a:lnTo>
                <a:lnTo>
                  <a:pt x="315739" y="1629476"/>
                </a:lnTo>
                <a:lnTo>
                  <a:pt x="311292" y="1609163"/>
                </a:lnTo>
                <a:lnTo>
                  <a:pt x="306845" y="1589168"/>
                </a:lnTo>
                <a:lnTo>
                  <a:pt x="303033" y="1568855"/>
                </a:lnTo>
                <a:lnTo>
                  <a:pt x="299221" y="1548542"/>
                </a:lnTo>
                <a:lnTo>
                  <a:pt x="68929" y="1548542"/>
                </a:lnTo>
                <a:lnTo>
                  <a:pt x="61623" y="1548224"/>
                </a:lnTo>
                <a:lnTo>
                  <a:pt x="54952" y="1546955"/>
                </a:lnTo>
                <a:lnTo>
                  <a:pt x="48282" y="1545368"/>
                </a:lnTo>
                <a:lnTo>
                  <a:pt x="41929" y="1543146"/>
                </a:lnTo>
                <a:lnTo>
                  <a:pt x="36211" y="1540290"/>
                </a:lnTo>
                <a:lnTo>
                  <a:pt x="30494" y="1536798"/>
                </a:lnTo>
                <a:lnTo>
                  <a:pt x="24776" y="1532672"/>
                </a:lnTo>
                <a:lnTo>
                  <a:pt x="20329" y="1528546"/>
                </a:lnTo>
                <a:lnTo>
                  <a:pt x="15882" y="1523785"/>
                </a:lnTo>
                <a:lnTo>
                  <a:pt x="11753" y="1518390"/>
                </a:lnTo>
                <a:lnTo>
                  <a:pt x="8259" y="1512677"/>
                </a:lnTo>
                <a:lnTo>
                  <a:pt x="5400" y="1506646"/>
                </a:lnTo>
                <a:lnTo>
                  <a:pt x="2859" y="1500299"/>
                </a:lnTo>
                <a:lnTo>
                  <a:pt x="1588" y="1493951"/>
                </a:lnTo>
                <a:lnTo>
                  <a:pt x="317" y="1486651"/>
                </a:lnTo>
                <a:lnTo>
                  <a:pt x="0" y="1479986"/>
                </a:lnTo>
                <a:lnTo>
                  <a:pt x="0" y="1247022"/>
                </a:lnTo>
                <a:lnTo>
                  <a:pt x="317" y="1240357"/>
                </a:lnTo>
                <a:lnTo>
                  <a:pt x="1588" y="1233692"/>
                </a:lnTo>
                <a:lnTo>
                  <a:pt x="2859" y="1226709"/>
                </a:lnTo>
                <a:lnTo>
                  <a:pt x="5400" y="1220361"/>
                </a:lnTo>
                <a:lnTo>
                  <a:pt x="8259" y="1214966"/>
                </a:lnTo>
                <a:lnTo>
                  <a:pt x="11753" y="1209253"/>
                </a:lnTo>
                <a:lnTo>
                  <a:pt x="15882" y="1203857"/>
                </a:lnTo>
                <a:lnTo>
                  <a:pt x="20329" y="1199096"/>
                </a:lnTo>
                <a:lnTo>
                  <a:pt x="24776" y="1194653"/>
                </a:lnTo>
                <a:lnTo>
                  <a:pt x="30494" y="1190527"/>
                </a:lnTo>
                <a:lnTo>
                  <a:pt x="36211" y="1187035"/>
                </a:lnTo>
                <a:lnTo>
                  <a:pt x="41929" y="1184496"/>
                </a:lnTo>
                <a:lnTo>
                  <a:pt x="48282" y="1181640"/>
                </a:lnTo>
                <a:lnTo>
                  <a:pt x="54952" y="1180370"/>
                </a:lnTo>
                <a:lnTo>
                  <a:pt x="61623" y="1179101"/>
                </a:lnTo>
                <a:lnTo>
                  <a:pt x="68929" y="1178783"/>
                </a:lnTo>
                <a:lnTo>
                  <a:pt x="299221" y="1178783"/>
                </a:lnTo>
                <a:lnTo>
                  <a:pt x="303033" y="1158470"/>
                </a:lnTo>
                <a:lnTo>
                  <a:pt x="306845" y="1138158"/>
                </a:lnTo>
                <a:lnTo>
                  <a:pt x="311292" y="1118162"/>
                </a:lnTo>
                <a:lnTo>
                  <a:pt x="315739" y="1098167"/>
                </a:lnTo>
                <a:lnTo>
                  <a:pt x="321139" y="1078171"/>
                </a:lnTo>
                <a:lnTo>
                  <a:pt x="326221" y="1058493"/>
                </a:lnTo>
                <a:lnTo>
                  <a:pt x="332256" y="1038815"/>
                </a:lnTo>
                <a:lnTo>
                  <a:pt x="338291" y="1019454"/>
                </a:lnTo>
                <a:lnTo>
                  <a:pt x="344962" y="1000411"/>
                </a:lnTo>
                <a:lnTo>
                  <a:pt x="351632" y="981367"/>
                </a:lnTo>
                <a:lnTo>
                  <a:pt x="358621" y="962324"/>
                </a:lnTo>
                <a:lnTo>
                  <a:pt x="366244" y="943598"/>
                </a:lnTo>
                <a:lnTo>
                  <a:pt x="374185" y="924872"/>
                </a:lnTo>
                <a:lnTo>
                  <a:pt x="382444" y="906463"/>
                </a:lnTo>
                <a:lnTo>
                  <a:pt x="390703" y="888372"/>
                </a:lnTo>
                <a:lnTo>
                  <a:pt x="399279" y="870281"/>
                </a:lnTo>
                <a:lnTo>
                  <a:pt x="213139" y="734756"/>
                </a:lnTo>
                <a:lnTo>
                  <a:pt x="207422" y="730312"/>
                </a:lnTo>
                <a:lnTo>
                  <a:pt x="202657" y="725552"/>
                </a:lnTo>
                <a:lnTo>
                  <a:pt x="198528" y="720473"/>
                </a:lnTo>
                <a:lnTo>
                  <a:pt x="194716" y="715078"/>
                </a:lnTo>
                <a:lnTo>
                  <a:pt x="191540" y="709047"/>
                </a:lnTo>
                <a:lnTo>
                  <a:pt x="188998" y="703017"/>
                </a:lnTo>
                <a:lnTo>
                  <a:pt x="187092" y="696352"/>
                </a:lnTo>
                <a:lnTo>
                  <a:pt x="185504" y="690004"/>
                </a:lnTo>
                <a:lnTo>
                  <a:pt x="184869" y="683656"/>
                </a:lnTo>
                <a:lnTo>
                  <a:pt x="184869" y="676991"/>
                </a:lnTo>
                <a:lnTo>
                  <a:pt x="185187" y="670326"/>
                </a:lnTo>
                <a:lnTo>
                  <a:pt x="186457" y="663661"/>
                </a:lnTo>
                <a:lnTo>
                  <a:pt x="188363" y="657313"/>
                </a:lnTo>
                <a:lnTo>
                  <a:pt x="190904" y="650965"/>
                </a:lnTo>
                <a:lnTo>
                  <a:pt x="193763" y="644935"/>
                </a:lnTo>
                <a:lnTo>
                  <a:pt x="197575" y="638904"/>
                </a:lnTo>
                <a:lnTo>
                  <a:pt x="334797" y="451327"/>
                </a:lnTo>
                <a:lnTo>
                  <a:pt x="339244" y="445614"/>
                </a:lnTo>
                <a:lnTo>
                  <a:pt x="344009" y="440854"/>
                </a:lnTo>
                <a:lnTo>
                  <a:pt x="349409" y="436093"/>
                </a:lnTo>
                <a:lnTo>
                  <a:pt x="354491" y="432601"/>
                </a:lnTo>
                <a:lnTo>
                  <a:pt x="360527" y="429428"/>
                </a:lnTo>
                <a:lnTo>
                  <a:pt x="366562" y="426888"/>
                </a:lnTo>
                <a:lnTo>
                  <a:pt x="372915" y="424984"/>
                </a:lnTo>
                <a:lnTo>
                  <a:pt x="379585" y="423397"/>
                </a:lnTo>
                <a:lnTo>
                  <a:pt x="385938" y="422762"/>
                </a:lnTo>
                <a:lnTo>
                  <a:pt x="392609" y="422762"/>
                </a:lnTo>
                <a:lnTo>
                  <a:pt x="399279" y="423397"/>
                </a:lnTo>
                <a:lnTo>
                  <a:pt x="405632" y="424667"/>
                </a:lnTo>
                <a:lnTo>
                  <a:pt x="412303" y="426571"/>
                </a:lnTo>
                <a:lnTo>
                  <a:pt x="418655" y="428793"/>
                </a:lnTo>
                <a:lnTo>
                  <a:pt x="424691" y="431967"/>
                </a:lnTo>
                <a:lnTo>
                  <a:pt x="430726" y="435775"/>
                </a:lnTo>
                <a:lnTo>
                  <a:pt x="616866" y="571301"/>
                </a:lnTo>
                <a:lnTo>
                  <a:pt x="631795" y="557335"/>
                </a:lnTo>
                <a:lnTo>
                  <a:pt x="646724" y="543370"/>
                </a:lnTo>
                <a:lnTo>
                  <a:pt x="661654" y="529723"/>
                </a:lnTo>
                <a:lnTo>
                  <a:pt x="677218" y="516709"/>
                </a:lnTo>
                <a:lnTo>
                  <a:pt x="693101" y="503697"/>
                </a:lnTo>
                <a:lnTo>
                  <a:pt x="708665" y="491001"/>
                </a:lnTo>
                <a:lnTo>
                  <a:pt x="724547" y="478623"/>
                </a:lnTo>
                <a:lnTo>
                  <a:pt x="741065" y="466562"/>
                </a:lnTo>
                <a:lnTo>
                  <a:pt x="757900" y="454501"/>
                </a:lnTo>
                <a:lnTo>
                  <a:pt x="774418" y="443393"/>
                </a:lnTo>
                <a:lnTo>
                  <a:pt x="791570" y="431967"/>
                </a:lnTo>
                <a:lnTo>
                  <a:pt x="808723" y="421175"/>
                </a:lnTo>
                <a:lnTo>
                  <a:pt x="826194" y="410702"/>
                </a:lnTo>
                <a:lnTo>
                  <a:pt x="843982" y="400228"/>
                </a:lnTo>
                <a:lnTo>
                  <a:pt x="861770" y="390389"/>
                </a:lnTo>
                <a:lnTo>
                  <a:pt x="879876" y="380550"/>
                </a:lnTo>
                <a:lnTo>
                  <a:pt x="808088" y="161551"/>
                </a:lnTo>
                <a:lnTo>
                  <a:pt x="806182" y="154886"/>
                </a:lnTo>
                <a:lnTo>
                  <a:pt x="805547" y="147586"/>
                </a:lnTo>
                <a:lnTo>
                  <a:pt x="804911" y="140921"/>
                </a:lnTo>
                <a:lnTo>
                  <a:pt x="805229" y="134573"/>
                </a:lnTo>
                <a:lnTo>
                  <a:pt x="805864" y="127908"/>
                </a:lnTo>
                <a:lnTo>
                  <a:pt x="807770" y="121243"/>
                </a:lnTo>
                <a:lnTo>
                  <a:pt x="809676" y="114895"/>
                </a:lnTo>
                <a:lnTo>
                  <a:pt x="812217" y="109499"/>
                </a:lnTo>
                <a:lnTo>
                  <a:pt x="815711" y="103469"/>
                </a:lnTo>
                <a:lnTo>
                  <a:pt x="819523" y="98073"/>
                </a:lnTo>
                <a:lnTo>
                  <a:pt x="823970" y="93312"/>
                </a:lnTo>
                <a:lnTo>
                  <a:pt x="829052" y="88552"/>
                </a:lnTo>
                <a:lnTo>
                  <a:pt x="834135" y="84426"/>
                </a:lnTo>
                <a:lnTo>
                  <a:pt x="839852" y="80617"/>
                </a:lnTo>
                <a:lnTo>
                  <a:pt x="845888" y="77760"/>
                </a:lnTo>
                <a:lnTo>
                  <a:pt x="852558" y="75221"/>
                </a:lnTo>
                <a:lnTo>
                  <a:pt x="1073957" y="2857"/>
                </a:lnTo>
                <a:lnTo>
                  <a:pt x="1080628" y="1270"/>
                </a:lnTo>
                <a:lnTo>
                  <a:pt x="1087616" y="317"/>
                </a:lnTo>
                <a:lnTo>
                  <a:pt x="1094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KSO_Shape"/>
          <p:cNvSpPr/>
          <p:nvPr/>
        </p:nvSpPr>
        <p:spPr>
          <a:xfrm>
            <a:off x="1123315" y="4952365"/>
            <a:ext cx="990600" cy="1336675"/>
          </a:xfrm>
          <a:custGeom>
            <a:avLst/>
            <a:gdLst/>
            <a:ahLst/>
            <a:cxnLst/>
            <a:rect l="l" t="t" r="r" b="b"/>
            <a:pathLst>
              <a:path w="3132350" h="3959240">
                <a:moveTo>
                  <a:pt x="1005872" y="679617"/>
                </a:moveTo>
                <a:lnTo>
                  <a:pt x="1142879" y="679617"/>
                </a:lnTo>
                <a:lnTo>
                  <a:pt x="1142879" y="1011617"/>
                </a:lnTo>
                <a:lnTo>
                  <a:pt x="1474879" y="1011617"/>
                </a:lnTo>
                <a:lnTo>
                  <a:pt x="1474879" y="1148624"/>
                </a:lnTo>
                <a:lnTo>
                  <a:pt x="1142879" y="1148624"/>
                </a:lnTo>
                <a:lnTo>
                  <a:pt x="1142879" y="1480624"/>
                </a:lnTo>
                <a:lnTo>
                  <a:pt x="1005872" y="1480624"/>
                </a:lnTo>
                <a:lnTo>
                  <a:pt x="1005872" y="1148624"/>
                </a:lnTo>
                <a:lnTo>
                  <a:pt x="673872" y="1148624"/>
                </a:lnTo>
                <a:lnTo>
                  <a:pt x="673872" y="1011617"/>
                </a:lnTo>
                <a:lnTo>
                  <a:pt x="1005872" y="1011617"/>
                </a:lnTo>
                <a:close/>
                <a:moveTo>
                  <a:pt x="1080120" y="151325"/>
                </a:moveTo>
                <a:cubicBezTo>
                  <a:pt x="567161" y="151325"/>
                  <a:pt x="151325" y="567161"/>
                  <a:pt x="151325" y="1080120"/>
                </a:cubicBezTo>
                <a:cubicBezTo>
                  <a:pt x="151325" y="1593079"/>
                  <a:pt x="567161" y="2008915"/>
                  <a:pt x="1080120" y="2008915"/>
                </a:cubicBezTo>
                <a:cubicBezTo>
                  <a:pt x="1593079" y="2008915"/>
                  <a:pt x="2008915" y="1593079"/>
                  <a:pt x="2008915" y="1080120"/>
                </a:cubicBezTo>
                <a:cubicBezTo>
                  <a:pt x="2008915" y="567161"/>
                  <a:pt x="1593079" y="151325"/>
                  <a:pt x="1080120" y="151325"/>
                </a:cubicBezTo>
                <a:close/>
                <a:moveTo>
                  <a:pt x="1080120" y="0"/>
                </a:moveTo>
                <a:cubicBezTo>
                  <a:pt x="1676654" y="0"/>
                  <a:pt x="2160240" y="483586"/>
                  <a:pt x="2160240" y="1080120"/>
                </a:cubicBezTo>
                <a:cubicBezTo>
                  <a:pt x="2160240" y="1427165"/>
                  <a:pt x="1996568" y="1735982"/>
                  <a:pt x="1741553" y="1932755"/>
                </a:cubicBezTo>
                <a:lnTo>
                  <a:pt x="1967917" y="2284217"/>
                </a:lnTo>
                <a:lnTo>
                  <a:pt x="2037145" y="2234618"/>
                </a:lnTo>
                <a:cubicBezTo>
                  <a:pt x="2913254" y="2995439"/>
                  <a:pt x="3181132" y="3578954"/>
                  <a:pt x="3125302" y="3789029"/>
                </a:cubicBezTo>
                <a:cubicBezTo>
                  <a:pt x="3106500" y="3931371"/>
                  <a:pt x="2976322" y="3969409"/>
                  <a:pt x="2895645" y="3957062"/>
                </a:cubicBezTo>
                <a:cubicBezTo>
                  <a:pt x="2363446" y="3830214"/>
                  <a:pt x="1961795" y="2830323"/>
                  <a:pt x="1784689" y="2415489"/>
                </a:cubicBezTo>
                <a:lnTo>
                  <a:pt x="1850702" y="2368194"/>
                </a:lnTo>
                <a:lnTo>
                  <a:pt x="1622163" y="2013355"/>
                </a:lnTo>
                <a:cubicBezTo>
                  <a:pt x="1463260" y="2107083"/>
                  <a:pt x="1277898" y="2160240"/>
                  <a:pt x="1080120" y="2160240"/>
                </a:cubicBezTo>
                <a:cubicBezTo>
                  <a:pt x="483586" y="2160240"/>
                  <a:pt x="0" y="1676654"/>
                  <a:pt x="0" y="1080120"/>
                </a:cubicBezTo>
                <a:cubicBezTo>
                  <a:pt x="0" y="483586"/>
                  <a:pt x="483586" y="0"/>
                  <a:pt x="10801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87905" y="617220"/>
            <a:ext cx="83204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1.1、注册，填写企业信息。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1.2、发布项目需求/人力需求，发布招标书。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1.3、企业对投标人进行筛选，确定后停止招标，支付定金（注：系统所有支付的费用都是先支付到平台，待支付方式确认无误后或者10个自然日后，再由平台支付给收款方）。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1.4、企业支付尾款，完成交易。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1.5、企业可以搜索、查看工作室信息，主动邀请其投标。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1.6、企业可以申请广告位推荐并支付费用。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1.7、参赛者可根据实际情况以及用户体验适当增加功能。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2215515" y="181610"/>
            <a:ext cx="28047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800" b="1" dirty="0" smtClean="0">
                <a:latin typeface="Franklin Gothic Book" panose="020B0503020102020204" pitchFamily="34" charset="0"/>
                <a:ea typeface="微软雅黑" panose="020B0503020204020204" pitchFamily="34" charset="-122"/>
              </a:rPr>
              <a:t>企业用户、发包公司</a:t>
            </a:r>
            <a:endParaRPr lang="en-US" altLang="zh-CN" sz="1800" b="1" dirty="0" smtClean="0"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95525" y="2767965"/>
            <a:ext cx="8315960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工作室入驻、团队信息录入、成功案例录入。业务范围录入；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查看招标需求，进行投标；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中标后申请支付首付款，过程中根据完成进度支付进度款，项目完成、客户验收后申请支付尾款；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工作室申请广告位推荐并支付费用；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参赛者可根据实际情况以及用户体验适当增加功能。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2223135" y="2332355"/>
            <a:ext cx="366522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800" b="1" dirty="0" smtClean="0">
                <a:latin typeface="Franklin Gothic Book" panose="020B0503020102020204" pitchFamily="34" charset="0"/>
                <a:ea typeface="微软雅黑" panose="020B0503020204020204" pitchFamily="34" charset="-122"/>
              </a:rPr>
              <a:t>工作室用户（学生的初创公司）</a:t>
            </a:r>
            <a:endParaRPr lang="zh-CN" altLang="en-US" sz="1800" b="1" dirty="0" smtClean="0"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9810" y="4952365"/>
            <a:ext cx="8315960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对企业用户信息审核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对工作室信息审核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项目招标进度查看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项目执行情况图表统计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费用管理、支付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广告位管理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系统角色、权限管理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2280285" y="4516755"/>
            <a:ext cx="17240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800" b="1" dirty="0" smtClean="0">
                <a:latin typeface="Franklin Gothic Book" panose="020B0503020102020204" pitchFamily="34" charset="0"/>
                <a:ea typeface="微软雅黑" panose="020B0503020204020204" pitchFamily="34" charset="-122"/>
              </a:rPr>
              <a:t>系统管理员</a:t>
            </a:r>
            <a:endParaRPr lang="zh-CN" altLang="en-US" sz="1800" b="1" dirty="0" smtClean="0"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7835" y="4282758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84E5E"/>
                </a:solidFill>
              </a:rPr>
              <a:t>工作分配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7501" y="1795873"/>
            <a:ext cx="2196998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02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椭圆 2302"/>
          <p:cNvSpPr/>
          <p:nvPr/>
        </p:nvSpPr>
        <p:spPr>
          <a:xfrm>
            <a:off x="5034771" y="474211"/>
            <a:ext cx="1831137" cy="584589"/>
          </a:xfrm>
          <a:prstGeom prst="ellipse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6" name="椭圆 2305"/>
          <p:cNvSpPr/>
          <p:nvPr/>
        </p:nvSpPr>
        <p:spPr>
          <a:xfrm>
            <a:off x="1390015" y="474211"/>
            <a:ext cx="1831137" cy="584589"/>
          </a:xfrm>
          <a:prstGeom prst="ellipse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7" name="椭圆 2306"/>
          <p:cNvSpPr/>
          <p:nvPr/>
        </p:nvSpPr>
        <p:spPr>
          <a:xfrm>
            <a:off x="8758902" y="474211"/>
            <a:ext cx="1831137" cy="584589"/>
          </a:xfrm>
          <a:prstGeom prst="ellipse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8" name="TextBox 4"/>
          <p:cNvSpPr txBox="1">
            <a:spLocks noChangeArrowheads="1"/>
          </p:cNvSpPr>
          <p:nvPr/>
        </p:nvSpPr>
        <p:spPr bwMode="auto">
          <a:xfrm>
            <a:off x="1447374" y="526238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周池锋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19" name="TextBox 4"/>
          <p:cNvSpPr txBox="1">
            <a:spLocks noChangeArrowheads="1"/>
          </p:cNvSpPr>
          <p:nvPr/>
        </p:nvSpPr>
        <p:spPr bwMode="auto">
          <a:xfrm>
            <a:off x="5108119" y="507284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吴积友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20" name="TextBox 4"/>
          <p:cNvSpPr txBox="1">
            <a:spLocks noChangeArrowheads="1"/>
          </p:cNvSpPr>
          <p:nvPr/>
        </p:nvSpPr>
        <p:spPr bwMode="auto">
          <a:xfrm>
            <a:off x="8821351" y="507285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李港进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22" name="矩形 2321"/>
          <p:cNvSpPr/>
          <p:nvPr/>
        </p:nvSpPr>
        <p:spPr>
          <a:xfrm>
            <a:off x="1218053" y="1515005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首页，个人中心，头尾公共样式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27" name="矩形 2326"/>
          <p:cNvSpPr/>
          <p:nvPr/>
        </p:nvSpPr>
        <p:spPr>
          <a:xfrm>
            <a:off x="4878798" y="1515005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登录注册，联系我们，开发阶段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28" name="矩形 2327"/>
          <p:cNvSpPr/>
          <p:nvPr/>
        </p:nvSpPr>
        <p:spPr>
          <a:xfrm>
            <a:off x="8586941" y="1500823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开发者首页，发布列表，估价详情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32086" y="2419851"/>
            <a:ext cx="1831137" cy="584589"/>
          </a:xfrm>
          <a:prstGeom prst="ellipse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685733" y="2419851"/>
            <a:ext cx="1831137" cy="584589"/>
          </a:xfrm>
          <a:prstGeom prst="ellipse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1602" y="2419851"/>
            <a:ext cx="1831137" cy="584589"/>
          </a:xfrm>
          <a:prstGeom prst="ellipse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390194" y="2452924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杨鑫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024051" y="2452925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胡家铭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8742457" y="2452926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鲍丽亚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60873" y="3460645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项目详情，工作室详情，估价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89641" y="3446463"/>
            <a:ext cx="27846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项目列表，成功案例，阶段划分，报价单，支付页面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91386" y="3446463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发布项目需求，帮助，报名列表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15"/>
          <p:cNvSpPr txBox="1"/>
          <p:nvPr/>
        </p:nvSpPr>
        <p:spPr>
          <a:xfrm>
            <a:off x="2646045" y="5529580"/>
            <a:ext cx="707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 ,  css  ,  javaScript  ,  jQuery  ,  Bootstrap3  ,  ajax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localStorage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87806" y="4704649"/>
            <a:ext cx="1816100" cy="583565"/>
          </a:xfrm>
          <a:prstGeom prst="rect">
            <a:avLst/>
          </a:prstGeom>
          <a:solidFill>
            <a:srgbClr val="ECC34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84E5E"/>
                </a:solidFill>
              </a:rPr>
              <a:t>所用技术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7835" y="4282758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384E5E"/>
                </a:solidFill>
              </a:rPr>
              <a:t>项目介绍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7501" y="1795873"/>
            <a:ext cx="2196998" cy="22148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03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40690" y="295141"/>
            <a:ext cx="1831137" cy="584589"/>
          </a:xfrm>
          <a:prstGeom prst="ellipse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98049" y="347168"/>
            <a:ext cx="17164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周池锋</a:t>
            </a:r>
            <a:endParaRPr lang="zh-CN" altLang="en-US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28" y="1335935"/>
            <a:ext cx="278465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首页，个人中心，头尾公共样式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7160" y="303784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</a:rPr>
              <a:t>待添加</a:t>
            </a:r>
            <a:endParaRPr lang="zh-CN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2b2ea6de-c86a-41c6-9a56-0ae8bd2dc3c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WPS 演示</Application>
  <PresentationFormat>自定义</PresentationFormat>
  <Paragraphs>181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Impact</vt:lpstr>
      <vt:lpstr>Franklin Gothic Book</vt:lpstr>
      <vt:lpstr>Calibri</vt:lpstr>
      <vt:lpstr>Arial Unicode MS</vt:lpstr>
      <vt:lpstr>Arial Narrow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</cp:revision>
  <dcterms:created xsi:type="dcterms:W3CDTF">2019-04-11T06:43:00Z</dcterms:created>
  <dcterms:modified xsi:type="dcterms:W3CDTF">2019-04-12T00:35:42Z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