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73089d7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73089d7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073089d7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073089d7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73089d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73089d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073089d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073089d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073089d7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073089d7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8968bc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8968bc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73089d7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73089d7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Züri wie neu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09550"/>
            <a:ext cx="74295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209550"/>
            <a:ext cx="73628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209550"/>
            <a:ext cx="74295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209550"/>
            <a:ext cx="63055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88" y="209550"/>
            <a:ext cx="736282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531075"/>
            <a:ext cx="4724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543850" y="115825"/>
            <a:ext cx="78015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/>
              <a:t>Forecast of number of reports</a:t>
            </a:r>
            <a:endParaRPr sz="40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75" y="1060825"/>
            <a:ext cx="4440275" cy="23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0825"/>
            <a:ext cx="4310774" cy="2276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941800" y="4148100"/>
            <a:ext cx="61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Using machine learning (Long Short Term Memory model)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