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208A-CBB8-4EBB-8831-2BBC02EDA3ED}" type="datetimeFigureOut">
              <a:rPr lang="en-US" smtClean="0"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6626-F463-47AD-9797-AEBAA0FB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40435" y="2226226"/>
            <a:ext cx="7802880" cy="2785110"/>
            <a:chOff x="2040435" y="2226226"/>
            <a:chExt cx="7802880" cy="2785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35" y="2226226"/>
              <a:ext cx="3901440" cy="2785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875" y="2226226"/>
              <a:ext cx="3901440" cy="2785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4113872" y="4568058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818722" y="4472808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51947" y="4444233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847172" y="4168008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285322" y="3777483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780622" y="3815583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4894922" y="3386958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4894922" y="2748783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875872" y="2367783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6772" y="2396358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294847" y="3053583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9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613532" y="3127059"/>
            <a:ext cx="8778246" cy="2926084"/>
            <a:chOff x="1613532" y="3127059"/>
            <a:chExt cx="8778246" cy="2926084"/>
          </a:xfrm>
        </p:grpSpPr>
        <p:grpSp>
          <p:nvGrpSpPr>
            <p:cNvPr id="35" name="Group 34"/>
            <p:cNvGrpSpPr/>
            <p:nvPr/>
          </p:nvGrpSpPr>
          <p:grpSpPr>
            <a:xfrm>
              <a:off x="1613532" y="3127059"/>
              <a:ext cx="8778246" cy="2926084"/>
              <a:chOff x="1406920" y="3403104"/>
              <a:chExt cx="8778246" cy="292608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96044" y="3403106"/>
                <a:ext cx="4389122" cy="2926082"/>
                <a:chOff x="6002655" y="3352299"/>
                <a:chExt cx="4389122" cy="2926082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2655" y="3352300"/>
                  <a:ext cx="2194561" cy="29260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97216" y="3352299"/>
                  <a:ext cx="2194561" cy="29260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6920" y="3403105"/>
                <a:ext cx="2194561" cy="29260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736" y="3403104"/>
                <a:ext cx="2194561" cy="29260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39" name="Straight Arrow Connector 38"/>
            <p:cNvCxnSpPr/>
            <p:nvPr/>
          </p:nvCxnSpPr>
          <p:spPr>
            <a:xfrm flipH="1">
              <a:off x="2611750" y="5516880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4730110" y="4556760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7061830" y="3962400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9210670" y="4998720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101216" y="174615"/>
            <a:ext cx="7614920" cy="2785113"/>
            <a:chOff x="2101216" y="174615"/>
            <a:chExt cx="7614920" cy="27851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216" y="174618"/>
              <a:ext cx="3901440" cy="2785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655" y="174616"/>
              <a:ext cx="3713481" cy="2785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4116277" y="1957388"/>
              <a:ext cx="137702" cy="137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352022" y="2496328"/>
              <a:ext cx="0" cy="19448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116277" y="1207710"/>
              <a:ext cx="137702" cy="137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097352" y="174615"/>
              <a:ext cx="137702" cy="137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119046" y="2496328"/>
              <a:ext cx="137702" cy="137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7174356" y="1064968"/>
              <a:ext cx="137702" cy="137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7957197" y="1063135"/>
              <a:ext cx="137702" cy="137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50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4256" y="1857090"/>
            <a:ext cx="11473178" cy="2926080"/>
            <a:chOff x="594997" y="2100643"/>
            <a:chExt cx="11473178" cy="292608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997" y="2100643"/>
              <a:ext cx="4871719" cy="2926080"/>
              <a:chOff x="3320211" y="3931920"/>
              <a:chExt cx="4871719" cy="292608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380"/>
              <a:stretch/>
            </p:blipFill>
            <p:spPr>
              <a:xfrm>
                <a:off x="3320211" y="3931920"/>
                <a:ext cx="2677159" cy="29260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7370" y="3931920"/>
                <a:ext cx="2194560" cy="29260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892"/>
            <a:stretch/>
          </p:blipFill>
          <p:spPr>
            <a:xfrm>
              <a:off x="5466716" y="2100643"/>
              <a:ext cx="2696209" cy="292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6735" y="2100643"/>
              <a:ext cx="3901440" cy="292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8749660" y="2904490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2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67574" y="1242815"/>
            <a:ext cx="9795007" cy="2926080"/>
            <a:chOff x="1367574" y="1242815"/>
            <a:chExt cx="9795007" cy="29260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014" y="1242815"/>
              <a:ext cx="3901440" cy="292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574" y="1242815"/>
              <a:ext cx="3901440" cy="292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2" t="27447" r="25826" b="21551"/>
            <a:stretch/>
          </p:blipFill>
          <p:spPr>
            <a:xfrm>
              <a:off x="9170454" y="1242815"/>
              <a:ext cx="1989826" cy="14923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97" t="22994" r="21741" b="25944"/>
            <a:stretch/>
          </p:blipFill>
          <p:spPr>
            <a:xfrm>
              <a:off x="9170454" y="2674800"/>
              <a:ext cx="1992127" cy="1494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4840097" y="2735183"/>
              <a:ext cx="127766" cy="1277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78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Mystilivia</dc:creator>
  <cp:lastModifiedBy>Mystilivia</cp:lastModifiedBy>
  <cp:revision>5</cp:revision>
  <dcterms:created xsi:type="dcterms:W3CDTF">2017-08-04T19:50:19Z</dcterms:created>
  <dcterms:modified xsi:type="dcterms:W3CDTF">2017-08-04T20:25:52Z</dcterms:modified>
</cp:coreProperties>
</file>