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6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4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6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8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12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87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33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4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0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7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209C-D2A5-A841-490A-F4E4B16D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607035"/>
            <a:ext cx="7765322" cy="97045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0891-EE88-FB97-B324-649357AD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646" y="1863967"/>
            <a:ext cx="7765322" cy="4525110"/>
          </a:xfrm>
        </p:spPr>
        <p:txBody>
          <a:bodyPr/>
          <a:lstStyle/>
          <a:p>
            <a:r>
              <a:rPr lang="en-US" sz="3200" dirty="0" err="1"/>
              <a:t>S.Deepak</a:t>
            </a:r>
            <a:endParaRPr lang="en-US" sz="3200" dirty="0"/>
          </a:p>
          <a:p>
            <a:r>
              <a:rPr lang="en-US" sz="3200" dirty="0"/>
              <a:t> REGISTER NO : 222403592</a:t>
            </a:r>
          </a:p>
          <a:p>
            <a:r>
              <a:rPr lang="en-US" sz="3200" dirty="0"/>
              <a:t>Nm id :</a:t>
            </a:r>
            <a:r>
              <a:rPr lang="en-US" sz="2000" dirty="0"/>
              <a:t>BFDAA247D89A959A004465058774A8F8</a:t>
            </a:r>
          </a:p>
          <a:p>
            <a:r>
              <a:rPr lang="en-US" sz="2800" b="1" dirty="0"/>
              <a:t>Department :  Computer science wit AI</a:t>
            </a:r>
          </a:p>
          <a:p>
            <a:r>
              <a:rPr lang="en-US" sz="3200" dirty="0"/>
              <a:t>Sridevi Arts &amp; Science College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70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Conclusion:</a:t>
            </a:r>
          </a:p>
          <a:p>
            <a:r>
              <a:t>• Student portal improves accessibility &amp; efficiency</a:t>
            </a:r>
          </a:p>
          <a:p>
            <a:r>
              <a:t>• Easy to maintain academic info</a:t>
            </a:r>
          </a:p>
          <a:p>
            <a:endParaRPr/>
          </a:p>
          <a:p>
            <a:r>
              <a:t>Future Scope:</a:t>
            </a:r>
          </a:p>
          <a:p>
            <a:r>
              <a:t>• Add Database (MySQL / Firebase)</a:t>
            </a:r>
          </a:p>
          <a:p>
            <a:r>
              <a:t>• Admin dashboard</a:t>
            </a:r>
          </a:p>
          <a:p>
            <a:r>
              <a:t>• Online attendance &amp;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D787-E6DE-8894-43C9-202196E0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0CF1-6DEA-8DCA-B6D0-0E4CBB7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https://github.com/sdeepak24901bscai-gif/Deepak_222403592.git</a:t>
            </a:r>
          </a:p>
        </p:txBody>
      </p:sp>
    </p:spTree>
    <p:extLst>
      <p:ext uri="{BB962C8B-B14F-4D97-AF65-F5344CB8AC3E}">
        <p14:creationId xmlns:p14="http://schemas.microsoft.com/office/powerpoint/2010/main" val="365992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954" y="2294471"/>
            <a:ext cx="7080026" cy="1828801"/>
          </a:xfrm>
        </p:spPr>
        <p:txBody>
          <a:bodyPr>
            <a:normAutofit fontScale="90000"/>
          </a:bodyPr>
          <a:lstStyle/>
          <a:p>
            <a:r>
              <a:rPr dirty="0"/>
              <a:t>Student Information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Objectives</a:t>
            </a:r>
          </a:p>
          <a:p>
            <a:r>
              <a:t>4. System Features</a:t>
            </a:r>
          </a:p>
          <a:p>
            <a:r>
              <a:t>5. Tools and Technologies</a:t>
            </a:r>
          </a:p>
          <a:p>
            <a:r>
              <a:t>6. Screenshots (Implementation)</a:t>
            </a:r>
          </a:p>
          <a:p>
            <a:r>
              <a:t>7. Conclusion &amp; Future Scope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face difficulty in accessing academic information such as syllabus, courses, fees, and timetables. Manual distribution leads to inefficiency and delays.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58512"/>
            <a:ext cx="6377940" cy="1293028"/>
          </a:xfrm>
        </p:spPr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Student Information Portal provides a centralized online platform for students to:</a:t>
            </a:r>
          </a:p>
          <a:p>
            <a:r>
              <a:t>• View courses and fees</a:t>
            </a:r>
          </a:p>
          <a:p>
            <a:r>
              <a:t>• Download syllabus</a:t>
            </a:r>
          </a:p>
          <a:p>
            <a:r>
              <a:t>• Check timetables</a:t>
            </a:r>
          </a:p>
          <a:p>
            <a:r>
              <a:t>• Register and login securely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 an easy-to-use student portal</a:t>
            </a:r>
          </a:p>
          <a:p>
            <a:r>
              <a:t>• Centralized access to academic information</a:t>
            </a:r>
          </a:p>
          <a:p>
            <a:r>
              <a:t>• Reduce manual work in syllabus &amp; timetable sharing</a:t>
            </a:r>
          </a:p>
          <a:p>
            <a:r>
              <a:t>• Secure login &amp; registration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Home Page → Overview of college departments</a:t>
            </a:r>
          </a:p>
          <a:p>
            <a:r>
              <a:t>• Courses Page → Course details, fees, syllabus download</a:t>
            </a:r>
          </a:p>
          <a:p>
            <a:r>
              <a:t>• Departments Page → HOD &amp; Staff info</a:t>
            </a:r>
          </a:p>
          <a:p>
            <a:r>
              <a:t>• Time Tables → Daily/weekly schedule</a:t>
            </a:r>
          </a:p>
          <a:p>
            <a:r>
              <a:t>• Register/Login → Secure student access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HTML, CSS</a:t>
            </a:r>
          </a:p>
          <a:p>
            <a:r>
              <a:t>• Editor: VS Code</a:t>
            </a:r>
          </a:p>
          <a:p>
            <a:r>
              <a:t>• Browser: Microsoft Edge / Chrome</a:t>
            </a:r>
          </a:p>
          <a:p>
            <a:r>
              <a:t>• System Requirement: Any basic PC with internet browser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Home Page</a:t>
            </a:r>
          </a:p>
          <a:p>
            <a:r>
              <a:rPr dirty="0"/>
              <a:t>• Courses Page</a:t>
            </a:r>
          </a:p>
          <a:p>
            <a:r>
              <a:rPr dirty="0"/>
              <a:t>• Departments Page</a:t>
            </a:r>
          </a:p>
          <a:p>
            <a:r>
              <a:rPr dirty="0"/>
              <a:t>• Timetable Page</a:t>
            </a:r>
          </a:p>
          <a:p>
            <a:r>
              <a:rPr dirty="0"/>
              <a:t>• Registration &amp; Login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101</TotalTime>
  <Words>294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 </vt:lpstr>
      <vt:lpstr>Student Information Portal</vt:lpstr>
      <vt:lpstr>Agenda</vt:lpstr>
      <vt:lpstr>Problem Statement</vt:lpstr>
      <vt:lpstr>Project Overview</vt:lpstr>
      <vt:lpstr>Objectives</vt:lpstr>
      <vt:lpstr>System Features</vt:lpstr>
      <vt:lpstr>Tools and Technologies</vt:lpstr>
      <vt:lpstr>Implementation</vt:lpstr>
      <vt:lpstr>Conclusion &amp; Future Scope</vt:lpstr>
      <vt:lpstr>GIT 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bsc second</dc:creator>
  <cp:keywords/>
  <dc:description>generated using python-pptx</dc:description>
  <cp:lastModifiedBy>bsc second</cp:lastModifiedBy>
  <cp:revision>6</cp:revision>
  <dcterms:created xsi:type="dcterms:W3CDTF">2013-01-27T09:14:16Z</dcterms:created>
  <dcterms:modified xsi:type="dcterms:W3CDTF">2025-09-10T09:09:45Z</dcterms:modified>
  <cp:category/>
</cp:coreProperties>
</file>