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slideLayouts/slideLayout6.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7.xml" ContentType="application/vnd.openxmlformats-officedocument.presentationml.slideLayout+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9.xml" ContentType="application/vnd.openxmlformats-officedocument.presentationml.slideLayout+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10.xml" ContentType="application/vnd.openxmlformats-officedocument.presentationml.slideLayout+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1.xml" ContentType="application/vnd.openxmlformats-officedocument.presentationml.slideLayout+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tags/tag36.xml" ContentType="application/vnd.openxmlformats-officedocument.presentationml.tags+xml"/>
  <Override PartName="/ppt/notesSlides/notesSlide1.xml" ContentType="application/vnd.openxmlformats-officedocument.presentationml.notesSlide+xml"/>
  <Override PartName="/ppt/slides/slide2.xml" ContentType="application/vnd.openxmlformats-officedocument.presentationml.slide+xml"/>
  <Override PartName="/ppt/tags/tag37.xml" ContentType="application/vnd.openxmlformats-officedocument.presentationml.tags+xml"/>
  <Override PartName="/ppt/slides/slide3.xml" ContentType="application/vnd.openxmlformats-officedocument.presentationml.slide+xml"/>
  <Override PartName="/ppt/tags/tag38.xml" ContentType="application/vnd.openxmlformats-officedocument.presentationml.tags+xml"/>
  <Override PartName="/ppt/slides/slide4.xml" ContentType="application/vnd.openxmlformats-officedocument.presentationml.slide+xml"/>
  <Override PartName="/ppt/tags/tag39.xml" ContentType="application/vnd.openxmlformats-officedocument.presentationml.tags+xml"/>
  <Override PartName="/ppt/slides/slide5.xml" ContentType="application/vnd.openxmlformats-officedocument.presentationml.slide+xml"/>
  <Override PartName="/ppt/tags/tag40.xml" ContentType="application/vnd.openxmlformats-officedocument.presentationml.tags+xml"/>
  <Override PartName="/ppt/slides/slide6.xml" ContentType="application/vnd.openxmlformats-officedocument.presentationml.slide+xml"/>
  <Override PartName="/ppt/tags/tag41.xml" ContentType="application/vnd.openxmlformats-officedocument.presentationml.tags+xml"/>
  <Override PartName="/ppt/slides/slide7.xml" ContentType="application/vnd.openxmlformats-officedocument.presentationml.slide+xml"/>
  <Override PartName="/ppt/tags/tag42.xml" ContentType="application/vnd.openxmlformats-officedocument.presentationml.tags+xml"/>
  <Override PartName="/ppt/slides/slide8.xml" ContentType="application/vnd.openxmlformats-officedocument.presentationml.slide+xml"/>
  <Override PartName="/ppt/tags/tag43.xml" ContentType="application/vnd.openxmlformats-officedocument.presentationml.tags+xml"/>
  <Override PartName="/ppt/slides/slide9.xml" ContentType="application/vnd.openxmlformats-officedocument.presentationml.slide+xml"/>
  <Override PartName="/ppt/tags/tag44.xml" ContentType="application/vnd.openxmlformats-officedocument.presentationml.tags+xml"/>
  <Override PartName="/ppt/slides/slide10.xml" ContentType="application/vnd.openxmlformats-officedocument.presentationml.slide+xml"/>
  <Override PartName="/ppt/tags/tag45.xml" ContentType="application/vnd.openxmlformats-officedocument.presentationml.tags+xml"/>
  <Override PartName="/ppt/slides/slide11.xml" ContentType="application/vnd.openxmlformats-officedocument.presentationml.slide+xml"/>
  <Override PartName="/ppt/tags/tag46.xml" ContentType="application/vnd.openxmlformats-officedocument.presentationml.tags+xml"/>
  <Override PartName="/ppt/slides/slide12.xml" ContentType="application/vnd.openxmlformats-officedocument.presentationml.slide+xml"/>
  <Override PartName="/ppt/tags/tag47.xml" ContentType="application/vnd.openxmlformats-officedocument.presentationml.tags+xml"/>
  <Override PartName="/ppt/notesSlides/notesSlide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4" r:id="rId1"/>
  </p:sldMasterIdLst>
  <p:notesMasterIdLst>
    <p:notesMasterId r:id="rId2"/>
  </p:notesMasterIdLst>
  <p:handoutMasterIdLst>
    <p:handoutMasterId r:id="rId3"/>
  </p:handoutMasterIdLst>
  <p:sldIdLst>
    <p:sldId id="287" r:id="rId4"/>
    <p:sldId id="288" r:id="rId5"/>
    <p:sldId id="289" r:id="rId6"/>
    <p:sldId id="290" r:id="rId7"/>
    <p:sldId id="291" r:id="rId8"/>
    <p:sldId id="292" r:id="rId9"/>
    <p:sldId id="293" r:id="rId10"/>
    <p:sldId id="294" r:id="rId11"/>
    <p:sldId id="295" r:id="rId12"/>
    <p:sldId id="296" r:id="rId13"/>
    <p:sldId id="297" r:id="rId14"/>
    <p:sldId id="298"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3D7183"/>
    <a:srgbClr val="FFFFFF"/>
    <a:srgbClr val="A4BAB4"/>
    <a:srgbClr val="DCDCDC"/>
    <a:srgbClr val="F0F0F0"/>
    <a:srgbClr val="E6E6E6"/>
    <a:srgbClr val="C8C8C8"/>
    <a:srgbClr val="FAFAFA"/>
    <a:srgbClr val="BEBEBE"/>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3778" autoAdjust="0"/>
    <p:restoredTop sz="94660"/>
  </p:normalViewPr>
  <p:slideViewPr>
    <p:cSldViewPr snapToGrid="0">
      <p:cViewPr varScale="1">
        <p:scale>
          <a:sx n="78" d="100"/>
          <a:sy n="78" d="100"/>
        </p:scale>
        <p:origin x="654" y="54"/>
      </p:cViewPr>
      <p:guideLst>
        <p:guide orient="horz" pos="2079"/>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653"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latin typeface="微软雅黑" panose="020B0503020204020204" charset="-122"/>
              <a:ea typeface="微软雅黑" panose="020B0503020204020204" charset="-122"/>
            </a:endParaRPr>
          </a:p>
        </p:txBody>
      </p:sp>
      <p:sp>
        <p:nvSpPr>
          <p:cNvPr id="1048654"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latin typeface="Arial Black" panose="020B0A04020102020204" charset="0"/>
                <a:ea typeface="Arial Black" panose="020B0A04020102020204" charset="0"/>
              </a:rPr>
            </a:fld>
            <a:endParaRPr altLang="en-US" lang="zh-CN" smtClean="0">
              <a:latin typeface="Arial Black" panose="020B0A04020102020204" charset="0"/>
              <a:ea typeface="Arial Black" panose="020B0A04020102020204" charset="0"/>
            </a:endParaRPr>
          </a:p>
        </p:txBody>
      </p:sp>
      <p:sp>
        <p:nvSpPr>
          <p:cNvPr id="1048655"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latin typeface="微软雅黑" panose="020B0503020204020204" charset="-122"/>
              <a:ea typeface="微软雅黑" panose="020B0503020204020204" charset="-122"/>
            </a:endParaRPr>
          </a:p>
        </p:txBody>
      </p:sp>
      <p:sp>
        <p:nvSpPr>
          <p:cNvPr id="1048656"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latin typeface="Arial Black" panose="020B0A04020102020204" charset="0"/>
                <a:ea typeface="Arial Black" panose="020B0A04020102020204" charset="0"/>
              </a:rPr>
            </a:fld>
            <a:endParaRPr altLang="en-US" lang="zh-CN" smtClean="0">
              <a:latin typeface="Arial Black" panose="020B0A04020102020204" charset="0"/>
              <a:ea typeface="Arial Black" panose="020B0A04020102020204" charset="0"/>
            </a:endParaRPr>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647"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atin typeface="Arial Black" panose="020B0A04020102020204" charset="0"/>
                <a:ea typeface="Arial Black" panose="020B0A04020102020204" charset="0"/>
              </a:defRPr>
            </a:lvl1pPr>
          </a:lstStyle>
          <a:p>
            <a:endParaRPr altLang="en-US" lang="zh-CN"/>
          </a:p>
        </p:txBody>
      </p:sp>
      <p:sp>
        <p:nvSpPr>
          <p:cNvPr id="1048648"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atin typeface="Arial Black" panose="020B0A04020102020204" charset="0"/>
                <a:ea typeface="Arial Black" panose="020B0A04020102020204" charset="0"/>
              </a:defRPr>
            </a:lvl1pPr>
          </a:lstStyle>
          <a:p>
            <a:fld id="{1AC49D05-6128-4D0D-A32A-06A5E73B386C}" type="datetimeFigureOut">
              <a:rPr altLang="en-US" lang="zh-CN" smtClean="0"/>
            </a:fld>
            <a:endParaRPr altLang="en-US" lang="zh-CN"/>
          </a:p>
        </p:txBody>
      </p:sp>
      <p:sp>
        <p:nvSpPr>
          <p:cNvPr id="1048649"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650"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第二级</a:t>
            </a:r>
            <a:endParaRPr altLang="en-US" lang="zh-CN"/>
          </a:p>
          <a:p>
            <a:pPr lvl="2"/>
            <a:r>
              <a:rPr altLang="en-US" lang="zh-CN"/>
              <a:t>第三级</a:t>
            </a:r>
            <a:endParaRPr altLang="en-US" lang="zh-CN"/>
          </a:p>
          <a:p>
            <a:pPr lvl="3"/>
            <a:r>
              <a:rPr altLang="en-US" lang="zh-CN"/>
              <a:t>第四级</a:t>
            </a:r>
            <a:endParaRPr altLang="en-US" lang="zh-CN"/>
          </a:p>
          <a:p>
            <a:pPr lvl="4"/>
            <a:r>
              <a:rPr altLang="en-US" lang="zh-CN"/>
              <a:t>第五级</a:t>
            </a:r>
            <a:endParaRPr altLang="en-US" lang="zh-CN"/>
          </a:p>
        </p:txBody>
      </p:sp>
      <p:sp>
        <p:nvSpPr>
          <p:cNvPr id="1048651"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atin typeface="Arial Black" panose="020B0A04020102020204" charset="0"/>
                <a:ea typeface="Arial Black" panose="020B0A04020102020204" charset="0"/>
              </a:defRPr>
            </a:lvl1pPr>
          </a:lstStyle>
          <a:p>
            <a:endParaRPr altLang="en-US" lang="zh-CN"/>
          </a:p>
        </p:txBody>
      </p:sp>
      <p:sp>
        <p:nvSpPr>
          <p:cNvPr id="1048652"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atin typeface="Arial Black" panose="020B0A04020102020204" charset="0"/>
                <a:ea typeface="Arial Black" panose="020B0A04020102020204" charset="0"/>
              </a:defRPr>
            </a:lvl1pPr>
          </a:lstStyle>
          <a:p>
            <a:fld id="{5849F42C-2DAE-424C-A4B8-3140182C3E9F}"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600" kern="1200">
        <a:solidFill>
          <a:schemeClr val="tx1"/>
        </a:solidFill>
        <a:latin typeface="Arial Black" panose="020B0A04020102020204" charset="0"/>
        <a:ea typeface="Arial Black" panose="020B0A04020102020204" charset="0"/>
        <a:cs typeface="+mn-cs"/>
      </a:defRPr>
    </a:lvl1pPr>
    <a:lvl2pPr algn="l" defTabSz="914400" eaLnBrk="1" hangingPunct="1" latinLnBrk="0" marL="457200" rtl="0">
      <a:defRPr sz="1200" kern="1200">
        <a:solidFill>
          <a:schemeClr val="tx1"/>
        </a:solidFill>
        <a:latin typeface="Arial Black" panose="020B0A04020102020204" charset="0"/>
        <a:ea typeface="Arial Black" panose="020B0A04020102020204" charset="0"/>
        <a:cs typeface="+mn-cs"/>
      </a:defRPr>
    </a:lvl2pPr>
    <a:lvl3pPr algn="l" defTabSz="914400" eaLnBrk="1" hangingPunct="1" latinLnBrk="0" marL="914400" rtl="0">
      <a:defRPr sz="1200" kern="1200">
        <a:solidFill>
          <a:schemeClr val="tx1"/>
        </a:solidFill>
        <a:latin typeface="Arial Black" panose="020B0A04020102020204" charset="0"/>
        <a:ea typeface="Arial Black" panose="020B0A04020102020204" charset="0"/>
        <a:cs typeface="+mn-cs"/>
      </a:defRPr>
    </a:lvl3pPr>
    <a:lvl4pPr algn="l" defTabSz="914400" eaLnBrk="1" hangingPunct="1" latinLnBrk="0" marL="1371600" rtl="0">
      <a:defRPr sz="1200" kern="1200">
        <a:solidFill>
          <a:schemeClr val="tx1"/>
        </a:solidFill>
        <a:latin typeface="Arial Black" panose="020B0A04020102020204" charset="0"/>
        <a:ea typeface="Arial Black" panose="020B0A04020102020204" charset="0"/>
        <a:cs typeface="+mn-cs"/>
      </a:defRPr>
    </a:lvl4pPr>
    <a:lvl5pPr algn="l" defTabSz="914400" eaLnBrk="1" hangingPunct="1" latinLnBrk="0" marL="1828800" rtl="0">
      <a:defRPr sz="1200" kern="1200">
        <a:solidFill>
          <a:schemeClr val="tx1"/>
        </a:solidFill>
        <a:latin typeface="Arial Black" panose="020B0A04020102020204" charset="0"/>
        <a:ea typeface="Arial Black" panose="020B0A0402010202020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55" name=""/>
        <p:cNvGrpSpPr/>
        <p:nvPr/>
      </p:nvGrpSpPr>
      <p:grpSpPr>
        <a:xfrm/>
      </p:grpSpPr>
      <p:sp>
        <p:nvSpPr>
          <p:cNvPr id="1048600" name="幻灯片图像占位符 1"/>
          <p:cNvSpPr/>
          <p:nvPr>
            <p:ph type="sldImg" idx="2"/>
          </p:nvPr>
        </p:nvSpPr>
        <p:spPr/>
      </p:sp>
      <p:sp>
        <p:nvSpPr>
          <p:cNvPr id="1048601" name="文本占位符 2"/>
          <p:cNvSpPr/>
          <p:nvPr>
            <p:ph type="body" idx="3"/>
          </p:nvPr>
        </p:nvSpPr>
        <p:spPr/>
        <p:txBody>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p:grpSpPr>
      <p:sp>
        <p:nvSpPr>
          <p:cNvPr id="1048590" name="幻灯片图像占位符 1"/>
          <p:cNvSpPr/>
          <p:nvPr>
            <p:ph type="sldImg" idx="2"/>
          </p:nvPr>
        </p:nvSpPr>
        <p:spPr/>
      </p:sp>
      <p:sp>
        <p:nvSpPr>
          <p:cNvPr id="1048591" name="文本占位符 2"/>
          <p:cNvSpPr/>
          <p:nvPr>
            <p:ph type="body" idx="3"/>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tags" Target="../tags/tag28.xml"/><Relationship Id="rId3" Type="http://schemas.openxmlformats.org/officeDocument/2006/relationships/tags" Target="../tags/tag29.xml"/><Relationship Id="rId4" Type="http://schemas.openxmlformats.org/officeDocument/2006/relationships/tags" Target="../tags/tag30.xml"/><Relationship Id="rId5"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tags" Target="../tags/tag32.xml"/><Relationship Id="rId3" Type="http://schemas.openxmlformats.org/officeDocument/2006/relationships/tags" Target="../tags/tag33.xml"/><Relationship Id="rId4" Type="http://schemas.openxmlformats.org/officeDocument/2006/relationships/tags" Target="../tags/tag34.xml"/><Relationship Id="rId5"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tags" Target="../tags/tag2.xml"/><Relationship Id="rId3" Type="http://schemas.openxmlformats.org/officeDocument/2006/relationships/tags" Target="../tags/tag3.xml"/><Relationship Id="rId4" Type="http://schemas.openxmlformats.org/officeDocument/2006/relationships/tags" Target="../tags/tag4.xml"/><Relationship Id="rId5" Type="http://schemas.openxmlformats.org/officeDocument/2006/relationships/tags" Target="../tags/tag5.xml"/><Relationship Id="rId6" Type="http://schemas.openxmlformats.org/officeDocument/2006/relationships/tags" Target="../tags/tag6.xml"/><Relationship Id="rId7" Type="http://schemas.openxmlformats.org/officeDocument/2006/relationships/tags" Target="../tags/tag7.xml"/><Relationship Id="rId8" Type="http://schemas.openxmlformats.org/officeDocument/2006/relationships/tags" Target="../tags/tag8.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tags" Target="../tags/tag11.xml"/><Relationship Id="rId4" Type="http://schemas.openxmlformats.org/officeDocument/2006/relationships/tags" Target="../tags/tag12.xml"/><Relationship Id="rId5"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tags" Target="../tags/tag14.xml"/><Relationship Id="rId3" Type="http://schemas.openxmlformats.org/officeDocument/2006/relationships/tags" Target="../tags/tag15.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tags" Target="../tags/tag17.xml"/><Relationship Id="rId3" Type="http://schemas.openxmlformats.org/officeDocument/2006/relationships/tags" Target="../tags/tag18.xml"/><Relationship Id="rId4" Type="http://schemas.openxmlformats.org/officeDocument/2006/relationships/tags" Target="../tags/tag19.xml"/><Relationship Id="rId5" Type="http://schemas.openxmlformats.org/officeDocument/2006/relationships/tags" Target="../tags/tag20.xml"/><Relationship Id="rId6" Type="http://schemas.openxmlformats.org/officeDocument/2006/relationships/tags" Target="../tags/tag21.xml"/><Relationship Id="rId7"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tags" Target="../tags/tag23.xml"/><Relationship Id="rId3" Type="http://schemas.openxmlformats.org/officeDocument/2006/relationships/tags" Target="../tags/tag24.xml"/><Relationship Id="rId4" Type="http://schemas.openxmlformats.org/officeDocument/2006/relationships/tags" Target="../tags/tag25.xml"/><Relationship Id="rId5" Type="http://schemas.openxmlformats.org/officeDocument/2006/relationships/tags" Target="../tags/tag26.xml"/><Relationship Id="rId6"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40" name=""/>
        <p:cNvGrpSpPr/>
        <p:nvPr/>
      </p:nvGrpSpPr>
      <p:grpSpPr>
        <a:xfrm>
          <a:off x="0" y="0"/>
          <a:ext cx="0" cy="0"/>
          <a:chOff x="0" y="0"/>
          <a:chExt cx="0" cy="0"/>
        </a:xfrm>
      </p:grpSpPr>
      <p:grpSp>
        <p:nvGrpSpPr>
          <p:cNvPr id="41" name="组合 7"/>
          <p:cNvGrpSpPr/>
          <p:nvPr userDrawn="1"/>
        </p:nvGrpSpPr>
        <p:grpSpPr>
          <a:xfrm rot="0">
            <a:off x="-5080" y="-17145"/>
            <a:ext cx="5830570" cy="5168265"/>
            <a:chOff x="-8" y="-27"/>
            <a:chExt cx="6882" cy="6100"/>
          </a:xfrm>
        </p:grpSpPr>
        <p:pic>
          <p:nvPicPr>
            <p:cNvPr id="2097173" name="图片 5" descr="5"/>
            <p:cNvPicPr>
              <a:picLocks noChangeAspect="1"/>
            </p:cNvPicPr>
            <p:nvPr/>
          </p:nvPicPr>
          <p:blipFill>
            <a:blip xmlns:r="http://schemas.openxmlformats.org/officeDocument/2006/relationships" r:embed="rId1"/>
            <a:srcRect/>
            <a:stretch>
              <a:fillRect/>
            </a:stretch>
          </p:blipFill>
          <p:spPr>
            <a:xfrm>
              <a:off x="-8" y="-27"/>
              <a:ext cx="5920" cy="6100"/>
            </a:xfrm>
            <a:prstGeom prst="rect"/>
          </p:spPr>
        </p:pic>
        <p:pic>
          <p:nvPicPr>
            <p:cNvPr id="2097174" name="图片 6" descr="4"/>
            <p:cNvPicPr>
              <a:picLocks noChangeAspect="1"/>
            </p:cNvPicPr>
            <p:nvPr/>
          </p:nvPicPr>
          <p:blipFill>
            <a:blip xmlns:r="http://schemas.openxmlformats.org/officeDocument/2006/relationships" r:embed="rId2"/>
            <a:srcRect/>
            <a:stretch>
              <a:fillRect/>
            </a:stretch>
          </p:blipFill>
          <p:spPr>
            <a:xfrm>
              <a:off x="-8" y="-27"/>
              <a:ext cx="6882" cy="4459"/>
            </a:xfrm>
            <a:prstGeom prst="rect"/>
          </p:spPr>
        </p:pic>
      </p:grpSp>
      <p:pic>
        <p:nvPicPr>
          <p:cNvPr id="2097175" name="图片 15" descr="9"/>
          <p:cNvPicPr>
            <a:picLocks noChangeAspect="1"/>
          </p:cNvPicPr>
          <p:nvPr userDrawn="1"/>
        </p:nvPicPr>
        <p:blipFill>
          <a:blip xmlns:r="http://schemas.openxmlformats.org/officeDocument/2006/relationships" r:embed="rId3"/>
          <a:srcRect/>
          <a:stretch>
            <a:fillRect/>
          </a:stretch>
        </p:blipFill>
        <p:spPr>
          <a:xfrm>
            <a:off x="2021205" y="591185"/>
            <a:ext cx="1028700" cy="1243330"/>
          </a:xfrm>
          <a:prstGeom prst="rect"/>
        </p:spPr>
      </p:pic>
      <p:pic>
        <p:nvPicPr>
          <p:cNvPr id="2097176" name="图片 18" descr="12"/>
          <p:cNvPicPr>
            <a:picLocks noChangeAspect="1"/>
          </p:cNvPicPr>
          <p:nvPr userDrawn="1"/>
        </p:nvPicPr>
        <p:blipFill>
          <a:blip xmlns:r="http://schemas.openxmlformats.org/officeDocument/2006/relationships" r:embed="rId4"/>
          <a:srcRect/>
          <a:stretch>
            <a:fillRect/>
          </a:stretch>
        </p:blipFill>
        <p:spPr>
          <a:xfrm>
            <a:off x="-5080" y="3321050"/>
            <a:ext cx="1041400" cy="990600"/>
          </a:xfrm>
          <a:prstGeom prst="rect"/>
        </p:spPr>
      </p:pic>
      <p:grpSp>
        <p:nvGrpSpPr>
          <p:cNvPr id="42" name="组合 4"/>
          <p:cNvGrpSpPr/>
          <p:nvPr userDrawn="1"/>
        </p:nvGrpSpPr>
        <p:grpSpPr>
          <a:xfrm>
            <a:off x="6986270" y="2559050"/>
            <a:ext cx="5210810" cy="4315460"/>
            <a:chOff x="11002" y="4030"/>
            <a:chExt cx="8206" cy="6796"/>
          </a:xfrm>
        </p:grpSpPr>
        <p:grpSp>
          <p:nvGrpSpPr>
            <p:cNvPr id="43" name="组合 10"/>
            <p:cNvGrpSpPr/>
            <p:nvPr/>
          </p:nvGrpSpPr>
          <p:grpSpPr>
            <a:xfrm>
              <a:off x="11002" y="4030"/>
              <a:ext cx="8207" cy="6797"/>
              <a:chOff x="3120" y="7540"/>
              <a:chExt cx="6520" cy="5400"/>
            </a:xfrm>
          </p:grpSpPr>
          <p:pic>
            <p:nvPicPr>
              <p:cNvPr id="2097177" name="图片 8" descr="6"/>
              <p:cNvPicPr>
                <a:picLocks noChangeAspect="1"/>
              </p:cNvPicPr>
              <p:nvPr/>
            </p:nvPicPr>
            <p:blipFill>
              <a:blip xmlns:r="http://schemas.openxmlformats.org/officeDocument/2006/relationships" r:embed="rId5"/>
              <a:srcRect/>
              <a:stretch>
                <a:fillRect/>
              </a:stretch>
            </p:blipFill>
            <p:spPr>
              <a:xfrm>
                <a:off x="3120" y="7540"/>
                <a:ext cx="6520" cy="5400"/>
              </a:xfrm>
              <a:prstGeom prst="rect"/>
            </p:spPr>
          </p:pic>
          <p:pic>
            <p:nvPicPr>
              <p:cNvPr id="2097178" name="图片 9" descr="7"/>
              <p:cNvPicPr>
                <a:picLocks noChangeAspect="1"/>
              </p:cNvPicPr>
              <p:nvPr/>
            </p:nvPicPr>
            <p:blipFill>
              <a:blip xmlns:r="http://schemas.openxmlformats.org/officeDocument/2006/relationships" r:embed="rId6"/>
              <a:srcRect/>
              <a:stretch>
                <a:fillRect/>
              </a:stretch>
            </p:blipFill>
            <p:spPr>
              <a:xfrm>
                <a:off x="5280" y="9880"/>
                <a:ext cx="4360" cy="3060"/>
              </a:xfrm>
              <a:prstGeom prst="rect"/>
            </p:spPr>
          </p:pic>
        </p:grpSp>
        <p:pic>
          <p:nvPicPr>
            <p:cNvPr id="2097179" name="图片 13" descr="10"/>
            <p:cNvPicPr>
              <a:picLocks noChangeAspect="1"/>
            </p:cNvPicPr>
            <p:nvPr/>
          </p:nvPicPr>
          <p:blipFill>
            <a:blip xmlns:r="http://schemas.openxmlformats.org/officeDocument/2006/relationships" r:embed="rId7"/>
            <a:srcRect/>
            <a:stretch>
              <a:fillRect/>
            </a:stretch>
          </p:blipFill>
          <p:spPr>
            <a:xfrm>
              <a:off x="14692" y="8859"/>
              <a:ext cx="1600" cy="1640"/>
            </a:xfrm>
            <a:prstGeom prst="rect"/>
          </p:spPr>
        </p:pic>
        <p:pic>
          <p:nvPicPr>
            <p:cNvPr id="2097180" name="图片 1" descr="12"/>
            <p:cNvPicPr>
              <a:picLocks noChangeAspect="1"/>
            </p:cNvPicPr>
            <p:nvPr/>
          </p:nvPicPr>
          <p:blipFill>
            <a:blip xmlns:r="http://schemas.openxmlformats.org/officeDocument/2006/relationships" r:embed="rId4"/>
            <a:srcRect/>
            <a:stretch>
              <a:fillRect/>
            </a:stretch>
          </p:blipFill>
          <p:spPr>
            <a:xfrm>
              <a:off x="17132" y="6394"/>
              <a:ext cx="1640" cy="1560"/>
            </a:xfrm>
            <a:prstGeom prst="rec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64" name=""/>
        <p:cNvGrpSpPr/>
        <p:nvPr/>
      </p:nvGrpSpPr>
      <p:grpSpPr>
        <a:xfrm>
          <a:off x="0" y="0"/>
          <a:ext cx="0" cy="0"/>
          <a:chOff x="0" y="0"/>
          <a:chExt cx="0" cy="0"/>
        </a:xfrm>
      </p:grpSpPr>
      <p:sp>
        <p:nvSpPr>
          <p:cNvPr id="1048626" name="日期占位符 2"/>
          <p:cNvSpPr>
            <a:spLocks noGrp="1"/>
          </p:cNvSpPr>
          <p:nvPr>
            <p:ph type="dt" sz="half" idx="10"/>
            <p:custDataLst>
              <p:tags r:id="rId1"/>
            </p:custDataLst>
          </p:nvPr>
        </p:nvSpPr>
        <p:spPr>
          <a:xfrm>
            <a:off x="879742" y="6349833"/>
            <a:ext cx="2700000" cy="316800"/>
          </a:xfrm>
        </p:spPr>
        <p:txBody>
          <a:bodyPr/>
          <a:p>
            <a:fld id="{760FBDFE-C587-4B4C-A407-44438C67B59E}" type="datetimeFigureOut">
              <a:rPr altLang="en-US" lang="zh-CN" smtClean="0"/>
            </a:fld>
            <a:endParaRPr altLang="en-US" lang="zh-CN"/>
          </a:p>
        </p:txBody>
      </p:sp>
      <p:sp>
        <p:nvSpPr>
          <p:cNvPr id="1048627" name="页脚占位符 3"/>
          <p:cNvSpPr>
            <a:spLocks noGrp="1"/>
          </p:cNvSpPr>
          <p:nvPr>
            <p:ph type="ftr" sz="quarter" idx="11"/>
            <p:custDataLst>
              <p:tags r:id="rId2"/>
            </p:custDataLst>
          </p:nvPr>
        </p:nvSpPr>
        <p:spPr>
          <a:xfrm>
            <a:off x="4116000" y="6349833"/>
            <a:ext cx="3960000" cy="316800"/>
          </a:xfrm>
        </p:spPr>
        <p:txBody>
          <a:bodyPr/>
          <a:p>
            <a:endParaRPr altLang="en-US" lang="zh-CN"/>
          </a:p>
        </p:txBody>
      </p:sp>
      <p:sp>
        <p:nvSpPr>
          <p:cNvPr id="1048628" name="灯片编号占位符 4"/>
          <p:cNvSpPr>
            <a:spLocks noGrp="1"/>
          </p:cNvSpPr>
          <p:nvPr>
            <p:ph type="sldNum" sz="quarter" idx="12"/>
            <p:custDataLst>
              <p:tags r:id="rId3"/>
            </p:custDataLst>
          </p:nvPr>
        </p:nvSpPr>
        <p:spPr>
          <a:xfrm>
            <a:off x="8610600" y="6349833"/>
            <a:ext cx="2700000" cy="316800"/>
          </a:xfrm>
        </p:spPr>
        <p:txBody>
          <a:bodyPr/>
          <a:p>
            <a:fld id="{49AE70B2-8BF9-45C0-BB95-33D1B9D3A854}" type="slidenum">
              <a:rPr altLang="en-US" lang="zh-CN" smtClean="0"/>
            </a:fld>
            <a:endParaRPr altLang="en-US" lang="zh-CN"/>
          </a:p>
        </p:txBody>
      </p:sp>
      <p:sp>
        <p:nvSpPr>
          <p:cNvPr id="1048629" name="内容占位符 6"/>
          <p:cNvSpPr>
            <a:spLocks noGrp="1"/>
          </p:cNvSpPr>
          <p:nvPr>
            <p:ph sz="quarter" idx="13"/>
            <p:custDataLst>
              <p:tags r:id="rId4"/>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62" name=""/>
        <p:cNvGrpSpPr/>
        <p:nvPr/>
      </p:nvGrpSpPr>
      <p:grpSpPr>
        <a:xfrm>
          <a:off x="0" y="0"/>
          <a:ext cx="0" cy="0"/>
          <a:chOff x="0" y="0"/>
          <a:chExt cx="0" cy="0"/>
        </a:xfrm>
      </p:grpSpPr>
      <p:sp>
        <p:nvSpPr>
          <p:cNvPr id="1048617" name="日期占位符 2"/>
          <p:cNvSpPr>
            <a:spLocks noGrp="1"/>
          </p:cNvSpPr>
          <p:nvPr>
            <p:ph type="dt" sz="half" idx="10"/>
            <p:custDataLst>
              <p:tags r:id="rId1"/>
            </p:custDataLst>
          </p:nvPr>
        </p:nvSpPr>
        <p:spPr>
          <a:xfrm>
            <a:off x="879742" y="6349833"/>
            <a:ext cx="2700000" cy="316800"/>
          </a:xfrm>
        </p:spPr>
        <p:txBody>
          <a:bodyPr/>
          <a:p>
            <a:fld id="{760FBDFE-C587-4B4C-A407-44438C67B59E}" type="datetimeFigureOut">
              <a:rPr altLang="en-US" lang="zh-CN" smtClean="0"/>
            </a:fld>
            <a:endParaRPr altLang="en-US" lang="zh-CN"/>
          </a:p>
        </p:txBody>
      </p:sp>
      <p:sp>
        <p:nvSpPr>
          <p:cNvPr id="1048618" name="页脚占位符 3"/>
          <p:cNvSpPr>
            <a:spLocks noGrp="1"/>
          </p:cNvSpPr>
          <p:nvPr>
            <p:ph type="ftr" sz="quarter" idx="11"/>
            <p:custDataLst>
              <p:tags r:id="rId2"/>
            </p:custDataLst>
          </p:nvPr>
        </p:nvSpPr>
        <p:spPr>
          <a:xfrm>
            <a:off x="4116000" y="6349833"/>
            <a:ext cx="3960000" cy="316800"/>
          </a:xfrm>
        </p:spPr>
        <p:txBody>
          <a:bodyPr/>
          <a:p>
            <a:endParaRPr altLang="en-US" lang="zh-CN"/>
          </a:p>
        </p:txBody>
      </p:sp>
      <p:sp>
        <p:nvSpPr>
          <p:cNvPr id="1048619" name="灯片编号占位符 4"/>
          <p:cNvSpPr>
            <a:spLocks noGrp="1"/>
          </p:cNvSpPr>
          <p:nvPr>
            <p:ph type="sldNum" sz="quarter" idx="12"/>
            <p:custDataLst>
              <p:tags r:id="rId3"/>
            </p:custDataLst>
          </p:nvPr>
        </p:nvSpPr>
        <p:spPr>
          <a:xfrm>
            <a:off x="8610600" y="6349833"/>
            <a:ext cx="2700000" cy="316800"/>
          </a:xfrm>
        </p:spPr>
        <p:txBody>
          <a:bodyPr/>
          <a:p>
            <a:fld id="{49AE70B2-8BF9-45C0-BB95-33D1B9D3A854}" type="slidenum">
              <a:rPr altLang="en-US" lang="zh-CN" smtClean="0"/>
            </a:fld>
            <a:endParaRPr altLang="en-US" lang="zh-CN"/>
          </a:p>
        </p:txBody>
      </p:sp>
      <p:sp>
        <p:nvSpPr>
          <p:cNvPr id="1048620" name="标题 1"/>
          <p:cNvSpPr>
            <a:spLocks noGrp="1"/>
          </p:cNvSpPr>
          <p:nvPr>
            <p:ph type="title" hasCustomPrompt="1"/>
            <p:custDataLst>
              <p:tags r:id="rId4"/>
            </p:custDataLst>
          </p:nvPr>
        </p:nvSpPr>
        <p:spPr>
          <a:xfrm>
            <a:off x="669882" y="2588281"/>
            <a:ext cx="10852237" cy="899167"/>
          </a:xfrm>
        </p:spPr>
        <p:txBody>
          <a:bodyPr anchor="t" anchorCtr="0" bIns="38100" lIns="101600" rIns="25400" rtlCol="0" tIns="38100" vert="horz">
            <a:noAutofit/>
          </a:bodyPr>
          <a:lstStyle>
            <a:lvl1pPr algn="ctr" defTabSz="914400" eaLnBrk="1" fontAlgn="auto" hangingPunct="1" latinLnBrk="0" marL="0" marR="0" rtl="0">
              <a:lnSpc>
                <a:spcPct val="100000"/>
              </a:lnSpc>
              <a:buNone/>
              <a:defRPr altLang="en-US" baseline="0" b="0" cap="none" dirty="0" sz="5400" i="0" kern="1200" kumimoji="0" lang="zh-CN" noProof="1" normalizeH="0" spc="600" strike="noStrike" u="none">
                <a:solidFill>
                  <a:schemeClr val="tx1"/>
                </a:solidFill>
                <a:effectLst>
                  <a:outerShdw algn="tl" blurRad="38100" dir="2700000" dist="38100">
                    <a:srgbClr val="000000">
                      <a:alpha val="43137"/>
                    </a:srgbClr>
                  </a:outerShdw>
                </a:effectLst>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5" name=""/>
        <p:cNvGrpSpPr/>
        <p:nvPr/>
      </p:nvGrpSpPr>
      <p:grpSpPr>
        <a:xfrm>
          <a:off x="0" y="0"/>
          <a:ext cx="0" cy="0"/>
          <a:chOff x="0" y="0"/>
          <a:chExt cx="0" cy="0"/>
        </a:xfrm>
      </p:grpSpPr>
      <p:grpSp>
        <p:nvGrpSpPr>
          <p:cNvPr id="26" name="组合 4"/>
          <p:cNvGrpSpPr/>
          <p:nvPr userDrawn="1"/>
        </p:nvGrpSpPr>
        <p:grpSpPr>
          <a:xfrm>
            <a:off x="-5080" y="-17145"/>
            <a:ext cx="1659890" cy="1471295"/>
            <a:chOff x="-8" y="-27"/>
            <a:chExt cx="4602" cy="4078"/>
          </a:xfrm>
        </p:grpSpPr>
        <p:grpSp>
          <p:nvGrpSpPr>
            <p:cNvPr id="27" name="组合 7"/>
            <p:cNvGrpSpPr/>
            <p:nvPr/>
          </p:nvGrpSpPr>
          <p:grpSpPr>
            <a:xfrm>
              <a:off x="-8" y="-27"/>
              <a:ext cx="4602" cy="4079"/>
              <a:chOff x="-8" y="-27"/>
              <a:chExt cx="6882" cy="6100"/>
            </a:xfrm>
          </p:grpSpPr>
          <p:pic>
            <p:nvPicPr>
              <p:cNvPr id="2097152" name="图片 5" descr="5"/>
              <p:cNvPicPr>
                <a:picLocks noChangeAspect="1"/>
              </p:cNvPicPr>
              <p:nvPr/>
            </p:nvPicPr>
            <p:blipFill>
              <a:blip xmlns:r="http://schemas.openxmlformats.org/officeDocument/2006/relationships" r:embed="rId1"/>
              <a:srcRect/>
              <a:stretch>
                <a:fillRect/>
              </a:stretch>
            </p:blipFill>
            <p:spPr>
              <a:xfrm>
                <a:off x="-8" y="-27"/>
                <a:ext cx="5920" cy="6100"/>
              </a:xfrm>
              <a:prstGeom prst="rect"/>
            </p:spPr>
          </p:pic>
          <p:pic>
            <p:nvPicPr>
              <p:cNvPr id="2097153" name="图片 6" descr="4"/>
              <p:cNvPicPr>
                <a:picLocks noChangeAspect="1"/>
              </p:cNvPicPr>
              <p:nvPr/>
            </p:nvPicPr>
            <p:blipFill>
              <a:blip xmlns:r="http://schemas.openxmlformats.org/officeDocument/2006/relationships" r:embed="rId2"/>
              <a:srcRect/>
              <a:stretch>
                <a:fillRect/>
              </a:stretch>
            </p:blipFill>
            <p:spPr>
              <a:xfrm>
                <a:off x="-8" y="-27"/>
                <a:ext cx="6882" cy="4459"/>
              </a:xfrm>
              <a:prstGeom prst="rect"/>
            </p:spPr>
          </p:pic>
        </p:grpSp>
        <p:pic>
          <p:nvPicPr>
            <p:cNvPr id="2097154" name="图片 15" descr="9"/>
            <p:cNvPicPr>
              <a:picLocks noChangeAspect="1"/>
            </p:cNvPicPr>
            <p:nvPr/>
          </p:nvPicPr>
          <p:blipFill>
            <a:blip xmlns:r="http://schemas.openxmlformats.org/officeDocument/2006/relationships" r:embed="rId3"/>
            <a:srcRect/>
            <a:stretch>
              <a:fillRect/>
            </a:stretch>
          </p:blipFill>
          <p:spPr>
            <a:xfrm>
              <a:off x="1878" y="397"/>
              <a:ext cx="831" cy="1004"/>
            </a:xfrm>
            <a:prstGeom prst="rect"/>
          </p:spPr>
        </p:pic>
        <p:pic>
          <p:nvPicPr>
            <p:cNvPr id="2097155" name="图片 18" descr="12"/>
            <p:cNvPicPr>
              <a:picLocks noChangeAspect="1"/>
            </p:cNvPicPr>
            <p:nvPr/>
          </p:nvPicPr>
          <p:blipFill>
            <a:blip xmlns:r="http://schemas.openxmlformats.org/officeDocument/2006/relationships" r:embed="rId4"/>
            <a:srcRect/>
            <a:stretch>
              <a:fillRect/>
            </a:stretch>
          </p:blipFill>
          <p:spPr>
            <a:xfrm>
              <a:off x="234" y="2064"/>
              <a:ext cx="841" cy="800"/>
            </a:xfrm>
            <a:prstGeom prst="rect"/>
          </p:spPr>
        </p:pic>
      </p:grpSp>
      <p:grpSp>
        <p:nvGrpSpPr>
          <p:cNvPr id="28" name="组合 11"/>
          <p:cNvGrpSpPr/>
          <p:nvPr userDrawn="1"/>
        </p:nvGrpSpPr>
        <p:grpSpPr>
          <a:xfrm>
            <a:off x="10368915" y="5360035"/>
            <a:ext cx="1828800" cy="1514475"/>
            <a:chOff x="14591" y="7002"/>
            <a:chExt cx="4618" cy="3824"/>
          </a:xfrm>
        </p:grpSpPr>
        <p:grpSp>
          <p:nvGrpSpPr>
            <p:cNvPr id="29" name="组合 10"/>
            <p:cNvGrpSpPr/>
            <p:nvPr/>
          </p:nvGrpSpPr>
          <p:grpSpPr>
            <a:xfrm>
              <a:off x="14591" y="7002"/>
              <a:ext cx="4618" cy="3825"/>
              <a:chOff x="3120" y="7540"/>
              <a:chExt cx="6520" cy="5400"/>
            </a:xfrm>
          </p:grpSpPr>
          <p:pic>
            <p:nvPicPr>
              <p:cNvPr id="2097156" name="图片 8" descr="6"/>
              <p:cNvPicPr>
                <a:picLocks noChangeAspect="1"/>
              </p:cNvPicPr>
              <p:nvPr/>
            </p:nvPicPr>
            <p:blipFill>
              <a:blip xmlns:r="http://schemas.openxmlformats.org/officeDocument/2006/relationships" r:embed="rId5"/>
              <a:srcRect/>
              <a:stretch>
                <a:fillRect/>
              </a:stretch>
            </p:blipFill>
            <p:spPr>
              <a:xfrm>
                <a:off x="3120" y="7540"/>
                <a:ext cx="6520" cy="5400"/>
              </a:xfrm>
              <a:prstGeom prst="rect"/>
            </p:spPr>
          </p:pic>
          <p:pic>
            <p:nvPicPr>
              <p:cNvPr id="2097157" name="图片 9" descr="7"/>
              <p:cNvPicPr>
                <a:picLocks noChangeAspect="1"/>
              </p:cNvPicPr>
              <p:nvPr/>
            </p:nvPicPr>
            <p:blipFill>
              <a:blip xmlns:r="http://schemas.openxmlformats.org/officeDocument/2006/relationships" r:embed="rId6"/>
              <a:srcRect/>
              <a:stretch>
                <a:fillRect/>
              </a:stretch>
            </p:blipFill>
            <p:spPr>
              <a:xfrm>
                <a:off x="5280" y="9880"/>
                <a:ext cx="4360" cy="3060"/>
              </a:xfrm>
              <a:prstGeom prst="rect"/>
            </p:spPr>
          </p:pic>
        </p:grpSp>
        <p:pic>
          <p:nvPicPr>
            <p:cNvPr id="2097158" name="图片 13" descr="10"/>
            <p:cNvPicPr>
              <a:picLocks noChangeAspect="1"/>
            </p:cNvPicPr>
            <p:nvPr/>
          </p:nvPicPr>
          <p:blipFill>
            <a:blip xmlns:r="http://schemas.openxmlformats.org/officeDocument/2006/relationships" r:embed="rId7"/>
            <a:srcRect/>
            <a:stretch>
              <a:fillRect/>
            </a:stretch>
          </p:blipFill>
          <p:spPr>
            <a:xfrm>
              <a:off x="16292" y="9773"/>
              <a:ext cx="820" cy="840"/>
            </a:xfrm>
            <a:prstGeom prst="rect"/>
          </p:spPr>
        </p:pic>
        <p:pic>
          <p:nvPicPr>
            <p:cNvPr id="2097159" name="图片 3" descr="12"/>
            <p:cNvPicPr>
              <a:picLocks noChangeAspect="1"/>
            </p:cNvPicPr>
            <p:nvPr/>
          </p:nvPicPr>
          <p:blipFill>
            <a:blip xmlns:r="http://schemas.openxmlformats.org/officeDocument/2006/relationships" r:embed="rId4"/>
            <a:srcRect/>
            <a:stretch>
              <a:fillRect/>
            </a:stretch>
          </p:blipFill>
          <p:spPr>
            <a:xfrm>
              <a:off x="18212" y="8112"/>
              <a:ext cx="841" cy="800"/>
            </a:xfrm>
            <a:prstGeom prst="rect"/>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3" name=""/>
        <p:cNvGrpSpPr/>
        <p:nvPr/>
      </p:nvGrpSpPr>
      <p:grpSpPr>
        <a:xfrm>
          <a:off x="0" y="0"/>
          <a:ext cx="0" cy="0"/>
          <a:chOff x="0" y="0"/>
          <a:chExt cx="0" cy="0"/>
        </a:xfrm>
      </p:grpSpPr>
      <p:grpSp>
        <p:nvGrpSpPr>
          <p:cNvPr id="34" name="组合 4"/>
          <p:cNvGrpSpPr/>
          <p:nvPr userDrawn="1"/>
        </p:nvGrpSpPr>
        <p:grpSpPr>
          <a:xfrm>
            <a:off x="-5080" y="-17145"/>
            <a:ext cx="4105910" cy="3638550"/>
            <a:chOff x="-8" y="-27"/>
            <a:chExt cx="4602" cy="4078"/>
          </a:xfrm>
        </p:grpSpPr>
        <p:grpSp>
          <p:nvGrpSpPr>
            <p:cNvPr id="35" name="组合 7"/>
            <p:cNvGrpSpPr/>
            <p:nvPr/>
          </p:nvGrpSpPr>
          <p:grpSpPr>
            <a:xfrm>
              <a:off x="-8" y="-27"/>
              <a:ext cx="4602" cy="4079"/>
              <a:chOff x="-8" y="-27"/>
              <a:chExt cx="6882" cy="6100"/>
            </a:xfrm>
          </p:grpSpPr>
          <p:pic>
            <p:nvPicPr>
              <p:cNvPr id="2097161" name="图片 5" descr="5"/>
              <p:cNvPicPr>
                <a:picLocks noChangeAspect="1"/>
              </p:cNvPicPr>
              <p:nvPr/>
            </p:nvPicPr>
            <p:blipFill>
              <a:blip xmlns:r="http://schemas.openxmlformats.org/officeDocument/2006/relationships" r:embed="rId1"/>
              <a:srcRect/>
              <a:stretch>
                <a:fillRect/>
              </a:stretch>
            </p:blipFill>
            <p:spPr>
              <a:xfrm>
                <a:off x="-8" y="-27"/>
                <a:ext cx="5920" cy="6100"/>
              </a:xfrm>
              <a:prstGeom prst="rect"/>
            </p:spPr>
          </p:pic>
          <p:pic>
            <p:nvPicPr>
              <p:cNvPr id="2097162" name="图片 6" descr="4"/>
              <p:cNvPicPr>
                <a:picLocks noChangeAspect="1"/>
              </p:cNvPicPr>
              <p:nvPr/>
            </p:nvPicPr>
            <p:blipFill>
              <a:blip xmlns:r="http://schemas.openxmlformats.org/officeDocument/2006/relationships" r:embed="rId2"/>
              <a:srcRect/>
              <a:stretch>
                <a:fillRect/>
              </a:stretch>
            </p:blipFill>
            <p:spPr>
              <a:xfrm>
                <a:off x="-8" y="-27"/>
                <a:ext cx="6882" cy="4459"/>
              </a:xfrm>
              <a:prstGeom prst="rect"/>
            </p:spPr>
          </p:pic>
        </p:grpSp>
        <p:pic>
          <p:nvPicPr>
            <p:cNvPr id="2097163" name="图片 15" descr="9"/>
            <p:cNvPicPr>
              <a:picLocks noChangeAspect="1"/>
            </p:cNvPicPr>
            <p:nvPr/>
          </p:nvPicPr>
          <p:blipFill>
            <a:blip xmlns:r="http://schemas.openxmlformats.org/officeDocument/2006/relationships" r:embed="rId3"/>
            <a:srcRect/>
            <a:stretch>
              <a:fillRect/>
            </a:stretch>
          </p:blipFill>
          <p:spPr>
            <a:xfrm>
              <a:off x="1878" y="397"/>
              <a:ext cx="831" cy="1004"/>
            </a:xfrm>
            <a:prstGeom prst="rect"/>
          </p:spPr>
        </p:pic>
        <p:pic>
          <p:nvPicPr>
            <p:cNvPr id="2097164" name="图片 18" descr="12"/>
            <p:cNvPicPr>
              <a:picLocks noChangeAspect="1"/>
            </p:cNvPicPr>
            <p:nvPr/>
          </p:nvPicPr>
          <p:blipFill>
            <a:blip xmlns:r="http://schemas.openxmlformats.org/officeDocument/2006/relationships" r:embed="rId4"/>
            <a:srcRect/>
            <a:stretch>
              <a:fillRect/>
            </a:stretch>
          </p:blipFill>
          <p:spPr>
            <a:xfrm>
              <a:off x="234" y="2064"/>
              <a:ext cx="841" cy="800"/>
            </a:xfrm>
            <a:prstGeom prst="rect"/>
          </p:spPr>
        </p:pic>
      </p:grpSp>
      <p:grpSp>
        <p:nvGrpSpPr>
          <p:cNvPr id="36" name="组合 11"/>
          <p:cNvGrpSpPr/>
          <p:nvPr userDrawn="1"/>
        </p:nvGrpSpPr>
        <p:grpSpPr>
          <a:xfrm>
            <a:off x="8197850" y="3562350"/>
            <a:ext cx="3999865" cy="3312160"/>
            <a:chOff x="14591" y="7002"/>
            <a:chExt cx="4618" cy="3824"/>
          </a:xfrm>
        </p:grpSpPr>
        <p:grpSp>
          <p:nvGrpSpPr>
            <p:cNvPr id="37" name="组合 10"/>
            <p:cNvGrpSpPr/>
            <p:nvPr/>
          </p:nvGrpSpPr>
          <p:grpSpPr>
            <a:xfrm>
              <a:off x="14591" y="7002"/>
              <a:ext cx="4618" cy="3825"/>
              <a:chOff x="3120" y="7540"/>
              <a:chExt cx="6520" cy="5400"/>
            </a:xfrm>
          </p:grpSpPr>
          <p:pic>
            <p:nvPicPr>
              <p:cNvPr id="2097165" name="图片 8" descr="6"/>
              <p:cNvPicPr>
                <a:picLocks noChangeAspect="1"/>
              </p:cNvPicPr>
              <p:nvPr/>
            </p:nvPicPr>
            <p:blipFill>
              <a:blip xmlns:r="http://schemas.openxmlformats.org/officeDocument/2006/relationships" r:embed="rId5"/>
              <a:srcRect/>
              <a:stretch>
                <a:fillRect/>
              </a:stretch>
            </p:blipFill>
            <p:spPr>
              <a:xfrm>
                <a:off x="3120" y="7540"/>
                <a:ext cx="6520" cy="5400"/>
              </a:xfrm>
              <a:prstGeom prst="rect"/>
            </p:spPr>
          </p:pic>
          <p:pic>
            <p:nvPicPr>
              <p:cNvPr id="2097166" name="图片 9" descr="7"/>
              <p:cNvPicPr>
                <a:picLocks noChangeAspect="1"/>
              </p:cNvPicPr>
              <p:nvPr/>
            </p:nvPicPr>
            <p:blipFill>
              <a:blip xmlns:r="http://schemas.openxmlformats.org/officeDocument/2006/relationships" r:embed="rId6"/>
              <a:srcRect/>
              <a:stretch>
                <a:fillRect/>
              </a:stretch>
            </p:blipFill>
            <p:spPr>
              <a:xfrm>
                <a:off x="5280" y="9880"/>
                <a:ext cx="4360" cy="3060"/>
              </a:xfrm>
              <a:prstGeom prst="rect"/>
            </p:spPr>
          </p:pic>
        </p:grpSp>
        <p:pic>
          <p:nvPicPr>
            <p:cNvPr id="2097167" name="图片 13" descr="10"/>
            <p:cNvPicPr>
              <a:picLocks noChangeAspect="1"/>
            </p:cNvPicPr>
            <p:nvPr/>
          </p:nvPicPr>
          <p:blipFill>
            <a:blip xmlns:r="http://schemas.openxmlformats.org/officeDocument/2006/relationships" r:embed="rId7"/>
            <a:srcRect/>
            <a:stretch>
              <a:fillRect/>
            </a:stretch>
          </p:blipFill>
          <p:spPr>
            <a:xfrm>
              <a:off x="16292" y="9773"/>
              <a:ext cx="820" cy="840"/>
            </a:xfrm>
            <a:prstGeom prst="rect"/>
          </p:spPr>
        </p:pic>
        <p:pic>
          <p:nvPicPr>
            <p:cNvPr id="2097168" name="图片 3" descr="12"/>
            <p:cNvPicPr>
              <a:picLocks noChangeAspect="1"/>
            </p:cNvPicPr>
            <p:nvPr/>
          </p:nvPicPr>
          <p:blipFill>
            <a:blip xmlns:r="http://schemas.openxmlformats.org/officeDocument/2006/relationships" r:embed="rId4"/>
            <a:srcRect/>
            <a:stretch>
              <a:fillRect/>
            </a:stretch>
          </p:blipFill>
          <p:spPr>
            <a:xfrm>
              <a:off x="18212" y="8112"/>
              <a:ext cx="841" cy="800"/>
            </a:xfrm>
            <a:prstGeom prst="rect"/>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65"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66" name=""/>
        <p:cNvGrpSpPr/>
        <p:nvPr/>
      </p:nvGrpSpPr>
      <p:grpSpPr>
        <a:xfrm>
          <a:off x="0" y="0"/>
          <a:ext cx="0" cy="0"/>
          <a:chOff x="0" y="0"/>
          <a:chExt cx="0" cy="0"/>
        </a:xfrm>
      </p:grpSpPr>
      <p:sp>
        <p:nvSpPr>
          <p:cNvPr id="1048630" name="标题 1"/>
          <p:cNvSpPr>
            <a:spLocks noGrp="1"/>
          </p:cNvSpPr>
          <p:nvPr>
            <p:ph type="title"/>
            <p:custDataLst>
              <p:tags r:id="rId1"/>
            </p:custDataLst>
          </p:nvPr>
        </p:nvSpPr>
        <p:spPr>
          <a:xfrm>
            <a:off x="669882" y="432000"/>
            <a:ext cx="10852237" cy="648000"/>
          </a:xfrm>
        </p:spPr>
        <p:txBody>
          <a:bodyPr anchor="ctr" anchorCtr="0" bIns="38100" lIns="101600" rIns="76200" rtlCol="0" tIns="38100" vert="horz">
            <a:noAutofit/>
          </a:bodyPr>
          <a:lstStyle>
            <a:lvl1pPr algn="l" defTabSz="914400" eaLnBrk="1" fontAlgn="auto" hangingPunct="1" latinLnBrk="0" lvl="0" marL="0" marR="0" rtl="0">
              <a:lnSpc>
                <a:spcPct val="100000"/>
              </a:lnSpc>
              <a:buNone/>
              <a:defRPr altLang="en-US" baseline="0" b="1" cap="none" dirty="0" sz="2800" i="0" kern="1200" kumimoji="0" lang="zh-CN" noProof="1" normalizeH="0" spc="200" strike="noStrike" u="none">
                <a:solidFill>
                  <a:schemeClr val="tx1"/>
                </a:solidFill>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1048631" name="文本占位符 2"/>
          <p:cNvSpPr>
            <a:spLocks noGrp="1"/>
          </p:cNvSpPr>
          <p:nvPr>
            <p:ph type="body" idx="1" hasCustomPrompt="1"/>
            <p:custDataLst>
              <p:tags r:id="rId2"/>
            </p:custDataLst>
          </p:nvPr>
        </p:nvSpPr>
        <p:spPr>
          <a:xfrm>
            <a:off x="669930" y="1296000"/>
            <a:ext cx="5283242" cy="381003"/>
          </a:xfrm>
        </p:spPr>
        <p:txBody>
          <a:bodyPr anchor="t" anchorCtr="0" bIns="38100" lIns="101600" rIns="76200" tIns="38100">
            <a:noAutofit/>
          </a:bodyPr>
          <a:lstStyle>
            <a:lvl1pPr eaLnBrk="1" fontAlgn="auto" hangingPunct="1" indent="0" latinLnBrk="0" marL="0">
              <a:lnSpc>
                <a:spcPct val="100000"/>
              </a:lnSpc>
              <a:spcAft>
                <a:spcPts val="0"/>
              </a:spcAft>
              <a:buNone/>
              <a:defRPr baseline="0" b="1" cap="none" sz="2000" kern="1200" normalizeH="0" spc="200" strike="noStrike" u="none">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dirty="0" lang="zh-CN"/>
              <a:t>单击此处编辑文本</a:t>
            </a:r>
            <a:endParaRPr altLang="en-US" dirty="0" lang="zh-CN"/>
          </a:p>
        </p:txBody>
      </p:sp>
      <p:sp>
        <p:nvSpPr>
          <p:cNvPr id="1048632" name="内容占位符 3"/>
          <p:cNvSpPr>
            <a:spLocks noGrp="1"/>
          </p:cNvSpPr>
          <p:nvPr>
            <p:ph sz="half" idx="2"/>
            <p:custDataLst>
              <p:tags r:id="rId3"/>
            </p:custDataLst>
          </p:nvPr>
        </p:nvSpPr>
        <p:spPr>
          <a:xfrm>
            <a:off x="669925" y="1789043"/>
            <a:ext cx="5283200" cy="4552234"/>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633" name="文本占位符 4"/>
          <p:cNvSpPr>
            <a:spLocks noGrp="1"/>
          </p:cNvSpPr>
          <p:nvPr>
            <p:ph type="body" sz="quarter" idx="3" hasCustomPrompt="1"/>
            <p:custDataLst>
              <p:tags r:id="rId4"/>
            </p:custDataLst>
          </p:nvPr>
        </p:nvSpPr>
        <p:spPr>
          <a:xfrm>
            <a:off x="6235750" y="1296000"/>
            <a:ext cx="5283242" cy="381003"/>
          </a:xfrm>
        </p:spPr>
        <p:txBody>
          <a:bodyPr anchor="t" anchorCtr="0" bIns="38100" lIns="101600" rIns="76200" rtlCol="0" tIns="38100" vert="horz">
            <a:noAutofit/>
          </a:bodyPr>
          <a:lstStyle>
            <a:lvl1pPr algn="l" defTabSz="914400" eaLnBrk="1" fontAlgn="auto" hangingPunct="1" indent="0" latinLnBrk="0" lvl="0" marL="0" marR="0" rtl="0">
              <a:lnSpc>
                <a:spcPct val="100000"/>
              </a:lnSpc>
              <a:spcBef>
                <a:spcPts val="0"/>
              </a:spcBef>
              <a:spcAft>
                <a:spcPts val="0"/>
              </a:spcAft>
              <a:buFont typeface="Arial" panose="020B0604020202020204" pitchFamily="34" charset="0"/>
              <a:buNone/>
              <a:defRPr altLang="en-US" baseline="0" b="1" cap="none" dirty="0" sz="2000" i="0" kern="1200" kumimoji="0" lang="zh-CN" noProof="1" normalizeH="0" spc="200" strike="noStrike" u="none">
                <a:solidFill>
                  <a:schemeClr val="tx1"/>
                </a:solidFill>
                <a:latin typeface="+mn-lt"/>
                <a:ea typeface="+mn-ea"/>
                <a:cs typeface="+mn-cs"/>
                <a:sym typeface="+mn-ea"/>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sym typeface="+mn-ea"/>
              </a:rPr>
              <a:t>单击此处编辑文本</a:t>
            </a:r>
            <a:endParaRPr>
              <a:sym typeface="+mn-ea"/>
            </a:endParaRPr>
          </a:p>
        </p:txBody>
      </p:sp>
      <p:sp>
        <p:nvSpPr>
          <p:cNvPr id="1048634" name="内容占位符 5"/>
          <p:cNvSpPr>
            <a:spLocks noGrp="1"/>
          </p:cNvSpPr>
          <p:nvPr>
            <p:ph sz="quarter" idx="4"/>
            <p:custDataLst>
              <p:tags r:id="rId5"/>
            </p:custDataLst>
          </p:nvPr>
        </p:nvSpPr>
        <p:spPr>
          <a:xfrm>
            <a:off x="6235750" y="1789043"/>
            <a:ext cx="5283242" cy="4552234"/>
          </a:xfrm>
        </p:spPr>
        <p:txBody>
          <a:bodyPr bIns="0" lIns="101600" rIns="82550" rtlCol="0" tIns="0" vert="horz">
            <a:no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1048635" name="日期占位符 6"/>
          <p:cNvSpPr>
            <a:spLocks noGrp="1"/>
          </p:cNvSpPr>
          <p:nvPr>
            <p:ph type="dt" sz="half" idx="10"/>
            <p:custDataLst>
              <p:tags r:id="rId6"/>
            </p:custDataLst>
          </p:nvPr>
        </p:nvSpPr>
        <p:spPr>
          <a:xfrm>
            <a:off x="879742" y="6349833"/>
            <a:ext cx="2700000" cy="316800"/>
          </a:xfrm>
        </p:spPr>
        <p:txBody>
          <a:bodyPr/>
          <a:p>
            <a:fld id="{760FBDFE-C587-4B4C-A407-44438C67B59E}" type="datetimeFigureOut">
              <a:rPr altLang="en-US" lang="zh-CN" smtClean="0"/>
            </a:fld>
            <a:endParaRPr altLang="en-US" lang="zh-CN"/>
          </a:p>
        </p:txBody>
      </p:sp>
      <p:sp>
        <p:nvSpPr>
          <p:cNvPr id="1048636" name="页脚占位符 7"/>
          <p:cNvSpPr>
            <a:spLocks noGrp="1"/>
          </p:cNvSpPr>
          <p:nvPr>
            <p:ph type="ftr" sz="quarter" idx="11"/>
            <p:custDataLst>
              <p:tags r:id="rId7"/>
            </p:custDataLst>
          </p:nvPr>
        </p:nvSpPr>
        <p:spPr>
          <a:xfrm>
            <a:off x="4116000" y="6349833"/>
            <a:ext cx="3960000" cy="316800"/>
          </a:xfrm>
        </p:spPr>
        <p:txBody>
          <a:bodyPr/>
          <a:p>
            <a:endParaRPr altLang="en-US" lang="zh-CN"/>
          </a:p>
        </p:txBody>
      </p:sp>
      <p:sp>
        <p:nvSpPr>
          <p:cNvPr id="1048637" name="灯片编号占位符 8"/>
          <p:cNvSpPr>
            <a:spLocks noGrp="1"/>
          </p:cNvSpPr>
          <p:nvPr>
            <p:ph type="sldNum" sz="quarter" idx="12"/>
            <p:custDataLst>
              <p:tags r:id="rId8"/>
            </p:custDataLst>
          </p:nvPr>
        </p:nvSpPr>
        <p:spPr>
          <a:xfrm>
            <a:off x="8610600" y="6349833"/>
            <a:ext cx="2700000" cy="316800"/>
          </a:xfrm>
        </p:spPr>
        <p:txBody>
          <a:bodyPr/>
          <a:p>
            <a:fld id="{49AE70B2-8BF9-45C0-BB95-33D1B9D3A854}"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1" name=""/>
        <p:cNvGrpSpPr/>
        <p:nvPr/>
      </p:nvGrpSpPr>
      <p:grpSpPr>
        <a:xfrm>
          <a:off x="0" y="0"/>
          <a:ext cx="0" cy="0"/>
          <a:chOff x="0" y="0"/>
          <a:chExt cx="0" cy="0"/>
        </a:xfrm>
      </p:grpSpPr>
      <p:sp>
        <p:nvSpPr>
          <p:cNvPr id="1048613" name="标题 1"/>
          <p:cNvSpPr>
            <a:spLocks noGrp="1"/>
          </p:cNvSpPr>
          <p:nvPr>
            <p:ph type="title"/>
            <p:custDataLst>
              <p:tags r:id="rId1"/>
            </p:custDataLst>
          </p:nvPr>
        </p:nvSpPr>
        <p:spPr>
          <a:xfrm>
            <a:off x="669882" y="432000"/>
            <a:ext cx="10852237" cy="648000"/>
          </a:xfrm>
        </p:spPr>
        <p:txBody>
          <a:bodyPr anchor="ctr" anchorCtr="0" bIns="38100" lIns="101600" rIns="76200" rtlCol="0" tIns="38100" vert="horz">
            <a:noAutofit/>
          </a:bodyPr>
          <a:lstStyle>
            <a:lvl1pPr algn="l" defTabSz="914400" eaLnBrk="1" fontAlgn="auto" hangingPunct="1" latinLnBrk="0" lvl="0" marL="0" marR="0" rtl="0">
              <a:lnSpc>
                <a:spcPct val="100000"/>
              </a:lnSpc>
              <a:buNone/>
              <a:defRPr altLang="en-US" baseline="0" b="1" cap="none" dirty="0" sz="2800" i="0" kern="1200" kumimoji="0" lang="zh-CN" noProof="1" normalizeH="0" spc="200" strike="noStrike" u="none">
                <a:solidFill>
                  <a:schemeClr val="tx1"/>
                </a:solidFill>
                <a:latin typeface="+mj-lt"/>
                <a:ea typeface="+mj-ea"/>
                <a:cs typeface="+mj-cs"/>
                <a:sym typeface="+mn-ea"/>
              </a:defRPr>
            </a:lvl1pPr>
          </a:lstStyle>
          <a:p>
            <a:pPr lvl="0"/>
            <a:r>
              <a:rPr>
                <a:sym typeface="+mn-ea"/>
              </a:rPr>
              <a:t>单击此处编辑母版标题样式</a:t>
            </a:r>
            <a:endParaRPr>
              <a:sym typeface="+mn-ea"/>
            </a:endParaRPr>
          </a:p>
        </p:txBody>
      </p:sp>
      <p:sp>
        <p:nvSpPr>
          <p:cNvPr id="1048614" name="日期占位符 2"/>
          <p:cNvSpPr>
            <a:spLocks noGrp="1"/>
          </p:cNvSpPr>
          <p:nvPr>
            <p:ph type="dt" sz="half" idx="10"/>
            <p:custDataLst>
              <p:tags r:id="rId2"/>
            </p:custDataLst>
          </p:nvPr>
        </p:nvSpPr>
        <p:spPr>
          <a:xfrm>
            <a:off x="879742" y="6349833"/>
            <a:ext cx="2700000" cy="316800"/>
          </a:xfrm>
        </p:spPr>
        <p:txBody>
          <a:bodyPr/>
          <a:p>
            <a:fld id="{760FBDFE-C587-4B4C-A407-44438C67B59E}" type="datetimeFigureOut">
              <a:rPr altLang="en-US" lang="zh-CN" smtClean="0"/>
            </a:fld>
            <a:endParaRPr altLang="en-US" lang="zh-CN"/>
          </a:p>
        </p:txBody>
      </p:sp>
      <p:sp>
        <p:nvSpPr>
          <p:cNvPr id="1048615" name="页脚占位符 3"/>
          <p:cNvSpPr>
            <a:spLocks noGrp="1"/>
          </p:cNvSpPr>
          <p:nvPr>
            <p:ph type="ftr" sz="quarter" idx="11"/>
            <p:custDataLst>
              <p:tags r:id="rId3"/>
            </p:custDataLst>
          </p:nvPr>
        </p:nvSpPr>
        <p:spPr>
          <a:xfrm>
            <a:off x="4116000" y="6349833"/>
            <a:ext cx="3960000" cy="316800"/>
          </a:xfrm>
        </p:spPr>
        <p:txBody>
          <a:bodyPr/>
          <a:p>
            <a:endParaRPr altLang="en-US" lang="zh-CN"/>
          </a:p>
        </p:txBody>
      </p:sp>
      <p:sp>
        <p:nvSpPr>
          <p:cNvPr id="1048616" name="灯片编号占位符 4"/>
          <p:cNvSpPr>
            <a:spLocks noGrp="1"/>
          </p:cNvSpPr>
          <p:nvPr>
            <p:ph type="sldNum" sz="quarter" idx="12"/>
            <p:custDataLst>
              <p:tags r:id="rId4"/>
            </p:custDataLst>
          </p:nvPr>
        </p:nvSpPr>
        <p:spPr>
          <a:xfrm>
            <a:off x="8610600" y="6349833"/>
            <a:ext cx="2700000" cy="316800"/>
          </a:xfrm>
        </p:spPr>
        <p:txBody>
          <a:bodyPr/>
          <a:p>
            <a:fld id="{49AE70B2-8BF9-45C0-BB95-33D1B9D3A854}"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7" name=""/>
        <p:cNvGrpSpPr/>
        <p:nvPr/>
      </p:nvGrpSpPr>
      <p:grpSpPr>
        <a:xfrm>
          <a:off x="0" y="0"/>
          <a:ext cx="0" cy="0"/>
          <a:chOff x="0" y="0"/>
          <a:chExt cx="0" cy="0"/>
        </a:xfrm>
      </p:grpSpPr>
      <p:sp>
        <p:nvSpPr>
          <p:cNvPr id="1048638" name="日期占位符 1"/>
          <p:cNvSpPr>
            <a:spLocks noGrp="1"/>
          </p:cNvSpPr>
          <p:nvPr>
            <p:ph type="dt" sz="half" idx="10"/>
            <p:custDataLst>
              <p:tags r:id="rId1"/>
            </p:custDataLst>
          </p:nvPr>
        </p:nvSpPr>
        <p:spPr>
          <a:xfrm>
            <a:off x="879742" y="6349833"/>
            <a:ext cx="2700000" cy="316800"/>
          </a:xfrm>
        </p:spPr>
        <p:txBody>
          <a:bodyPr/>
          <a:p>
            <a:fld id="{760FBDFE-C587-4B4C-A407-44438C67B59E}" type="datetimeFigureOut">
              <a:rPr altLang="en-US" lang="zh-CN" smtClean="0"/>
            </a:fld>
            <a:endParaRPr altLang="en-US" lang="zh-CN"/>
          </a:p>
        </p:txBody>
      </p:sp>
      <p:sp>
        <p:nvSpPr>
          <p:cNvPr id="1048639" name="页脚占位符 2"/>
          <p:cNvSpPr>
            <a:spLocks noGrp="1"/>
          </p:cNvSpPr>
          <p:nvPr>
            <p:ph type="ftr" sz="quarter" idx="11"/>
            <p:custDataLst>
              <p:tags r:id="rId2"/>
            </p:custDataLst>
          </p:nvPr>
        </p:nvSpPr>
        <p:spPr>
          <a:xfrm>
            <a:off x="4116000" y="6349833"/>
            <a:ext cx="3960000" cy="316800"/>
          </a:xfrm>
        </p:spPr>
        <p:txBody>
          <a:bodyPr/>
          <a:p>
            <a:endParaRPr altLang="en-US" lang="zh-CN"/>
          </a:p>
        </p:txBody>
      </p:sp>
      <p:sp>
        <p:nvSpPr>
          <p:cNvPr id="1048640" name="灯片编号占位符 3"/>
          <p:cNvSpPr>
            <a:spLocks noGrp="1"/>
          </p:cNvSpPr>
          <p:nvPr>
            <p:ph type="sldNum" sz="quarter" idx="12"/>
            <p:custDataLst>
              <p:tags r:id="rId3"/>
            </p:custDataLst>
          </p:nvPr>
        </p:nvSpPr>
        <p:spPr>
          <a:xfrm>
            <a:off x="8610600" y="6349833"/>
            <a:ext cx="2700000" cy="316800"/>
          </a:xfrm>
        </p:spPr>
        <p:txBody>
          <a:bodyPr/>
          <a:p>
            <a:fld id="{49AE70B2-8BF9-45C0-BB95-33D1B9D3A854}"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68" name=""/>
        <p:cNvGrpSpPr/>
        <p:nvPr/>
      </p:nvGrpSpPr>
      <p:grpSpPr>
        <a:xfrm>
          <a:off x="0" y="0"/>
          <a:ext cx="0" cy="0"/>
          <a:chOff x="0" y="0"/>
          <a:chExt cx="0" cy="0"/>
        </a:xfrm>
      </p:grpSpPr>
      <p:sp>
        <p:nvSpPr>
          <p:cNvPr id="1048641" name="图片占位符 2"/>
          <p:cNvSpPr>
            <a:spLocks noGrp="1"/>
          </p:cNvSpPr>
          <p:nvPr>
            <p:ph type="pic" idx="1"/>
            <p:custDataLst>
              <p:tags r:id="rId1"/>
            </p:custDataLst>
          </p:nvPr>
        </p:nvSpPr>
        <p:spPr>
          <a:xfrm>
            <a:off x="669930" y="1296000"/>
            <a:ext cx="5283242" cy="5040000"/>
          </a:xfrm>
        </p:spPr>
        <p:txBody>
          <a:bodyPr bIns="0" lIns="101600" rIns="82550" rtlCol="0" tIns="0" vert="horz">
            <a:noAutofit/>
          </a:bodyPr>
          <a:lstStyle>
            <a:lvl1pPr algn="l" defTabSz="914400" eaLnBrk="1" fontAlgn="auto" hangingPunct="1" indent="0" latinLnBrk="0" lvl="0" marL="0" marR="0" rtl="0">
              <a:lnSpc>
                <a:spcPct val="130000"/>
              </a:lnSpc>
              <a:spcBef>
                <a:spcPts val="0"/>
              </a:spcBef>
              <a:spcAft>
                <a:spcPts val="1000"/>
              </a:spcAft>
              <a:buFont typeface="Arial" panose="020B0604020202020204" pitchFamily="34" charset="0"/>
              <a:buNone/>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1pPr>
            <a:lvl2pPr algn="l" defTabSz="914400" eaLnBrk="1" fontAlgn="auto" hangingPunct="1" indent="-228600" latinLnBrk="0" lvl="1" marL="685800" marR="0" rtl="0">
              <a:lnSpc>
                <a:spcPct val="130000"/>
              </a:lnSpc>
              <a:spcBef>
                <a:spcPts val="0"/>
              </a:spcBef>
              <a:spcAft>
                <a:spcPts val="1000"/>
              </a:spcAft>
              <a:buFont typeface="Arial" panose="020B0604020202020204" pitchFamily="34" charset="0"/>
              <a:buChar char="•"/>
              <a:tabLst>
                <a:tab algn="l" pos="1609725"/>
              </a:tabLst>
              <a:defRPr altLang="en-US" baseline="0" b="0" cap="none" dirty="0" sz="1600" i="0" kern="1200" kumimoji="0" lang="zh-CN" noProof="1" normalizeH="0" spc="150" strike="noStrike" u="none">
                <a:solidFill>
                  <a:schemeClr val="tx1"/>
                </a:solidFill>
                <a:latin typeface="+mn-lt"/>
                <a:ea typeface="+mn-ea"/>
                <a:cs typeface="+mn-cs"/>
                <a:sym typeface="+mn-ea"/>
              </a:defRPr>
            </a:lvl2pPr>
            <a:lvl3pPr algn="l" defTabSz="914400" eaLnBrk="1" fontAlgn="auto" hangingPunct="1" indent="-228600" latinLnBrk="0" lvl="2" marL="11430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3pPr>
            <a:lvl4pPr algn="l" defTabSz="914400" eaLnBrk="1" fontAlgn="auto" hangingPunct="1" indent="-228600" latinLnBrk="0" lvl="3" marL="16002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4pPr>
            <a:lvl5pPr algn="l" defTabSz="914400" eaLnBrk="1" fontAlgn="auto" hangingPunct="1" indent="-228600" latinLnBrk="0" lvl="4" marL="20574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solidFill>
                <a:latin typeface="+mn-lt"/>
                <a:ea typeface="+mn-ea"/>
                <a:cs typeface="+mn-cs"/>
                <a:sym typeface="+mn-ea"/>
              </a:defRPr>
            </a:lvl5pPr>
          </a:lstStyle>
          <a:p>
            <a:pPr lvl="0"/>
            <a:endParaRPr dirty="0">
              <a:sym typeface="+mn-ea"/>
            </a:endParaRPr>
          </a:p>
        </p:txBody>
      </p:sp>
      <p:sp>
        <p:nvSpPr>
          <p:cNvPr id="1048642" name="文本占位符 3"/>
          <p:cNvSpPr>
            <a:spLocks noGrp="1"/>
          </p:cNvSpPr>
          <p:nvPr>
            <p:ph type="body" sz="half" idx="2"/>
            <p:custDataLst>
              <p:tags r:id="rId2"/>
            </p:custDataLst>
          </p:nvPr>
        </p:nvSpPr>
        <p:spPr>
          <a:xfrm>
            <a:off x="6238925" y="1296000"/>
            <a:ext cx="5283242" cy="5040000"/>
          </a:xfrm>
        </p:spPr>
        <p:txBody>
          <a:bodyPr bIns="0" lIns="101600" rIns="82550" rtlCol="0" tIns="0" vert="horz">
            <a:normAutofit/>
          </a:bodyPr>
          <a:lstStyle>
            <a:lvl1pPr algn="l" defTabSz="914400" eaLnBrk="1" fontAlgn="auto" hangingPunct="1" indent="-228600" latinLnBrk="0" lvl="0" marL="228600" marR="0" rtl="0">
              <a:lnSpc>
                <a:spcPct val="130000"/>
              </a:lnSpc>
              <a:spcBef>
                <a:spcPts val="0"/>
              </a:spcBef>
              <a:spcAft>
                <a:spcPts val="1000"/>
              </a:spcAft>
              <a:buFont typeface="Arial" panose="020B0604020202020204" pitchFamily="34" charset="0"/>
              <a:buChar char="•"/>
              <a:defRPr altLang="en-US" baseline="0" b="0" cap="none" dirty="0" sz="1600" i="0" kern="1200" kumimoji="0" lang="zh-CN" noProof="1" normalizeH="0" spc="150" strike="noStrike" u="none">
                <a:solidFill>
                  <a:schemeClr val="tx1">
                    <a:lumMod val="75000"/>
                    <a:lumOff val="25000"/>
                  </a:schemeClr>
                </a:solidFill>
                <a:latin typeface="+mn-lt"/>
                <a:ea typeface="+mn-ea"/>
                <a:cs typeface="+mn-cs"/>
                <a:sym typeface="+mn-ea"/>
              </a:defRPr>
            </a:lvl1pPr>
          </a:lstStyle>
          <a:p>
            <a:pPr lvl="0"/>
            <a:r>
              <a:rPr>
                <a:sym typeface="+mn-ea"/>
              </a:rPr>
              <a:t>单击此处编辑母版文本样式</a:t>
            </a:r>
            <a:endParaRPr>
              <a:sym typeface="+mn-ea"/>
            </a:endParaRPr>
          </a:p>
        </p:txBody>
      </p:sp>
      <p:sp>
        <p:nvSpPr>
          <p:cNvPr id="1048643" name="日期占位符 4"/>
          <p:cNvSpPr>
            <a:spLocks noGrp="1"/>
          </p:cNvSpPr>
          <p:nvPr>
            <p:ph type="dt" sz="half" idx="10"/>
            <p:custDataLst>
              <p:tags r:id="rId3"/>
            </p:custDataLst>
          </p:nvPr>
        </p:nvSpPr>
        <p:spPr>
          <a:xfrm>
            <a:off x="879742" y="6349833"/>
            <a:ext cx="2700000" cy="316800"/>
          </a:xfrm>
        </p:spPr>
        <p:txBody>
          <a:bodyPr/>
          <a:p>
            <a:fld id="{9EFD9D74-47D9-4702-A33C-335B63B48DBF}" type="datetimeFigureOut">
              <a:rPr altLang="en-US" lang="zh-CN" smtClean="0"/>
            </a:fld>
            <a:endParaRPr altLang="en-US" dirty="0" lang="zh-CN"/>
          </a:p>
        </p:txBody>
      </p:sp>
      <p:sp>
        <p:nvSpPr>
          <p:cNvPr id="1048644" name="页脚占位符 5"/>
          <p:cNvSpPr>
            <a:spLocks noGrp="1"/>
          </p:cNvSpPr>
          <p:nvPr>
            <p:ph type="ftr" sz="quarter" idx="11"/>
            <p:custDataLst>
              <p:tags r:id="rId4"/>
            </p:custDataLst>
          </p:nvPr>
        </p:nvSpPr>
        <p:spPr>
          <a:xfrm>
            <a:off x="4116000" y="6349833"/>
            <a:ext cx="3960000" cy="316800"/>
          </a:xfrm>
        </p:spPr>
        <p:txBody>
          <a:bodyPr/>
          <a:p>
            <a:endParaRPr altLang="en-US" dirty="0" lang="zh-CN"/>
          </a:p>
        </p:txBody>
      </p:sp>
      <p:sp>
        <p:nvSpPr>
          <p:cNvPr id="1048645" name="灯片编号占位符 6"/>
          <p:cNvSpPr>
            <a:spLocks noGrp="1"/>
          </p:cNvSpPr>
          <p:nvPr>
            <p:ph type="sldNum" sz="quarter" idx="12"/>
            <p:custDataLst>
              <p:tags r:id="rId5"/>
            </p:custDataLst>
          </p:nvPr>
        </p:nvSpPr>
        <p:spPr>
          <a:xfrm>
            <a:off x="8610600" y="6349833"/>
            <a:ext cx="2700000" cy="316800"/>
          </a:xfrm>
        </p:spPr>
        <p:txBody>
          <a:bodyPr/>
          <a:p>
            <a:fld id="{FABC47A4-756D-490B-A52F-7D9E2C9FC05F}" type="slidenum">
              <a:rPr altLang="en-US" lang="zh-CN" smtClean="0"/>
            </a:fld>
            <a:endParaRPr altLang="en-US" lang="zh-CN"/>
          </a:p>
        </p:txBody>
      </p:sp>
      <p:sp>
        <p:nvSpPr>
          <p:cNvPr id="1048646" name="标题 8"/>
          <p:cNvSpPr>
            <a:spLocks noGrp="1"/>
          </p:cNvSpPr>
          <p:nvPr>
            <p:ph type="title"/>
            <p:custDataLst>
              <p:tags r:id="rId6"/>
            </p:custDataLst>
          </p:nvPr>
        </p:nvSpPr>
        <p:spPr>
          <a:xfrm>
            <a:off x="669882" y="432000"/>
            <a:ext cx="10852237" cy="648000"/>
          </a:xfrm>
        </p:spPr>
        <p:txBody>
          <a:bodyPr/>
          <a:p>
            <a:r>
              <a:rPr altLang="en-US" lang="zh-CN"/>
              <a:t>单击此处编辑母版标题样式</a:t>
            </a:r>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63" name=""/>
        <p:cNvGrpSpPr/>
        <p:nvPr/>
      </p:nvGrpSpPr>
      <p:grpSpPr>
        <a:xfrm>
          <a:off x="0" y="0"/>
          <a:ext cx="0" cy="0"/>
          <a:chOff x="0" y="0"/>
          <a:chExt cx="0" cy="0"/>
        </a:xfrm>
      </p:grpSpPr>
      <p:sp>
        <p:nvSpPr>
          <p:cNvPr id="1048621" name="竖排标题 1"/>
          <p:cNvSpPr>
            <a:spLocks noGrp="1"/>
          </p:cNvSpPr>
          <p:nvPr>
            <p:ph type="title" orient="vert"/>
            <p:custDataLst>
              <p:tags r:id="rId1"/>
            </p:custDataLst>
          </p:nvPr>
        </p:nvSpPr>
        <p:spPr>
          <a:xfrm>
            <a:off x="10571135" y="952508"/>
            <a:ext cx="950984" cy="5388907"/>
          </a:xfrm>
        </p:spPr>
        <p:txBody>
          <a:bodyPr anchor="ctr" anchorCtr="0" bIns="38100" lIns="101600" rIns="76200" rtlCol="0" tIns="38100" vert="eaVert">
            <a:noAutofit/>
          </a:bodyPr>
          <a:lstStyle>
            <a:lvl1pPr algn="l" defTabSz="914400" eaLnBrk="1" fontAlgn="auto" hangingPunct="1" latinLnBrk="0" lvl="0" marL="0" marR="0" rtl="0">
              <a:lnSpc>
                <a:spcPct val="100000"/>
              </a:lnSpc>
              <a:spcAft>
                <a:spcPts val="0"/>
              </a:spcAft>
              <a:buNone/>
              <a:defRPr altLang="en-US" baseline="0" b="1" cap="none" dirty="0" sz="2400" i="0" kern="1200" kumimoji="0" lang="zh-CN" noProof="1" normalizeH="0" spc="200" strike="noStrike" u="none">
                <a:solidFill>
                  <a:schemeClr val="tx1"/>
                </a:solidFill>
                <a:latin typeface="+mj-lt"/>
                <a:ea typeface="+mj-ea"/>
                <a:cs typeface="+mj-cs"/>
                <a:sym typeface="+mn-ea"/>
              </a:defRPr>
            </a:lvl1pPr>
          </a:lstStyle>
          <a:p>
            <a:pPr lvl="0"/>
            <a:r>
              <a:rPr>
                <a:sym typeface="+mn-ea"/>
              </a:rPr>
              <a:t>单击此处编辑母版标题样式</a:t>
            </a:r>
            <a:endParaRPr>
              <a:sym typeface="+mn-ea"/>
            </a:endParaRPr>
          </a:p>
        </p:txBody>
      </p:sp>
      <p:sp>
        <p:nvSpPr>
          <p:cNvPr id="1048622" name="竖排文字占位符 2"/>
          <p:cNvSpPr>
            <a:spLocks noGrp="1"/>
          </p:cNvSpPr>
          <p:nvPr>
            <p:ph type="body" orient="vert" idx="1"/>
            <p:custDataLst>
              <p:tags r:id="rId2"/>
            </p:custDataLst>
          </p:nvPr>
        </p:nvSpPr>
        <p:spPr>
          <a:xfrm>
            <a:off x="669925" y="952500"/>
            <a:ext cx="9828101" cy="5388907"/>
          </a:xfrm>
        </p:spPr>
        <p:txBody>
          <a:bodyPr vert="eaVert"/>
          <a:lstStyle>
            <a:lvl1pPr eaLnBrk="1" fontAlgn="auto" hangingPunct="1" indent="0" latinLnBrk="0">
              <a:defRPr>
                <a:solidFill>
                  <a:schemeClr val="tx1">
                    <a:lumMod val="75000"/>
                    <a:lumOff val="25000"/>
                  </a:schemeClr>
                </a:solidFill>
              </a:defRPr>
            </a:lvl1pPr>
            <a:lvl2pPr eaLnBrk="1" fontAlgn="auto" hangingPunct="1" indent="0" latinLnBrk="0">
              <a:defRPr>
                <a:solidFill>
                  <a:schemeClr val="tx1">
                    <a:lumMod val="75000"/>
                    <a:lumOff val="25000"/>
                  </a:schemeClr>
                </a:solidFill>
              </a:defRPr>
            </a:lvl2pPr>
            <a:lvl3pPr eaLnBrk="1" fontAlgn="auto" hangingPunct="1" indent="0" latinLnBrk="0">
              <a:defRPr>
                <a:solidFill>
                  <a:schemeClr val="tx1">
                    <a:lumMod val="75000"/>
                    <a:lumOff val="25000"/>
                  </a:schemeClr>
                </a:solidFill>
              </a:defRPr>
            </a:lvl3pPr>
            <a:lvl4pPr eaLnBrk="1" fontAlgn="auto" hangingPunct="1" indent="0" latinLnBrk="0">
              <a:defRPr>
                <a:solidFill>
                  <a:schemeClr val="tx1">
                    <a:lumMod val="75000"/>
                    <a:lumOff val="25000"/>
                  </a:schemeClr>
                </a:solidFill>
              </a:defRPr>
            </a:lvl4pPr>
            <a:lvl5pPr eaLnBrk="1" fontAlgn="auto" hangingPunct="1" indent="0" latinLnBrk="0">
              <a:defRPr>
                <a:solidFill>
                  <a:schemeClr val="tx1">
                    <a:lumMod val="75000"/>
                    <a:lumOff val="25000"/>
                  </a:schemeClr>
                </a:solidFill>
              </a:defRPr>
            </a:lvl5pPr>
          </a:lstStyle>
          <a:p>
            <a:pPr lvl="0"/>
            <a:r>
              <a:rPr altLang="en-US" dirty="0" lang="zh-CN"/>
              <a:t>单击此处编辑母版文本样式</a:t>
            </a:r>
            <a:endParaRPr altLang="en-US" dirty="0" lang="zh-CN"/>
          </a:p>
          <a:p>
            <a:pPr lvl="1"/>
            <a:r>
              <a:rPr altLang="en-US" dirty="0" lang="zh-CN"/>
              <a:t>第二级</a:t>
            </a:r>
            <a:endParaRPr altLang="en-US" dirty="0" lang="zh-CN"/>
          </a:p>
          <a:p>
            <a:pPr lvl="2"/>
            <a:r>
              <a:rPr altLang="en-US" dirty="0" lang="zh-CN"/>
              <a:t>第三级</a:t>
            </a:r>
            <a:endParaRPr altLang="en-US" dirty="0" lang="zh-CN"/>
          </a:p>
          <a:p>
            <a:pPr lvl="3"/>
            <a:r>
              <a:rPr altLang="en-US" dirty="0" lang="zh-CN"/>
              <a:t>第四级</a:t>
            </a:r>
            <a:endParaRPr altLang="en-US" dirty="0" lang="zh-CN"/>
          </a:p>
          <a:p>
            <a:pPr lvl="4"/>
            <a:r>
              <a:rPr altLang="en-US" dirty="0" lang="zh-CN"/>
              <a:t>第五级</a:t>
            </a:r>
            <a:endParaRPr altLang="en-US" dirty="0" lang="zh-CN"/>
          </a:p>
        </p:txBody>
      </p:sp>
      <p:sp>
        <p:nvSpPr>
          <p:cNvPr id="1048623" name="日期占位符 3"/>
          <p:cNvSpPr>
            <a:spLocks noGrp="1"/>
          </p:cNvSpPr>
          <p:nvPr>
            <p:ph type="dt" sz="half" idx="10"/>
            <p:custDataLst>
              <p:tags r:id="rId3"/>
            </p:custDataLst>
          </p:nvPr>
        </p:nvSpPr>
        <p:spPr>
          <a:xfrm>
            <a:off x="879742" y="6349833"/>
            <a:ext cx="2700000" cy="316800"/>
          </a:xfrm>
        </p:spPr>
        <p:txBody>
          <a:bodyPr/>
          <a:p>
            <a:fld id="{760FBDFE-C587-4B4C-A407-44438C67B59E}" type="datetimeFigureOut">
              <a:rPr altLang="en-US" lang="zh-CN" smtClean="0"/>
            </a:fld>
            <a:endParaRPr altLang="en-US" lang="zh-CN"/>
          </a:p>
        </p:txBody>
      </p:sp>
      <p:sp>
        <p:nvSpPr>
          <p:cNvPr id="1048624" name="页脚占位符 4"/>
          <p:cNvSpPr>
            <a:spLocks noGrp="1"/>
          </p:cNvSpPr>
          <p:nvPr>
            <p:ph type="ftr" sz="quarter" idx="11"/>
            <p:custDataLst>
              <p:tags r:id="rId4"/>
            </p:custDataLst>
          </p:nvPr>
        </p:nvSpPr>
        <p:spPr>
          <a:xfrm>
            <a:off x="4116000" y="6349833"/>
            <a:ext cx="3960000" cy="316800"/>
          </a:xfrm>
        </p:spPr>
        <p:txBody>
          <a:bodyPr/>
          <a:p>
            <a:endParaRPr altLang="en-US" lang="zh-CN"/>
          </a:p>
        </p:txBody>
      </p:sp>
      <p:sp>
        <p:nvSpPr>
          <p:cNvPr id="1048625" name="灯片编号占位符 5"/>
          <p:cNvSpPr>
            <a:spLocks noGrp="1"/>
          </p:cNvSpPr>
          <p:nvPr>
            <p:ph type="sldNum" sz="quarter" idx="12"/>
            <p:custDataLst>
              <p:tags r:id="rId5"/>
            </p:custDataLst>
          </p:nvPr>
        </p:nvSpPr>
        <p:spPr>
          <a:xfrm>
            <a:off x="8610600" y="6349833"/>
            <a:ext cx="2700000" cy="316800"/>
          </a:xfrm>
        </p:spPr>
        <p:txBody>
          <a:bodyPr/>
          <a:p>
            <a:fld id="{49AE70B2-8BF9-45C0-BB95-33D1B9D3A854}"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ags" Target="../tags/tag35.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3" name=""/>
        <p:cNvGrpSpPr/>
        <p:nvPr/>
      </p:nvGrpSpPr>
      <p:grpSpPr>
        <a:xfrm>
          <a:off x="0" y="0"/>
          <a:ext cx="0" cy="0"/>
          <a:chOff x="0" y="0"/>
          <a:chExt cx="0" cy="0"/>
        </a:xfrm>
      </p:grpSpPr>
      <p:sp>
        <p:nvSpPr>
          <p:cNvPr id="1048576" name="KSO_TEMPLATE" hidden="1"/>
          <p:cNvSpPr/>
          <p:nvPr>
            <p:custDataLst>
              <p:tags r:id="rId12"/>
            </p:custDataLst>
          </p:nvPr>
        </p:nvSpPr>
        <p:spPr>
          <a:xfrm>
            <a:off x="0" y="0"/>
            <a:ext cx="0" cy="0"/>
          </a:xfrm>
          <a:prstGeom prst="rec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ea typeface="Arial Black" panose="020B0A04020102020204" charset="0"/>
            </a:endParaRPr>
          </a:p>
        </p:txBody>
      </p:sp>
    </p:spTree>
  </p:cSld>
  <p:clrMap accent1="accent1" accent2="accent2" accent3="accent3" accent4="accent4" accent5="accent5" accent6="accent6" bg1="lt1" bg2="lt2" tx1="dk1" tx2="dk2"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eaLnBrk="1" fontAlgn="auto" hangingPunct="1" latinLnBrk="0" rtl="0">
        <a:lnSpc>
          <a:spcPct val="100000"/>
        </a:lnSpc>
        <a:spcBef>
          <a:spcPct val="0"/>
        </a:spcBef>
        <a:buNone/>
        <a:defRPr b="1" cap="none" sz="2800" kern="1200" normalizeH="0" spc="200" strike="noStrike" u="none">
          <a:solidFill>
            <a:schemeClr val="tx1"/>
          </a:solidFill>
          <a:latin typeface="+mj-lt"/>
          <a:ea typeface="+mj-ea"/>
          <a:cs typeface="+mj-cs"/>
        </a:defRPr>
      </a:lvl1pPr>
    </p:titleStyle>
    <p:bodyStyle>
      <a:lvl1pPr algn="l" defTabSz="914400" eaLnBrk="1" fontAlgn="auto" hangingPunct="1" indent="-228600" latinLnBrk="0" marL="2286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lt"/>
          <a:ea typeface="+mn-ea"/>
          <a:cs typeface="+mn-cs"/>
        </a:defRPr>
      </a:lvl1pPr>
      <a:lvl2pPr algn="l" defTabSz="914400" eaLnBrk="1" fontAlgn="auto" hangingPunct="1" indent="-228600" latinLnBrk="0" marL="685800" rtl="0">
        <a:lnSpc>
          <a:spcPct val="130000"/>
        </a:lnSpc>
        <a:spcBef>
          <a:spcPts val="0"/>
        </a:spcBef>
        <a:spcAft>
          <a:spcPts val="1000"/>
        </a:spcAft>
        <a:buFont typeface="Arial" panose="020B0604020202020204" pitchFamily="34" charset="0"/>
        <a:buChar char="•"/>
        <a:tabLst>
          <a:tab algn="l" pos="1609725"/>
        </a:tabLst>
        <a:defRPr baseline="0" cap="none" sz="1600" kern="1200" normalizeH="0" spc="150" strike="noStrike" u="none">
          <a:solidFill>
            <a:schemeClr val="tx1"/>
          </a:solidFill>
          <a:latin typeface="+mn-lt"/>
          <a:ea typeface="+mn-ea"/>
          <a:cs typeface="+mn-cs"/>
        </a:defRPr>
      </a:lvl2pPr>
      <a:lvl3pPr algn="l" defTabSz="914400" eaLnBrk="1" fontAlgn="auto" hangingPunct="1" indent="-228600" latinLnBrk="0" marL="11430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lt"/>
          <a:ea typeface="+mn-ea"/>
          <a:cs typeface="+mn-cs"/>
        </a:defRPr>
      </a:lvl3pPr>
      <a:lvl4pPr algn="l" defTabSz="914400" eaLnBrk="1" fontAlgn="auto" hangingPunct="1" indent="-228600" latinLnBrk="0" marL="16002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lt"/>
          <a:ea typeface="+mn-ea"/>
          <a:cs typeface="+mn-cs"/>
        </a:defRPr>
      </a:lvl4pPr>
      <a:lvl5pPr algn="l" defTabSz="914400" eaLnBrk="1" fontAlgn="auto" hangingPunct="1" indent="-228600" latinLnBrk="0" marL="2057400" rtl="0">
        <a:lnSpc>
          <a:spcPct val="130000"/>
        </a:lnSpc>
        <a:spcBef>
          <a:spcPts val="0"/>
        </a:spcBef>
        <a:spcAft>
          <a:spcPts val="1000"/>
        </a:spcAft>
        <a:buFont typeface="Arial" panose="020B0604020202020204" pitchFamily="34" charset="0"/>
        <a:buChar char="•"/>
        <a:defRPr baseline="0" cap="none" sz="1600" kern="1200" normalizeH="0" spc="150" strike="noStrike" u="none">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tags" Target="../tags/tag36.xml"/><Relationship Id="rId6" Type="http://schemas.openxmlformats.org/officeDocument/2006/relationships/slideLayout" Target="../slideLayouts/slideLayout1.xml"/><Relationship Id="rId7"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tags" Target="../tags/tag45.xml"/><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tags" Target="../tags/tag46.xml"/><Relationship Id="rId6"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tags" Target="../tags/tag47.xml"/><Relationship Id="rId6" Type="http://schemas.openxmlformats.org/officeDocument/2006/relationships/slideLayout" Target="../slideLayouts/slideLayout1.xml"/><Relationship Id="rId7"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tags" Target="../tags/tag37.xml"/><Relationship Id="rId9"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tags" Target="../tags/tag38.xml"/><Relationship Id="rId5"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tags" Target="../tags/tag42.xml"/><Relationship Id="rId6"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52" name=""/>
        <p:cNvGrpSpPr/>
        <p:nvPr/>
      </p:nvGrpSpPr>
      <p:grpSpPr>
        <a:xfrm/>
      </p:grpSpPr>
      <p:pic>
        <p:nvPicPr>
          <p:cNvPr id="2097189" name="图片 14" descr="8"/>
          <p:cNvPicPr>
            <a:picLocks noChangeAspect="1"/>
          </p:cNvPicPr>
          <p:nvPr/>
        </p:nvPicPr>
        <p:blipFill>
          <a:blip xmlns:r="http://schemas.openxmlformats.org/officeDocument/2006/relationships" r:embed="rId1"/>
          <a:srcRect/>
          <a:stretch>
            <a:fillRect/>
          </a:stretch>
        </p:blipFill>
        <p:spPr>
          <a:xfrm>
            <a:off x="10345420" y="640715"/>
            <a:ext cx="1181100" cy="1193800"/>
          </a:xfrm>
          <a:prstGeom prst="rect"/>
        </p:spPr>
      </p:pic>
      <p:pic>
        <p:nvPicPr>
          <p:cNvPr id="2097190" name="图片 16" descr="13"/>
          <p:cNvPicPr>
            <a:picLocks noChangeAspect="1"/>
          </p:cNvPicPr>
          <p:nvPr/>
        </p:nvPicPr>
        <p:blipFill>
          <a:blip xmlns:r="http://schemas.openxmlformats.org/officeDocument/2006/relationships" r:embed="rId2"/>
          <a:srcRect/>
          <a:stretch>
            <a:fillRect/>
          </a:stretch>
        </p:blipFill>
        <p:spPr>
          <a:xfrm>
            <a:off x="8718550" y="1662430"/>
            <a:ext cx="1168400" cy="1548765"/>
          </a:xfrm>
          <a:prstGeom prst="rect"/>
        </p:spPr>
      </p:pic>
      <p:pic>
        <p:nvPicPr>
          <p:cNvPr id="2097191" name="图片 17" descr="11"/>
          <p:cNvPicPr>
            <a:picLocks noChangeAspect="1"/>
          </p:cNvPicPr>
          <p:nvPr/>
        </p:nvPicPr>
        <p:blipFill>
          <a:blip xmlns:r="http://schemas.openxmlformats.org/officeDocument/2006/relationships" r:embed="rId3"/>
          <a:srcRect/>
          <a:stretch>
            <a:fillRect/>
          </a:stretch>
        </p:blipFill>
        <p:spPr>
          <a:xfrm>
            <a:off x="8503920" y="-7620"/>
            <a:ext cx="1841500" cy="1028700"/>
          </a:xfrm>
          <a:prstGeom prst="rect"/>
        </p:spPr>
      </p:pic>
      <p:pic>
        <p:nvPicPr>
          <p:cNvPr id="2097192" name="图片 19" descr="14"/>
          <p:cNvPicPr>
            <a:picLocks noChangeAspect="1"/>
          </p:cNvPicPr>
          <p:nvPr/>
        </p:nvPicPr>
        <p:blipFill>
          <a:blip xmlns:r="http://schemas.openxmlformats.org/officeDocument/2006/relationships" r:embed="rId4"/>
          <a:srcRect/>
          <a:stretch>
            <a:fillRect/>
          </a:stretch>
        </p:blipFill>
        <p:spPr>
          <a:xfrm>
            <a:off x="682625" y="5151120"/>
            <a:ext cx="1467485" cy="1588135"/>
          </a:xfrm>
          <a:prstGeom prst="rect"/>
        </p:spPr>
      </p:pic>
      <p:grpSp>
        <p:nvGrpSpPr>
          <p:cNvPr id="53" name="组合 26"/>
          <p:cNvGrpSpPr/>
          <p:nvPr/>
        </p:nvGrpSpPr>
        <p:grpSpPr>
          <a:xfrm>
            <a:off x="9452610" y="1883410"/>
            <a:ext cx="376555" cy="377190"/>
            <a:chOff x="8750" y="796"/>
            <a:chExt cx="593" cy="594"/>
          </a:xfrm>
        </p:grpSpPr>
        <p:sp>
          <p:nvSpPr>
            <p:cNvPr id="1048597" name="椭圆 24"/>
            <p:cNvSpPr/>
            <p:nvPr/>
          </p:nvSpPr>
          <p:spPr>
            <a:xfrm>
              <a:off x="8750" y="1250"/>
              <a:ext cx="140" cy="140"/>
            </a:xfrm>
            <a:prstGeom prst="ellipse"/>
            <a:noFill/>
            <a:ln w="0">
              <a:solidFill>
                <a:srgbClr val="3D718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32" name="直接连接符 25"/>
            <p:cNvCxnSpPr>
              <a:cxnSpLocks/>
              <a:stCxn id="1048597" idx="7"/>
            </p:cNvCxnSpPr>
            <p:nvPr/>
          </p:nvCxnSpPr>
          <p:spPr>
            <a:xfrm flipV="1">
              <a:off x="8869" y="796"/>
              <a:ext cx="474" cy="475"/>
            </a:xfrm>
            <a:prstGeom prst="line"/>
            <a:ln w="0">
              <a:solidFill>
                <a:srgbClr val="3D7183"/>
              </a:solidFill>
            </a:ln>
          </p:spPr>
          <p:style>
            <a:lnRef idx="1">
              <a:schemeClr val="accent1"/>
            </a:lnRef>
            <a:fillRef idx="0">
              <a:schemeClr val="accent1"/>
            </a:fillRef>
            <a:effectRef idx="0">
              <a:schemeClr val="accent1"/>
            </a:effectRef>
            <a:fontRef idx="minor">
              <a:schemeClr val="tx1"/>
            </a:fontRef>
          </p:style>
        </p:cxnSp>
      </p:grpSp>
      <p:cxnSp>
        <p:nvCxnSpPr>
          <p:cNvPr id="3145733" name="直接连接符 33"/>
          <p:cNvCxnSpPr>
            <a:cxnSpLocks/>
          </p:cNvCxnSpPr>
          <p:nvPr/>
        </p:nvCxnSpPr>
        <p:spPr>
          <a:xfrm flipV="1">
            <a:off x="9541510" y="2260600"/>
            <a:ext cx="432435" cy="431800"/>
          </a:xfrm>
          <a:prstGeom prst="line"/>
          <a:ln>
            <a:solidFill>
              <a:srgbClr val="3D7183"/>
            </a:solidFill>
          </a:ln>
        </p:spPr>
        <p:style>
          <a:lnRef idx="1">
            <a:schemeClr val="accent1"/>
          </a:lnRef>
          <a:fillRef idx="0">
            <a:schemeClr val="accent1"/>
          </a:fillRef>
          <a:effectRef idx="0">
            <a:schemeClr val="accent1"/>
          </a:effectRef>
          <a:fontRef idx="minor">
            <a:schemeClr val="tx1"/>
          </a:fontRef>
        </p:style>
      </p:cxnSp>
      <p:sp>
        <p:nvSpPr>
          <p:cNvPr id="1048598" name=""/>
          <p:cNvSpPr txBox="1"/>
          <p:nvPr/>
        </p:nvSpPr>
        <p:spPr>
          <a:xfrm>
            <a:off x="2859848" y="2171700"/>
            <a:ext cx="4406804" cy="574040"/>
          </a:xfrm>
          <a:prstGeom prst="rect"/>
        </p:spPr>
        <p:txBody>
          <a:bodyPr rtlCol="0" wrap="square">
            <a:spAutoFit/>
          </a:bodyPr>
          <a:p>
            <a:r>
              <a:rPr b="1" sz="3200" i="1" lang="en-US" u="none">
                <a:solidFill>
                  <a:srgbClr val="BF0000"/>
                </a:solidFill>
                <a:effectLst>
                  <a:outerShdw algn="br" blurRad="38100" dir="2700000" dist="38100" rotWithShape="0">
                    <a:srgbClr val="000000"/>
                  </a:outerShdw>
                </a:effectLst>
              </a:rPr>
              <a:t>S</a:t>
            </a:r>
            <a:r>
              <a:rPr b="1" sz="3200" i="1" lang="en-US" u="none">
                <a:solidFill>
                  <a:srgbClr val="BF0000"/>
                </a:solidFill>
                <a:effectLst>
                  <a:outerShdw algn="br" blurRad="38100" dir="2700000" dist="38100" rotWithShape="0">
                    <a:srgbClr val="000000"/>
                  </a:outerShdw>
                </a:effectLst>
              </a:rPr>
              <a:t>T</a:t>
            </a:r>
            <a:r>
              <a:rPr b="1" sz="3200" i="1" lang="en-US" u="none">
                <a:solidFill>
                  <a:srgbClr val="BF0000"/>
                </a:solidFill>
                <a:effectLst>
                  <a:outerShdw algn="br" blurRad="38100" dir="2700000" dist="38100" rotWithShape="0">
                    <a:srgbClr val="000000"/>
                  </a:outerShdw>
                </a:effectLst>
              </a:rPr>
              <a:t>U</a:t>
            </a:r>
            <a:r>
              <a:rPr b="1" sz="3200" i="1" lang="en-US" u="none">
                <a:solidFill>
                  <a:srgbClr val="BF0000"/>
                </a:solidFill>
                <a:effectLst>
                  <a:outerShdw algn="br" blurRad="38100" dir="2700000" dist="38100" rotWithShape="0">
                    <a:srgbClr val="000000"/>
                  </a:outerShdw>
                </a:effectLst>
              </a:rPr>
              <a:t>DENT </a:t>
            </a:r>
            <a:r>
              <a:rPr b="1" sz="3200" i="1" lang="en-US" u="none">
                <a:solidFill>
                  <a:srgbClr val="BF0000"/>
                </a:solidFill>
                <a:effectLst>
                  <a:outerShdw algn="br" blurRad="38100" dir="2700000" dist="38100" rotWithShape="0">
                    <a:srgbClr val="000000"/>
                  </a:outerShdw>
                </a:effectLst>
              </a:rPr>
              <a:t>P</a:t>
            </a:r>
            <a:r>
              <a:rPr b="1" sz="3200" i="1" lang="en-US" u="none">
                <a:solidFill>
                  <a:srgbClr val="BF0000"/>
                </a:solidFill>
                <a:effectLst>
                  <a:outerShdw algn="br" blurRad="38100" dir="2700000" dist="38100" rotWithShape="0">
                    <a:srgbClr val="000000"/>
                  </a:outerShdw>
                </a:effectLst>
              </a:rPr>
              <a:t>O</a:t>
            </a:r>
            <a:r>
              <a:rPr b="1" sz="3200" i="1" lang="en-US" u="none">
                <a:solidFill>
                  <a:srgbClr val="BF0000"/>
                </a:solidFill>
                <a:effectLst>
                  <a:outerShdw algn="br" blurRad="38100" dir="2700000" dist="38100" rotWithShape="0">
                    <a:srgbClr val="000000"/>
                  </a:outerShdw>
                </a:effectLst>
              </a:rPr>
              <a:t>R</a:t>
            </a:r>
            <a:r>
              <a:rPr b="1" sz="3200" i="1" lang="en-US" u="none">
                <a:solidFill>
                  <a:srgbClr val="BF0000"/>
                </a:solidFill>
                <a:effectLst>
                  <a:outerShdw algn="br" blurRad="38100" dir="2700000" dist="38100" rotWithShape="0">
                    <a:srgbClr val="000000"/>
                  </a:outerShdw>
                </a:effectLst>
              </a:rPr>
              <a:t>TFOLIO</a:t>
            </a:r>
            <a:r>
              <a:rPr b="1" sz="3200" i="1" lang="en-US" u="none">
                <a:solidFill>
                  <a:srgbClr val="BF0000"/>
                </a:solidFill>
                <a:effectLst>
                  <a:outerShdw algn="br" blurRad="38100" dir="2700000" dist="38100" rotWithShape="0">
                    <a:srgbClr val="000000"/>
                  </a:outerShdw>
                </a:effectLst>
              </a:rPr>
              <a:t> </a:t>
            </a:r>
            <a:r>
              <a:rPr b="1" sz="3200" i="1" lang="en-US" u="none">
                <a:solidFill>
                  <a:srgbClr val="BF0000"/>
                </a:solidFill>
                <a:effectLst>
                  <a:outerShdw algn="br" blurRad="38100" dir="2700000" dist="38100" rotWithShape="0">
                    <a:srgbClr val="000000"/>
                  </a:outerShdw>
                </a:effectLst>
              </a:rPr>
              <a:t>:</a:t>
            </a:r>
            <a:endParaRPr b="1" sz="3200" i="1" lang="en-US" u="none">
              <a:solidFill>
                <a:srgbClr val="BF0000"/>
              </a:solidFill>
              <a:effectLst>
                <a:outerShdw algn="br" blurRad="38100" dir="2700000" dist="38100" rotWithShape="0">
                  <a:srgbClr val="000000"/>
                </a:outerShdw>
              </a:effectLst>
            </a:endParaRPr>
          </a:p>
        </p:txBody>
      </p:sp>
      <p:sp>
        <p:nvSpPr>
          <p:cNvPr id="1048599" name=""/>
          <p:cNvSpPr txBox="1"/>
          <p:nvPr/>
        </p:nvSpPr>
        <p:spPr>
          <a:xfrm rot="21600000">
            <a:off x="1416365" y="3034028"/>
            <a:ext cx="9832670" cy="2606042"/>
          </a:xfrm>
          <a:prstGeom prst="rect"/>
        </p:spPr>
        <p:txBody>
          <a:bodyPr rtlCol="0" wrap="square">
            <a:spAutoFit/>
          </a:bodyPr>
          <a:p>
            <a:r>
              <a:rPr b="0" sz="2800" lang="en-US">
                <a:solidFill>
                  <a:srgbClr val="000000"/>
                </a:solidFill>
                <a:effectLst>
                  <a:outerShdw algn="br" blurRad="38100" dir="2700000" dist="38100" rotWithShape="0">
                    <a:srgbClr val="000000"/>
                  </a:outerShdw>
                </a:effectLst>
              </a:rPr>
              <a:t>S</a:t>
            </a:r>
            <a:r>
              <a:rPr b="0" sz="2800" lang="en-US">
                <a:solidFill>
                  <a:srgbClr val="000000"/>
                </a:solidFill>
                <a:effectLst>
                  <a:outerShdw algn="br" blurRad="38100" dir="2700000" dist="38100" rotWithShape="0">
                    <a:srgbClr val="000000"/>
                  </a:outerShdw>
                </a:effectLst>
              </a:rPr>
              <a:t>t</a:t>
            </a:r>
            <a:r>
              <a:rPr b="0" sz="2800" lang="en-US">
                <a:solidFill>
                  <a:srgbClr val="000000"/>
                </a:solidFill>
                <a:effectLst>
                  <a:outerShdw algn="br" blurRad="38100" dir="2700000" dist="38100" rotWithShape="0">
                    <a:srgbClr val="000000"/>
                  </a:outerShdw>
                </a:effectLst>
              </a:rPr>
              <a:t>u</a:t>
            </a:r>
            <a:r>
              <a:rPr b="0" sz="2800" lang="en-US">
                <a:solidFill>
                  <a:srgbClr val="000000"/>
                </a:solidFill>
                <a:effectLst>
                  <a:outerShdw algn="br" blurRad="38100" dir="2700000" dist="38100" rotWithShape="0">
                    <a:srgbClr val="000000"/>
                  </a:outerShdw>
                </a:effectLst>
              </a:rPr>
              <a:t>dent </a:t>
            </a:r>
            <a:r>
              <a:rPr b="0" sz="2800" lang="en-US">
                <a:solidFill>
                  <a:srgbClr val="000000"/>
                </a:solidFill>
                <a:effectLst>
                  <a:outerShdw algn="br" blurRad="38100" dir="2700000" dist="38100" rotWithShape="0">
                    <a:srgbClr val="000000"/>
                  </a:outerShdw>
                </a:effectLst>
              </a:rPr>
              <a:t>n</a:t>
            </a:r>
            <a:r>
              <a:rPr b="0" sz="2800" lang="en-US">
                <a:solidFill>
                  <a:srgbClr val="000000"/>
                </a:solidFill>
                <a:effectLst>
                  <a:outerShdw algn="br" blurRad="38100" dir="2700000" dist="38100" rotWithShape="0">
                    <a:srgbClr val="000000"/>
                  </a:outerShdw>
                </a:effectLst>
              </a:rPr>
              <a:t>a</a:t>
            </a:r>
            <a:r>
              <a:rPr b="0" sz="2800" lang="en-US">
                <a:solidFill>
                  <a:srgbClr val="000000"/>
                </a:solidFill>
                <a:effectLst>
                  <a:outerShdw algn="br" blurRad="38100" dir="2700000" dist="38100" rotWithShape="0">
                    <a:srgbClr val="000000"/>
                  </a:outerShdw>
                </a:effectLst>
              </a:rPr>
              <a:t>m</a:t>
            </a:r>
            <a:r>
              <a:rPr b="0" sz="2800" lang="en-US">
                <a:solidFill>
                  <a:srgbClr val="000000"/>
                </a:solidFill>
                <a:effectLst>
                  <a:outerShdw algn="br" blurRad="38100" dir="2700000" dist="38100" rotWithShape="0">
                    <a:srgbClr val="000000"/>
                  </a:outerShdw>
                </a:effectLst>
              </a:rPr>
              <a:t>e</a:t>
            </a:r>
            <a:r>
              <a:rPr b="0" sz="2800" lang="en-US">
                <a:solidFill>
                  <a:srgbClr val="000000"/>
                </a:solidFill>
                <a:effectLst>
                  <a:outerShdw algn="br" blurRad="38100" dir="2700000" dist="38100" rotWithShape="0">
                    <a:srgbClr val="000000"/>
                  </a:outerShdw>
                </a:effectLst>
              </a:rPr>
              <a:t>:</a:t>
            </a:r>
            <a:r>
              <a:rPr b="0" sz="2800" lang="en-US">
                <a:solidFill>
                  <a:srgbClr val="000000"/>
                </a:solidFill>
                <a:effectLst>
                  <a:outerShdw algn="br" blurRad="38100" dir="2700000" dist="38100" rotWithShape="0">
                    <a:srgbClr val="000000"/>
                  </a:outerShdw>
                </a:effectLst>
              </a:rPr>
              <a:t> </a:t>
            </a:r>
            <a:r>
              <a:rPr b="0" sz="2800" lang="en-US">
                <a:solidFill>
                  <a:srgbClr val="000000"/>
                </a:solidFill>
                <a:effectLst>
                  <a:outerShdw algn="br" blurRad="38100" dir="2700000" dist="38100" rotWithShape="0">
                    <a:srgbClr val="000000"/>
                  </a:outerShdw>
                </a:effectLst>
              </a:rPr>
              <a:t>S</a:t>
            </a:r>
            <a:r>
              <a:rPr b="0" sz="2800" lang="en-US">
                <a:solidFill>
                  <a:srgbClr val="000000"/>
                </a:solidFill>
                <a:effectLst>
                  <a:outerShdw algn="br" blurRad="38100" dir="2700000" dist="38100" rotWithShape="0">
                    <a:srgbClr val="000000"/>
                  </a:outerShdw>
                </a:effectLst>
              </a:rPr>
              <a:t>.</a:t>
            </a:r>
            <a:r>
              <a:rPr b="0" sz="2800" lang="en-US">
                <a:solidFill>
                  <a:srgbClr val="000000"/>
                </a:solidFill>
                <a:effectLst>
                  <a:outerShdw algn="br" blurRad="38100" dir="2700000" dist="38100" rotWithShape="0">
                    <a:srgbClr val="000000"/>
                  </a:outerShdw>
                </a:effectLst>
              </a:rPr>
              <a:t>D</a:t>
            </a:r>
            <a:r>
              <a:rPr b="0" sz="2800" lang="en-US">
                <a:solidFill>
                  <a:srgbClr val="000000"/>
                </a:solidFill>
                <a:effectLst>
                  <a:outerShdw algn="br" blurRad="38100" dir="2700000" dist="38100" rotWithShape="0">
                    <a:srgbClr val="000000"/>
                  </a:outerShdw>
                </a:effectLst>
              </a:rPr>
              <a:t>e</a:t>
            </a:r>
            <a:r>
              <a:rPr b="0" sz="2800" lang="en-US">
                <a:solidFill>
                  <a:srgbClr val="000000"/>
                </a:solidFill>
                <a:effectLst>
                  <a:outerShdw algn="br" blurRad="38100" dir="2700000" dist="38100" rotWithShape="0">
                    <a:srgbClr val="000000"/>
                  </a:outerShdw>
                </a:effectLst>
              </a:rPr>
              <a:t>e</a:t>
            </a:r>
            <a:r>
              <a:rPr b="0" sz="2800" lang="en-US">
                <a:solidFill>
                  <a:srgbClr val="000000"/>
                </a:solidFill>
                <a:effectLst>
                  <a:outerShdw algn="br" blurRad="38100" dir="2700000" dist="38100" rotWithShape="0">
                    <a:srgbClr val="000000"/>
                  </a:outerShdw>
                </a:effectLst>
              </a:rPr>
              <a:t>p</a:t>
            </a:r>
            <a:r>
              <a:rPr b="0" sz="2800" lang="en-US">
                <a:solidFill>
                  <a:srgbClr val="000000"/>
                </a:solidFill>
                <a:effectLst>
                  <a:outerShdw algn="br" blurRad="38100" dir="2700000" dist="38100" rotWithShape="0">
                    <a:srgbClr val="000000"/>
                  </a:outerShdw>
                </a:effectLst>
              </a:rPr>
              <a:t>i</a:t>
            </a:r>
            <a:r>
              <a:rPr b="0" sz="2800" lang="en-US">
                <a:solidFill>
                  <a:srgbClr val="000000"/>
                </a:solidFill>
                <a:effectLst>
                  <a:outerShdw algn="br" blurRad="38100" dir="2700000" dist="38100" rotWithShape="0">
                    <a:srgbClr val="000000"/>
                  </a:outerShdw>
                </a:effectLst>
              </a:rPr>
              <a:t>k</a:t>
            </a:r>
            <a:r>
              <a:rPr b="0" sz="2800" lang="en-US">
                <a:solidFill>
                  <a:srgbClr val="000000"/>
                </a:solidFill>
                <a:effectLst>
                  <a:outerShdw algn="br" blurRad="38100" dir="2700000" dist="38100" rotWithShape="0">
                    <a:srgbClr val="000000"/>
                  </a:outerShdw>
                </a:effectLst>
              </a:rPr>
              <a:t>a</a:t>
            </a:r>
            <a:endParaRPr b="0" sz="2800" lang="en-US">
              <a:solidFill>
                <a:srgbClr val="000000"/>
              </a:solidFill>
              <a:effectLst>
                <a:outerShdw algn="br" blurRad="38100" dir="2700000" dist="38100" rotWithShape="0">
                  <a:srgbClr val="000000"/>
                </a:outerShdw>
              </a:effectLst>
            </a:endParaRPr>
          </a:p>
          <a:p>
            <a:r>
              <a:rPr b="0" sz="2800" lang="en-US">
                <a:solidFill>
                  <a:srgbClr val="000000"/>
                </a:solidFill>
                <a:effectLst>
                  <a:outerShdw algn="br" blurRad="38100" dir="2700000" dist="38100" rotWithShape="0">
                    <a:srgbClr val="000000"/>
                  </a:outerShdw>
                </a:effectLst>
              </a:rPr>
              <a:t>R</a:t>
            </a:r>
            <a:r>
              <a:rPr b="0" sz="2800" lang="en-US">
                <a:solidFill>
                  <a:srgbClr val="000000"/>
                </a:solidFill>
                <a:effectLst>
                  <a:outerShdw algn="br" blurRad="38100" dir="2700000" dist="38100" rotWithShape="0">
                    <a:srgbClr val="000000"/>
                  </a:outerShdw>
                </a:effectLst>
              </a:rPr>
              <a:t>e</a:t>
            </a:r>
            <a:r>
              <a:rPr b="0" sz="2800" lang="en-US">
                <a:solidFill>
                  <a:srgbClr val="000000"/>
                </a:solidFill>
                <a:effectLst>
                  <a:outerShdw algn="br" blurRad="38100" dir="2700000" dist="38100" rotWithShape="0">
                    <a:srgbClr val="000000"/>
                  </a:outerShdw>
                </a:effectLst>
              </a:rPr>
              <a:t>g</a:t>
            </a:r>
            <a:r>
              <a:rPr b="0" sz="2800" lang="en-US">
                <a:solidFill>
                  <a:srgbClr val="000000"/>
                </a:solidFill>
                <a:effectLst>
                  <a:outerShdw algn="br" blurRad="38100" dir="2700000" dist="38100" rotWithShape="0">
                    <a:srgbClr val="000000"/>
                  </a:outerShdw>
                </a:effectLst>
              </a:rPr>
              <a:t>ister </a:t>
            </a:r>
            <a:r>
              <a:rPr b="0" sz="2800" lang="en-US">
                <a:solidFill>
                  <a:srgbClr val="000000"/>
                </a:solidFill>
                <a:effectLst>
                  <a:outerShdw algn="br" blurRad="38100" dir="2700000" dist="38100" rotWithShape="0">
                    <a:srgbClr val="000000"/>
                  </a:outerShdw>
                </a:effectLst>
              </a:rPr>
              <a:t>n</a:t>
            </a:r>
            <a:r>
              <a:rPr b="0" sz="2800" lang="en-US">
                <a:solidFill>
                  <a:srgbClr val="000000"/>
                </a:solidFill>
                <a:effectLst>
                  <a:outerShdw algn="br" blurRad="38100" dir="2700000" dist="38100" rotWithShape="0">
                    <a:srgbClr val="000000"/>
                  </a:outerShdw>
                </a:effectLst>
              </a:rPr>
              <a:t>o</a:t>
            </a:r>
            <a:r>
              <a:rPr b="0" sz="2800" lang="en-US">
                <a:solidFill>
                  <a:srgbClr val="000000"/>
                </a:solidFill>
                <a:effectLst>
                  <a:outerShdw algn="br" blurRad="38100" dir="2700000" dist="38100" rotWithShape="0">
                    <a:srgbClr val="000000"/>
                  </a:outerShdw>
                </a:effectLst>
              </a:rPr>
              <a:t> </a:t>
            </a:r>
            <a:r>
              <a:rPr b="0" sz="2800" lang="en-US">
                <a:solidFill>
                  <a:srgbClr val="000000"/>
                </a:solidFill>
                <a:effectLst>
                  <a:outerShdw algn="br" blurRad="38100" dir="2700000" dist="38100" rotWithShape="0">
                    <a:srgbClr val="000000"/>
                  </a:outerShdw>
                </a:effectLst>
              </a:rPr>
              <a:t>and </a:t>
            </a:r>
            <a:endParaRPr b="0" sz="2800" lang="en-US">
              <a:solidFill>
                <a:srgbClr val="000000"/>
              </a:solidFill>
              <a:effectLst>
                <a:outerShdw algn="br" blurRad="38100" dir="2700000" dist="38100" rotWithShape="0">
                  <a:srgbClr val="000000"/>
                </a:outerShdw>
              </a:effectLst>
            </a:endParaRPr>
          </a:p>
          <a:p>
            <a:r>
              <a:rPr b="0" sz="2800" lang="en-US">
                <a:solidFill>
                  <a:srgbClr val="000000"/>
                </a:solidFill>
                <a:effectLst>
                  <a:outerShdw algn="br" blurRad="38100" dir="2700000" dist="38100" rotWithShape="0">
                    <a:srgbClr val="000000"/>
                  </a:outerShdw>
                </a:effectLst>
              </a:rPr>
              <a:t>N</a:t>
            </a:r>
            <a:r>
              <a:rPr b="0" sz="2800" lang="en-US">
                <a:solidFill>
                  <a:srgbClr val="000000"/>
                </a:solidFill>
                <a:effectLst>
                  <a:outerShdw algn="br" blurRad="38100" dir="2700000" dist="38100" rotWithShape="0">
                    <a:srgbClr val="000000"/>
                  </a:outerShdw>
                </a:effectLst>
              </a:rPr>
              <a:t>M</a:t>
            </a:r>
            <a:r>
              <a:rPr b="0" sz="2800" lang="en-US">
                <a:solidFill>
                  <a:srgbClr val="000000"/>
                </a:solidFill>
                <a:effectLst>
                  <a:outerShdw algn="br" blurRad="38100" dir="2700000" dist="38100" rotWithShape="0">
                    <a:srgbClr val="000000"/>
                  </a:outerShdw>
                </a:effectLst>
              </a:rPr>
              <a:t>I</a:t>
            </a:r>
            <a:r>
              <a:rPr b="0" sz="2800" lang="en-US">
                <a:solidFill>
                  <a:srgbClr val="000000"/>
                </a:solidFill>
                <a:effectLst>
                  <a:outerShdw algn="br" blurRad="38100" dir="2700000" dist="38100" rotWithShape="0">
                    <a:srgbClr val="000000"/>
                  </a:outerShdw>
                </a:effectLst>
              </a:rPr>
              <a:t>D</a:t>
            </a:r>
            <a:r>
              <a:rPr b="0" sz="2800" lang="en-US">
                <a:solidFill>
                  <a:srgbClr val="000000"/>
                </a:solidFill>
                <a:effectLst>
                  <a:outerShdw algn="br" blurRad="38100" dir="2700000" dist="38100" rotWithShape="0">
                    <a:srgbClr val="000000"/>
                  </a:outerShdw>
                </a:effectLst>
              </a:rPr>
              <a:t>:</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4</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3</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8</a:t>
            </a:r>
            <a:r>
              <a:rPr b="0" sz="2800" lang="en-US">
                <a:solidFill>
                  <a:srgbClr val="000000"/>
                </a:solidFill>
                <a:effectLst>
                  <a:outerShdw algn="br" blurRad="38100" dir="2700000" dist="38100" rotWithShape="0">
                    <a:srgbClr val="000000"/>
                  </a:outerShdw>
                </a:effectLst>
              </a:rPr>
              <a:t>0</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5</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0</a:t>
            </a:r>
            <a:r>
              <a:rPr b="0" sz="2800" lang="en-US">
                <a:solidFill>
                  <a:srgbClr val="000000"/>
                </a:solidFill>
                <a:effectLst>
                  <a:outerShdw algn="br" blurRad="38100" dir="2700000" dist="38100" rotWithShape="0">
                    <a:srgbClr val="000000"/>
                  </a:outerShdw>
                </a:effectLst>
              </a:rPr>
              <a:t>0</a:t>
            </a:r>
            <a:r>
              <a:rPr b="0" sz="2800" lang="en-US">
                <a:solidFill>
                  <a:srgbClr val="000000"/>
                </a:solidFill>
                <a:effectLst>
                  <a:outerShdw algn="br" blurRad="38100" dir="2700000" dist="38100" rotWithShape="0">
                    <a:srgbClr val="000000"/>
                  </a:outerShdw>
                </a:effectLst>
              </a:rPr>
              <a:t>3</a:t>
            </a:r>
            <a:r>
              <a:rPr b="0" sz="2800" lang="en-US">
                <a:solidFill>
                  <a:srgbClr val="000000"/>
                </a:solidFill>
                <a:effectLst>
                  <a:outerShdw algn="br" blurRad="38100" dir="2700000" dist="38100" rotWithShape="0">
                    <a:srgbClr val="000000"/>
                  </a:outerShdw>
                </a:effectLst>
              </a:rPr>
              <a:t>&amp;</a:t>
            </a:r>
            <a:r>
              <a:rPr b="0" sz="2800" lang="en-US">
                <a:solidFill>
                  <a:srgbClr val="000000"/>
                </a:solidFill>
                <a:effectLst>
                  <a:outerShdw algn="br" blurRad="38100" dir="2700000" dist="38100" rotWithShape="0">
                    <a:srgbClr val="000000"/>
                  </a:outerShdw>
                </a:effectLst>
              </a:rPr>
              <a:t>a</a:t>
            </a:r>
            <a:r>
              <a:rPr b="0" sz="2800" lang="en-US">
                <a:solidFill>
                  <a:srgbClr val="000000"/>
                </a:solidFill>
                <a:effectLst>
                  <a:outerShdw algn="br" blurRad="38100" dir="2700000" dist="38100" rotWithShape="0">
                    <a:srgbClr val="000000"/>
                  </a:outerShdw>
                </a:effectLst>
              </a:rPr>
              <a:t>s</a:t>
            </a:r>
            <a:r>
              <a:rPr b="0" sz="2800" lang="en-US">
                <a:solidFill>
                  <a:srgbClr val="000000"/>
                </a:solidFill>
                <a:effectLst>
                  <a:outerShdw algn="br" blurRad="38100" dir="2700000" dist="38100" rotWithShape="0">
                    <a:srgbClr val="000000"/>
                  </a:outerShdw>
                </a:effectLst>
              </a:rPr>
              <a:t>a</a:t>
            </a:r>
            <a:r>
              <a:rPr b="0" sz="2800" lang="en-US">
                <a:solidFill>
                  <a:srgbClr val="000000"/>
                </a:solidFill>
                <a:effectLst>
                  <a:outerShdw algn="br" blurRad="38100" dir="2700000" dist="38100" rotWithShape="0">
                    <a:srgbClr val="000000"/>
                  </a:outerShdw>
                </a:effectLst>
              </a:rPr>
              <a:t>n</a:t>
            </a:r>
            <a:r>
              <a:rPr b="0" sz="2800" lang="en-US">
                <a:solidFill>
                  <a:srgbClr val="000000"/>
                </a:solidFill>
                <a:effectLst>
                  <a:outerShdw algn="br" blurRad="38100" dir="2700000" dist="38100" rotWithShape="0">
                    <a:srgbClr val="000000"/>
                  </a:outerShdw>
                </a:effectLst>
              </a:rPr>
              <a:t>m</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4</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3</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1</a:t>
            </a:r>
            <a:r>
              <a:rPr b="0" sz="2800" lang="en-US">
                <a:solidFill>
                  <a:srgbClr val="000000"/>
                </a:solidFill>
                <a:effectLst>
                  <a:outerShdw algn="br" blurRad="38100" dir="2700000" dist="38100" rotWithShape="0">
                    <a:srgbClr val="000000"/>
                  </a:outerShdw>
                </a:effectLst>
              </a:rPr>
              <a:t>8</a:t>
            </a:r>
            <a:r>
              <a:rPr b="0" sz="2800" lang="en-US">
                <a:solidFill>
                  <a:srgbClr val="000000"/>
                </a:solidFill>
                <a:effectLst>
                  <a:outerShdw algn="br" blurRad="38100" dir="2700000" dist="38100" rotWithShape="0">
                    <a:srgbClr val="000000"/>
                  </a:outerShdw>
                </a:effectLst>
              </a:rPr>
              <a:t>0</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5</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2</a:t>
            </a:r>
            <a:r>
              <a:rPr b="0" sz="2800" lang="en-US">
                <a:solidFill>
                  <a:srgbClr val="000000"/>
                </a:solidFill>
                <a:effectLst>
                  <a:outerShdw algn="br" blurRad="38100" dir="2700000" dist="38100" rotWithShape="0">
                    <a:srgbClr val="000000"/>
                  </a:outerShdw>
                </a:effectLst>
              </a:rPr>
              <a:t>0</a:t>
            </a:r>
            <a:r>
              <a:rPr b="0" sz="2800" lang="en-US">
                <a:solidFill>
                  <a:srgbClr val="000000"/>
                </a:solidFill>
                <a:effectLst>
                  <a:outerShdw algn="br" blurRad="38100" dir="2700000" dist="38100" rotWithShape="0">
                    <a:srgbClr val="000000"/>
                  </a:outerShdw>
                </a:effectLst>
              </a:rPr>
              <a:t>0</a:t>
            </a:r>
            <a:r>
              <a:rPr b="0" sz="2800" lang="en-US">
                <a:solidFill>
                  <a:srgbClr val="000000"/>
                </a:solidFill>
                <a:effectLst>
                  <a:outerShdw algn="br" blurRad="38100" dir="2700000" dist="38100" rotWithShape="0">
                    <a:srgbClr val="000000"/>
                  </a:outerShdw>
                </a:effectLst>
              </a:rPr>
              <a:t>3</a:t>
            </a:r>
            <a:endParaRPr b="0" sz="2800" lang="en-US">
              <a:solidFill>
                <a:srgbClr val="000000"/>
              </a:solidFill>
              <a:effectLst>
                <a:outerShdw algn="br" blurRad="38100" dir="2700000" dist="38100" rotWithShape="0">
                  <a:srgbClr val="000000"/>
                </a:outerShdw>
              </a:effectLst>
            </a:endParaRPr>
          </a:p>
          <a:p>
            <a:r>
              <a:rPr b="0" sz="2800" lang="en-US">
                <a:solidFill>
                  <a:srgbClr val="000000"/>
                </a:solidFill>
                <a:effectLst>
                  <a:outerShdw algn="br" blurRad="38100" dir="2700000" dist="38100" rotWithShape="0">
                    <a:srgbClr val="000000"/>
                  </a:outerShdw>
                </a:effectLst>
              </a:rPr>
              <a:t>D</a:t>
            </a:r>
            <a:r>
              <a:rPr b="0" sz="2800" lang="en-US">
                <a:solidFill>
                  <a:srgbClr val="000000"/>
                </a:solidFill>
                <a:effectLst>
                  <a:outerShdw algn="br" blurRad="38100" dir="2700000" dist="38100" rotWithShape="0">
                    <a:srgbClr val="000000"/>
                  </a:outerShdw>
                </a:effectLst>
              </a:rPr>
              <a:t>e</a:t>
            </a:r>
            <a:r>
              <a:rPr b="0" sz="2800" lang="en-US">
                <a:solidFill>
                  <a:srgbClr val="000000"/>
                </a:solidFill>
                <a:effectLst>
                  <a:outerShdw algn="br" blurRad="38100" dir="2700000" dist="38100" rotWithShape="0">
                    <a:srgbClr val="000000"/>
                  </a:outerShdw>
                </a:effectLst>
              </a:rPr>
              <a:t>p</a:t>
            </a:r>
            <a:r>
              <a:rPr b="0" sz="2800" lang="en-US">
                <a:solidFill>
                  <a:srgbClr val="000000"/>
                </a:solidFill>
                <a:effectLst>
                  <a:outerShdw algn="br" blurRad="38100" dir="2700000" dist="38100" rotWithShape="0">
                    <a:srgbClr val="000000"/>
                  </a:outerShdw>
                </a:effectLst>
              </a:rPr>
              <a:t>artment</a:t>
            </a:r>
            <a:r>
              <a:rPr b="0" sz="2800" lang="en-US">
                <a:solidFill>
                  <a:srgbClr val="000000"/>
                </a:solidFill>
                <a:effectLst>
                  <a:outerShdw algn="br" blurRad="38100" dir="2700000" dist="38100" rotWithShape="0">
                    <a:srgbClr val="000000"/>
                  </a:outerShdw>
                </a:effectLst>
              </a:rPr>
              <a:t>:</a:t>
            </a:r>
            <a:r>
              <a:rPr b="0" sz="2800" lang="en-US">
                <a:solidFill>
                  <a:srgbClr val="000000"/>
                </a:solidFill>
                <a:effectLst>
                  <a:outerShdw algn="br" blurRad="38100" dir="2700000" dist="38100" rotWithShape="0">
                    <a:srgbClr val="000000"/>
                  </a:outerShdw>
                </a:effectLst>
              </a:rPr>
              <a:t>B</a:t>
            </a:r>
            <a:r>
              <a:rPr b="0" sz="2800" lang="en-US">
                <a:solidFill>
                  <a:srgbClr val="000000"/>
                </a:solidFill>
                <a:effectLst>
                  <a:outerShdw algn="br" blurRad="38100" dir="2700000" dist="38100" rotWithShape="0">
                    <a:srgbClr val="000000"/>
                  </a:outerShdw>
                </a:effectLst>
              </a:rPr>
              <a:t>.</a:t>
            </a:r>
            <a:r>
              <a:rPr b="0" sz="2800" lang="en-US">
                <a:solidFill>
                  <a:srgbClr val="000000"/>
                </a:solidFill>
                <a:effectLst>
                  <a:outerShdw algn="br" blurRad="38100" dir="2700000" dist="38100" rotWithShape="0">
                    <a:srgbClr val="000000"/>
                  </a:outerShdw>
                </a:effectLst>
              </a:rPr>
              <a:t>s</a:t>
            </a:r>
            <a:r>
              <a:rPr b="0" sz="2800" lang="en-US">
                <a:solidFill>
                  <a:srgbClr val="000000"/>
                </a:solidFill>
                <a:effectLst>
                  <a:outerShdw algn="br" blurRad="38100" dir="2700000" dist="38100" rotWithShape="0">
                    <a:srgbClr val="000000"/>
                  </a:outerShdw>
                </a:effectLst>
              </a:rPr>
              <a:t>c</a:t>
            </a:r>
            <a:r>
              <a:rPr b="0" sz="2800" lang="en-US">
                <a:solidFill>
                  <a:srgbClr val="000000"/>
                </a:solidFill>
                <a:effectLst>
                  <a:outerShdw algn="br" blurRad="38100" dir="2700000" dist="38100" rotWithShape="0">
                    <a:srgbClr val="000000"/>
                  </a:outerShdw>
                </a:effectLst>
              </a:rPr>
              <a:t> </a:t>
            </a:r>
            <a:r>
              <a:rPr b="0" sz="2800" lang="en-US">
                <a:solidFill>
                  <a:srgbClr val="000000"/>
                </a:solidFill>
                <a:effectLst>
                  <a:outerShdw algn="br" blurRad="38100" dir="2700000" dist="38100" rotWithShape="0">
                    <a:srgbClr val="000000"/>
                  </a:outerShdw>
                </a:effectLst>
              </a:rPr>
              <a:t>c</a:t>
            </a:r>
            <a:r>
              <a:rPr b="0" sz="2800" lang="en-US">
                <a:solidFill>
                  <a:srgbClr val="000000"/>
                </a:solidFill>
                <a:effectLst>
                  <a:outerShdw algn="br" blurRad="38100" dir="2700000" dist="38100" rotWithShape="0">
                    <a:srgbClr val="000000"/>
                  </a:outerShdw>
                </a:effectLst>
              </a:rPr>
              <a:t>o</a:t>
            </a:r>
            <a:r>
              <a:rPr b="0" sz="2800" lang="en-US">
                <a:solidFill>
                  <a:srgbClr val="000000"/>
                </a:solidFill>
                <a:effectLst>
                  <a:outerShdw algn="br" blurRad="38100" dir="2700000" dist="38100" rotWithShape="0">
                    <a:srgbClr val="000000"/>
                  </a:outerShdw>
                </a:effectLst>
              </a:rPr>
              <a:t>m</a:t>
            </a:r>
            <a:r>
              <a:rPr b="0" sz="2800" lang="en-US">
                <a:solidFill>
                  <a:srgbClr val="000000"/>
                </a:solidFill>
                <a:effectLst>
                  <a:outerShdw algn="br" blurRad="38100" dir="2700000" dist="38100" rotWithShape="0">
                    <a:srgbClr val="000000"/>
                  </a:outerShdw>
                </a:effectLst>
              </a:rPr>
              <a:t>p</a:t>
            </a:r>
            <a:r>
              <a:rPr b="0" sz="2800" lang="en-US">
                <a:solidFill>
                  <a:srgbClr val="000000"/>
                </a:solidFill>
                <a:effectLst>
                  <a:outerShdw algn="br" blurRad="38100" dir="2700000" dist="38100" rotWithShape="0">
                    <a:srgbClr val="000000"/>
                  </a:outerShdw>
                </a:effectLst>
              </a:rPr>
              <a:t>u</a:t>
            </a:r>
            <a:r>
              <a:rPr b="0" sz="2800" lang="en-US">
                <a:solidFill>
                  <a:srgbClr val="000000"/>
                </a:solidFill>
                <a:effectLst>
                  <a:outerShdw algn="br" blurRad="38100" dir="2700000" dist="38100" rotWithShape="0">
                    <a:srgbClr val="000000"/>
                  </a:outerShdw>
                </a:effectLst>
              </a:rPr>
              <a:t>ter </a:t>
            </a:r>
            <a:r>
              <a:rPr b="0" sz="2800" lang="en-US">
                <a:solidFill>
                  <a:srgbClr val="000000"/>
                </a:solidFill>
                <a:effectLst>
                  <a:outerShdw algn="br" blurRad="38100" dir="2700000" dist="38100" rotWithShape="0">
                    <a:srgbClr val="000000"/>
                  </a:outerShdw>
                </a:effectLst>
              </a:rPr>
              <a:t>science </a:t>
            </a:r>
            <a:endParaRPr b="0" sz="2800" lang="en-US">
              <a:solidFill>
                <a:srgbClr val="000000"/>
              </a:solidFill>
              <a:effectLst>
                <a:outerShdw algn="br" blurRad="38100" dir="2700000" dist="38100" rotWithShape="0">
                  <a:srgbClr val="000000"/>
                </a:outerShdw>
              </a:effectLst>
            </a:endParaRPr>
          </a:p>
          <a:p>
            <a:r>
              <a:rPr b="0" sz="2800" lang="en-US">
                <a:solidFill>
                  <a:srgbClr val="000000"/>
                </a:solidFill>
                <a:effectLst>
                  <a:outerShdw algn="br" blurRad="38100" dir="2700000" dist="38100" rotWithShape="0">
                    <a:srgbClr val="000000"/>
                  </a:outerShdw>
                </a:effectLst>
              </a:rPr>
              <a:t>C</a:t>
            </a:r>
            <a:r>
              <a:rPr b="0" sz="2800" lang="en-US">
                <a:solidFill>
                  <a:srgbClr val="000000"/>
                </a:solidFill>
                <a:effectLst>
                  <a:outerShdw algn="br" blurRad="38100" dir="2700000" dist="38100" rotWithShape="0">
                    <a:srgbClr val="000000"/>
                  </a:outerShdw>
                </a:effectLst>
              </a:rPr>
              <a:t>o</a:t>
            </a:r>
            <a:r>
              <a:rPr b="0" sz="2800" lang="en-US">
                <a:solidFill>
                  <a:srgbClr val="000000"/>
                </a:solidFill>
                <a:effectLst>
                  <a:outerShdw algn="br" blurRad="38100" dir="2700000" dist="38100" rotWithShape="0">
                    <a:srgbClr val="000000"/>
                  </a:outerShdw>
                </a:effectLst>
              </a:rPr>
              <a:t>l</a:t>
            </a:r>
            <a:r>
              <a:rPr b="0" sz="2800" lang="en-US">
                <a:solidFill>
                  <a:srgbClr val="000000"/>
                </a:solidFill>
                <a:effectLst>
                  <a:outerShdw algn="br" blurRad="38100" dir="2700000" dist="38100" rotWithShape="0">
                    <a:srgbClr val="000000"/>
                  </a:outerShdw>
                </a:effectLst>
              </a:rPr>
              <a:t>l</a:t>
            </a:r>
            <a:r>
              <a:rPr b="0" sz="2800" lang="en-US">
                <a:solidFill>
                  <a:srgbClr val="000000"/>
                </a:solidFill>
                <a:effectLst>
                  <a:outerShdw algn="br" blurRad="38100" dir="2700000" dist="38100" rotWithShape="0">
                    <a:srgbClr val="000000"/>
                  </a:outerShdw>
                </a:effectLst>
              </a:rPr>
              <a:t>ege </a:t>
            </a:r>
            <a:r>
              <a:rPr b="0" sz="2800" lang="en-US">
                <a:solidFill>
                  <a:srgbClr val="000000"/>
                </a:solidFill>
                <a:effectLst>
                  <a:outerShdw algn="br" blurRad="38100" dir="2700000" dist="38100" rotWithShape="0">
                    <a:srgbClr val="000000"/>
                  </a:outerShdw>
                </a:effectLst>
              </a:rPr>
              <a:t>Name</a:t>
            </a:r>
            <a:r>
              <a:rPr b="0" sz="2800" lang="en-US">
                <a:solidFill>
                  <a:srgbClr val="000000"/>
                </a:solidFill>
                <a:effectLst>
                  <a:outerShdw algn="br" blurRad="38100" dir="2700000" dist="38100" rotWithShape="0">
                    <a:srgbClr val="000000"/>
                  </a:outerShdw>
                </a:effectLst>
              </a:rPr>
              <a:t> </a:t>
            </a:r>
            <a:r>
              <a:rPr b="0" sz="2800" lang="en-US">
                <a:solidFill>
                  <a:srgbClr val="000000"/>
                </a:solidFill>
                <a:effectLst>
                  <a:outerShdw algn="br" blurRad="38100" dir="2700000" dist="38100" rotWithShape="0">
                    <a:srgbClr val="000000"/>
                  </a:outerShdw>
                </a:effectLst>
              </a:rPr>
              <a:t> </a:t>
            </a:r>
            <a:r>
              <a:rPr b="0" sz="2800" lang="en-US">
                <a:solidFill>
                  <a:srgbClr val="000000"/>
                </a:solidFill>
                <a:effectLst>
                  <a:outerShdw algn="br" blurRad="38100" dir="2700000" dist="38100" rotWithShape="0">
                    <a:srgbClr val="000000"/>
                  </a:outerShdw>
                </a:effectLst>
              </a:rPr>
              <a:t>A</a:t>
            </a:r>
            <a:r>
              <a:rPr b="0" sz="2800" lang="en-US">
                <a:solidFill>
                  <a:srgbClr val="000000"/>
                </a:solidFill>
                <a:effectLst>
                  <a:outerShdw algn="br" blurRad="38100" dir="2700000" dist="38100" rotWithShape="0">
                    <a:srgbClr val="000000"/>
                  </a:outerShdw>
                </a:effectLst>
              </a:rPr>
              <a:t>r</a:t>
            </a:r>
            <a:r>
              <a:rPr b="0" sz="2800" lang="en-US">
                <a:solidFill>
                  <a:srgbClr val="000000"/>
                </a:solidFill>
                <a:effectLst>
                  <a:outerShdw algn="br" blurRad="38100" dir="2700000" dist="38100" rotWithShape="0">
                    <a:srgbClr val="000000"/>
                  </a:outerShdw>
                </a:effectLst>
              </a:rPr>
              <a:t>i</a:t>
            </a:r>
            <a:r>
              <a:rPr b="0" sz="2800" lang="en-US">
                <a:solidFill>
                  <a:srgbClr val="000000"/>
                </a:solidFill>
                <a:effectLst>
                  <a:outerShdw algn="br" blurRad="38100" dir="2700000" dist="38100" rotWithShape="0">
                    <a:srgbClr val="000000"/>
                  </a:outerShdw>
                </a:effectLst>
              </a:rPr>
              <a:t>e</a:t>
            </a:r>
            <a:r>
              <a:rPr b="0" sz="2800" lang="en-US">
                <a:solidFill>
                  <a:srgbClr val="000000"/>
                </a:solidFill>
                <a:effectLst>
                  <a:outerShdw algn="br" blurRad="38100" dir="2700000" dist="38100" rotWithShape="0">
                    <a:srgbClr val="000000"/>
                  </a:outerShdw>
                </a:effectLst>
              </a:rPr>
              <a:t>s </a:t>
            </a:r>
            <a:r>
              <a:rPr b="0" sz="2800" lang="en-US">
                <a:solidFill>
                  <a:srgbClr val="000000"/>
                </a:solidFill>
                <a:effectLst>
                  <a:outerShdw algn="br" blurRad="38100" dir="2700000" dist="38100" rotWithShape="0">
                    <a:srgbClr val="000000"/>
                  </a:outerShdw>
                </a:effectLst>
              </a:rPr>
              <a:t>Arts </a:t>
            </a:r>
            <a:r>
              <a:rPr b="0" sz="2800" lang="en-US">
                <a:solidFill>
                  <a:srgbClr val="000000"/>
                </a:solidFill>
                <a:effectLst>
                  <a:outerShdw algn="br" blurRad="38100" dir="2700000" dist="38100" rotWithShape="0">
                    <a:srgbClr val="000000"/>
                  </a:outerShdw>
                </a:effectLst>
              </a:rPr>
              <a:t>and </a:t>
            </a:r>
            <a:r>
              <a:rPr b="0" sz="2800" lang="en-US">
                <a:solidFill>
                  <a:srgbClr val="000000"/>
                </a:solidFill>
                <a:effectLst>
                  <a:outerShdw algn="br" blurRad="38100" dir="2700000" dist="38100" rotWithShape="0">
                    <a:srgbClr val="000000"/>
                  </a:outerShdw>
                </a:effectLst>
              </a:rPr>
              <a:t>science </a:t>
            </a:r>
            <a:r>
              <a:rPr b="0" sz="2800" lang="en-US">
                <a:solidFill>
                  <a:srgbClr val="000000"/>
                </a:solidFill>
                <a:effectLst>
                  <a:outerShdw algn="br" blurRad="38100" dir="2700000" dist="38100" rotWithShape="0">
                    <a:srgbClr val="000000"/>
                  </a:outerShdw>
                </a:effectLst>
              </a:rPr>
              <a:t>College </a:t>
            </a:r>
            <a:endParaRPr b="0" sz="2800" lang="en-US">
              <a:solidFill>
                <a:srgbClr val="000000"/>
              </a:solidFill>
              <a:effectLst>
                <a:outerShdw algn="br" blurRad="38100" dir="2700000" dist="38100" rotWithShape="0">
                  <a:srgbClr val="000000"/>
                </a:outerShdw>
              </a:effectLst>
            </a:endParaRPr>
          </a:p>
          <a:p>
            <a:r>
              <a:rPr b="0" sz="2800" lang="en-US">
                <a:solidFill>
                  <a:srgbClr val="000000"/>
                </a:solidFill>
                <a:effectLst>
                  <a:outerShdw algn="br" blurRad="38100" dir="2700000" dist="38100" rotWithShape="0">
                    <a:srgbClr val="000000"/>
                  </a:outerShdw>
                </a:effectLst>
              </a:rPr>
              <a:t>U</a:t>
            </a:r>
            <a:r>
              <a:rPr b="0" sz="2800" lang="en-US">
                <a:solidFill>
                  <a:srgbClr val="000000"/>
                </a:solidFill>
                <a:effectLst>
                  <a:outerShdw algn="br" blurRad="38100" dir="2700000" dist="38100" rotWithShape="0">
                    <a:srgbClr val="000000"/>
                  </a:outerShdw>
                </a:effectLst>
              </a:rPr>
              <a:t>n</a:t>
            </a:r>
            <a:r>
              <a:rPr b="0" sz="2800" lang="en-US">
                <a:solidFill>
                  <a:srgbClr val="000000"/>
                </a:solidFill>
                <a:effectLst>
                  <a:outerShdw algn="br" blurRad="38100" dir="2700000" dist="38100" rotWithShape="0">
                    <a:srgbClr val="000000"/>
                  </a:outerShdw>
                </a:effectLst>
              </a:rPr>
              <a:t>i</a:t>
            </a:r>
            <a:r>
              <a:rPr b="0" sz="2800" lang="en-US">
                <a:solidFill>
                  <a:srgbClr val="000000"/>
                </a:solidFill>
                <a:effectLst>
                  <a:outerShdw algn="br" blurRad="38100" dir="2700000" dist="38100" rotWithShape="0">
                    <a:srgbClr val="000000"/>
                  </a:outerShdw>
                </a:effectLst>
              </a:rPr>
              <a:t>versity</a:t>
            </a:r>
            <a:r>
              <a:rPr b="0" sz="2800" lang="en-US">
                <a:solidFill>
                  <a:srgbClr val="000000"/>
                </a:solidFill>
                <a:effectLst>
                  <a:outerShdw algn="br" blurRad="38100" dir="2700000" dist="38100" rotWithShape="0">
                    <a:srgbClr val="000000"/>
                  </a:outerShdw>
                </a:effectLst>
              </a:rPr>
              <a:t>:</a:t>
            </a:r>
            <a:r>
              <a:rPr b="0" sz="2800" lang="en-US">
                <a:solidFill>
                  <a:srgbClr val="000000"/>
                </a:solidFill>
                <a:effectLst>
                  <a:outerShdw algn="br" blurRad="38100" dir="2700000" dist="38100" rotWithShape="0">
                    <a:srgbClr val="000000"/>
                  </a:outerShdw>
                </a:effectLst>
              </a:rPr>
              <a:t>A</a:t>
            </a:r>
            <a:r>
              <a:rPr b="0" sz="2800" lang="en-US">
                <a:solidFill>
                  <a:srgbClr val="000000"/>
                </a:solidFill>
                <a:effectLst>
                  <a:outerShdw algn="br" blurRad="38100" dir="2700000" dist="38100" rotWithShape="0">
                    <a:srgbClr val="000000"/>
                  </a:outerShdw>
                </a:effectLst>
              </a:rPr>
              <a:t>n</a:t>
            </a:r>
            <a:r>
              <a:rPr b="0" sz="2800" lang="en-US">
                <a:solidFill>
                  <a:srgbClr val="000000"/>
                </a:solidFill>
                <a:effectLst>
                  <a:outerShdw algn="br" blurRad="38100" dir="2700000" dist="38100" rotWithShape="0">
                    <a:srgbClr val="000000"/>
                  </a:outerShdw>
                </a:effectLst>
              </a:rPr>
              <a:t>n</a:t>
            </a:r>
            <a:r>
              <a:rPr b="0" sz="2800" lang="en-US">
                <a:solidFill>
                  <a:srgbClr val="000000"/>
                </a:solidFill>
                <a:effectLst>
                  <a:outerShdw algn="br" blurRad="38100" dir="2700000" dist="38100" rotWithShape="0">
                    <a:srgbClr val="000000"/>
                  </a:outerShdw>
                </a:effectLst>
              </a:rPr>
              <a:t>a</a:t>
            </a:r>
            <a:r>
              <a:rPr b="0" sz="2800" lang="en-US">
                <a:solidFill>
                  <a:srgbClr val="000000"/>
                </a:solidFill>
                <a:effectLst>
                  <a:outerShdw algn="br" blurRad="38100" dir="2700000" dist="38100" rotWithShape="0">
                    <a:srgbClr val="000000"/>
                  </a:outerShdw>
                </a:effectLst>
              </a:rPr>
              <a:t>m</a:t>
            </a:r>
            <a:r>
              <a:rPr b="0" sz="2800" lang="en-US">
                <a:solidFill>
                  <a:srgbClr val="000000"/>
                </a:solidFill>
                <a:effectLst>
                  <a:outerShdw algn="br" blurRad="38100" dir="2700000" dist="38100" rotWithShape="0">
                    <a:srgbClr val="000000"/>
                  </a:outerShdw>
                </a:effectLst>
              </a:rPr>
              <a:t>alai </a:t>
            </a:r>
            <a:r>
              <a:rPr b="0" sz="2800" lang="en-US">
                <a:solidFill>
                  <a:srgbClr val="000000"/>
                </a:solidFill>
                <a:effectLst>
                  <a:outerShdw algn="br" blurRad="38100" dir="2700000" dist="38100" rotWithShape="0">
                    <a:srgbClr val="000000"/>
                  </a:outerShdw>
                </a:effectLst>
              </a:rPr>
              <a:t>University </a:t>
            </a:r>
            <a:endParaRPr b="0" sz="2800" lang="en-US">
              <a:solidFill>
                <a:srgbClr val="000000"/>
              </a:solidFill>
              <a:effectLst>
                <a:outerShdw algn="br" blurRad="38100" dir="2700000" dist="38100" rotWithShape="0">
                  <a:srgbClr val="000000"/>
                </a:outerShdw>
              </a:effectLst>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77" name=""/>
          <p:cNvSpPr txBox="1"/>
          <p:nvPr/>
        </p:nvSpPr>
        <p:spPr>
          <a:xfrm>
            <a:off x="1566361" y="393800"/>
            <a:ext cx="7777071" cy="688339"/>
          </a:xfrm>
          <a:prstGeom prst="rect"/>
        </p:spPr>
        <p:txBody>
          <a:bodyPr rtlCol="0" wrap="square">
            <a:spAutoFit/>
          </a:bodyPr>
          <a:p>
            <a:r>
              <a:rPr b="1" sz="4000" lang="en-US">
                <a:solidFill>
                  <a:srgbClr val="BF0000"/>
                </a:solidFill>
                <a:effectLst>
                  <a:outerShdw algn="br" blurRad="38100" dir="2700000" dist="38100" rotWithShape="0">
                    <a:srgbClr val="000000"/>
                  </a:outerShdw>
                </a:effectLst>
              </a:rPr>
              <a:t>R</a:t>
            </a:r>
            <a:r>
              <a:rPr b="1" sz="4000" lang="en-US">
                <a:solidFill>
                  <a:srgbClr val="BF0000"/>
                </a:solidFill>
                <a:effectLst>
                  <a:outerShdw algn="br" blurRad="38100" dir="2700000" dist="38100" rotWithShape="0">
                    <a:srgbClr val="000000"/>
                  </a:outerShdw>
                </a:effectLst>
              </a:rPr>
              <a:t>E</a:t>
            </a:r>
            <a:r>
              <a:rPr b="1" sz="4000" lang="en-US">
                <a:solidFill>
                  <a:srgbClr val="BF0000"/>
                </a:solidFill>
                <a:effectLst>
                  <a:outerShdw algn="br" blurRad="38100" dir="2700000" dist="38100" rotWithShape="0">
                    <a:srgbClr val="000000"/>
                  </a:outerShdw>
                </a:effectLst>
              </a:rPr>
              <a:t>S</a:t>
            </a:r>
            <a:r>
              <a:rPr b="1" sz="4000" lang="en-US">
                <a:solidFill>
                  <a:srgbClr val="BF0000"/>
                </a:solidFill>
                <a:effectLst>
                  <a:outerShdw algn="br" blurRad="38100" dir="2700000" dist="38100" rotWithShape="0">
                    <a:srgbClr val="000000"/>
                  </a:outerShdw>
                </a:effectLst>
              </a:rPr>
              <a:t>ULTS </a:t>
            </a:r>
            <a:r>
              <a:rPr b="1" sz="4000" lang="en-US">
                <a:solidFill>
                  <a:srgbClr val="BF0000"/>
                </a:solidFill>
                <a:effectLst>
                  <a:outerShdw algn="br" blurRad="38100" dir="2700000" dist="38100" rotWithShape="0">
                    <a:srgbClr val="000000"/>
                  </a:outerShdw>
                </a:effectLst>
              </a:rPr>
              <a:t>A</a:t>
            </a:r>
            <a:r>
              <a:rPr b="1" sz="4000" lang="en-US">
                <a:solidFill>
                  <a:srgbClr val="BF0000"/>
                </a:solidFill>
                <a:effectLst>
                  <a:outerShdw algn="br" blurRad="38100" dir="2700000" dist="38100" rotWithShape="0">
                    <a:srgbClr val="000000"/>
                  </a:outerShdw>
                </a:effectLst>
              </a:rPr>
              <a:t>N</a:t>
            </a:r>
            <a:r>
              <a:rPr b="1" sz="4000" lang="en-US">
                <a:solidFill>
                  <a:srgbClr val="BF0000"/>
                </a:solidFill>
                <a:effectLst>
                  <a:outerShdw algn="br" blurRad="38100" dir="2700000" dist="38100" rotWithShape="0">
                    <a:srgbClr val="000000"/>
                  </a:outerShdw>
                </a:effectLst>
              </a:rPr>
              <a:t>D </a:t>
            </a:r>
            <a:r>
              <a:rPr b="1" sz="4000" lang="en-US">
                <a:solidFill>
                  <a:srgbClr val="BF0000"/>
                </a:solidFill>
                <a:effectLst>
                  <a:outerShdw algn="br" blurRad="38100" dir="2700000" dist="38100" rotWithShape="0">
                    <a:srgbClr val="000000"/>
                  </a:outerShdw>
                </a:effectLst>
              </a:rPr>
              <a:t>S</a:t>
            </a:r>
            <a:r>
              <a:rPr b="1" sz="4000" lang="en-US">
                <a:solidFill>
                  <a:srgbClr val="BF0000"/>
                </a:solidFill>
                <a:effectLst>
                  <a:outerShdw algn="br" blurRad="38100" dir="2700000" dist="38100" rotWithShape="0">
                    <a:srgbClr val="000000"/>
                  </a:outerShdw>
                </a:effectLst>
              </a:rPr>
              <a:t>C</a:t>
            </a:r>
            <a:r>
              <a:rPr b="1" sz="4000" lang="en-US">
                <a:solidFill>
                  <a:srgbClr val="BF0000"/>
                </a:solidFill>
                <a:effectLst>
                  <a:outerShdw algn="br" blurRad="38100" dir="2700000" dist="38100" rotWithShape="0">
                    <a:srgbClr val="000000"/>
                  </a:outerShdw>
                </a:effectLst>
              </a:rPr>
              <a:t>R</a:t>
            </a:r>
            <a:r>
              <a:rPr b="1" sz="4000" lang="en-US">
                <a:solidFill>
                  <a:srgbClr val="BF0000"/>
                </a:solidFill>
                <a:effectLst>
                  <a:outerShdw algn="br" blurRad="38100" dir="2700000" dist="38100" rotWithShape="0">
                    <a:srgbClr val="000000"/>
                  </a:outerShdw>
                </a:effectLst>
              </a:rPr>
              <a:t>E</a:t>
            </a:r>
            <a:r>
              <a:rPr b="1" sz="4000" lang="en-US">
                <a:solidFill>
                  <a:srgbClr val="BF0000"/>
                </a:solidFill>
                <a:effectLst>
                  <a:outerShdw algn="br" blurRad="38100" dir="2700000" dist="38100" rotWithShape="0">
                    <a:srgbClr val="000000"/>
                  </a:outerShdw>
                </a:effectLst>
              </a:rPr>
              <a:t>E</a:t>
            </a:r>
            <a:r>
              <a:rPr b="1" sz="4000" lang="en-US">
                <a:solidFill>
                  <a:srgbClr val="BF0000"/>
                </a:solidFill>
                <a:effectLst>
                  <a:outerShdw algn="br" blurRad="38100" dir="2700000" dist="38100" rotWithShape="0">
                    <a:srgbClr val="000000"/>
                  </a:outerShdw>
                </a:effectLst>
              </a:rPr>
              <a:t>NSHOT </a:t>
            </a:r>
            <a:endParaRPr b="1" sz="2000" lang="en-US">
              <a:solidFill>
                <a:srgbClr val="BF0000"/>
              </a:solidFill>
              <a:effectLst>
                <a:outerShdw algn="br" blurRad="38100" dir="2700000" dist="38100" rotWithShape="0">
                  <a:srgbClr val="000000"/>
                </a:outerShdw>
              </a:effectLst>
            </a:endParaRPr>
          </a:p>
        </p:txBody>
      </p:sp>
      <p:sp>
        <p:nvSpPr>
          <p:cNvPr id="1048578" name=""/>
          <p:cNvSpPr txBox="1"/>
          <p:nvPr/>
        </p:nvSpPr>
        <p:spPr>
          <a:xfrm>
            <a:off x="7833972" y="-4072288"/>
            <a:ext cx="4989794" cy="510540"/>
          </a:xfrm>
          <a:prstGeom prst="rect"/>
        </p:spPr>
        <p:txBody>
          <a:bodyPr rtlCol="0" wrap="square">
            <a:spAutoFit/>
          </a:bodyPr>
          <a:p>
            <a:r>
              <a:rPr sz="2800" lang="en-US">
                <a:solidFill>
                  <a:srgbClr val="000000"/>
                </a:solidFill>
              </a:rPr>
              <a:t/>
            </a:r>
            <a:endParaRPr sz="2800" lang="en-US">
              <a:solidFill>
                <a:srgbClr val="000000"/>
              </a:solidFill>
            </a:endParaRPr>
          </a:p>
        </p:txBody>
      </p:sp>
      <p:pic>
        <p:nvPicPr>
          <p:cNvPr id="2097160" name=""/>
          <p:cNvPicPr>
            <a:picLocks/>
          </p:cNvPicPr>
          <p:nvPr/>
        </p:nvPicPr>
        <p:blipFill>
          <a:blip xmlns:r="http://schemas.openxmlformats.org/officeDocument/2006/relationships" r:embed="rId1"/>
          <a:srcRect l="0" t="53537" r="0" b="12627"/>
          <a:stretch>
            <a:fillRect/>
          </a:stretch>
        </p:blipFill>
        <p:spPr>
          <a:xfrm rot="0">
            <a:off x="2483635" y="1470796"/>
            <a:ext cx="8680634" cy="4542453"/>
          </a:xfrm>
          <a:prstGeom prst="rect"/>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pic>
        <p:nvPicPr>
          <p:cNvPr id="2097169" name="图片 14" descr="8"/>
          <p:cNvPicPr>
            <a:picLocks noChangeAspect="1"/>
          </p:cNvPicPr>
          <p:nvPr/>
        </p:nvPicPr>
        <p:blipFill>
          <a:blip xmlns:r="http://schemas.openxmlformats.org/officeDocument/2006/relationships" r:embed="rId1"/>
          <a:srcRect/>
          <a:stretch>
            <a:fillRect/>
          </a:stretch>
        </p:blipFill>
        <p:spPr>
          <a:xfrm>
            <a:off x="11214100" y="2005965"/>
            <a:ext cx="848360" cy="857885"/>
          </a:xfrm>
          <a:prstGeom prst="rect"/>
        </p:spPr>
      </p:pic>
      <p:pic>
        <p:nvPicPr>
          <p:cNvPr id="2097170" name="图片 1" descr="13"/>
          <p:cNvPicPr>
            <a:picLocks noChangeAspect="1"/>
          </p:cNvPicPr>
          <p:nvPr/>
        </p:nvPicPr>
        <p:blipFill>
          <a:blip xmlns:r="http://schemas.openxmlformats.org/officeDocument/2006/relationships" r:embed="rId2"/>
          <a:srcRect/>
          <a:stretch>
            <a:fillRect/>
          </a:stretch>
        </p:blipFill>
        <p:spPr>
          <a:xfrm>
            <a:off x="3261995" y="5323840"/>
            <a:ext cx="838835" cy="1111885"/>
          </a:xfrm>
          <a:prstGeom prst="rect"/>
        </p:spPr>
      </p:pic>
      <p:pic>
        <p:nvPicPr>
          <p:cNvPr id="2097171" name="图片 2" descr="11"/>
          <p:cNvPicPr>
            <a:picLocks noChangeAspect="1"/>
          </p:cNvPicPr>
          <p:nvPr/>
        </p:nvPicPr>
        <p:blipFill>
          <a:blip xmlns:r="http://schemas.openxmlformats.org/officeDocument/2006/relationships" r:embed="rId3"/>
          <a:srcRect/>
          <a:stretch>
            <a:fillRect/>
          </a:stretch>
        </p:blipFill>
        <p:spPr>
          <a:xfrm>
            <a:off x="8681577" y="0"/>
            <a:ext cx="1833880" cy="1024255"/>
          </a:xfrm>
          <a:prstGeom prst="rect"/>
        </p:spPr>
      </p:pic>
      <p:pic>
        <p:nvPicPr>
          <p:cNvPr id="2097172" name="图片 19" descr="14"/>
          <p:cNvPicPr>
            <a:picLocks noChangeAspect="1"/>
          </p:cNvPicPr>
          <p:nvPr/>
        </p:nvPicPr>
        <p:blipFill>
          <a:blip xmlns:r="http://schemas.openxmlformats.org/officeDocument/2006/relationships" r:embed="rId4"/>
          <a:srcRect/>
          <a:stretch>
            <a:fillRect/>
          </a:stretch>
        </p:blipFill>
        <p:spPr>
          <a:xfrm>
            <a:off x="817245" y="4679950"/>
            <a:ext cx="1467485" cy="1588135"/>
          </a:xfrm>
          <a:prstGeom prst="rect"/>
        </p:spPr>
      </p:pic>
      <p:sp>
        <p:nvSpPr>
          <p:cNvPr id="1048579" name=""/>
          <p:cNvSpPr txBox="1"/>
          <p:nvPr/>
        </p:nvSpPr>
        <p:spPr>
          <a:xfrm>
            <a:off x="3261994" y="1024254"/>
            <a:ext cx="4000000" cy="574040"/>
          </a:xfrm>
          <a:prstGeom prst="rect"/>
        </p:spPr>
        <p:txBody>
          <a:bodyPr rtlCol="0" wrap="square">
            <a:spAutoFit/>
          </a:bodyPr>
          <a:p>
            <a:r>
              <a:rPr b="1" sz="3200" lang="en-US">
                <a:solidFill>
                  <a:srgbClr val="C00000"/>
                </a:solidFill>
                <a:effectLst>
                  <a:outerShdw algn="br" blurRad="38100" dir="2700000" dist="38100" rotWithShape="0">
                    <a:srgbClr val="000000"/>
                  </a:outerShdw>
                </a:effectLst>
              </a:rPr>
              <a:t>C</a:t>
            </a:r>
            <a:r>
              <a:rPr b="1" sz="3200" lang="en-US">
                <a:solidFill>
                  <a:srgbClr val="C00000"/>
                </a:solidFill>
                <a:effectLst>
                  <a:outerShdw algn="br" blurRad="38100" dir="2700000" dist="38100" rotWithShape="0">
                    <a:srgbClr val="000000"/>
                  </a:outerShdw>
                </a:effectLst>
              </a:rPr>
              <a:t>O</a:t>
            </a:r>
            <a:r>
              <a:rPr b="1" sz="3200" lang="en-US">
                <a:solidFill>
                  <a:srgbClr val="C00000"/>
                </a:solidFill>
                <a:effectLst>
                  <a:outerShdw algn="br" blurRad="38100" dir="2700000" dist="38100" rotWithShape="0">
                    <a:srgbClr val="000000"/>
                  </a:outerShdw>
                </a:effectLst>
              </a:rPr>
              <a:t>N</a:t>
            </a:r>
            <a:r>
              <a:rPr b="1" sz="3200" lang="en-US">
                <a:solidFill>
                  <a:srgbClr val="C00000"/>
                </a:solidFill>
                <a:effectLst>
                  <a:outerShdw algn="br" blurRad="38100" dir="2700000" dist="38100" rotWithShape="0">
                    <a:srgbClr val="000000"/>
                  </a:outerShdw>
                </a:effectLst>
              </a:rPr>
              <a:t>C</a:t>
            </a:r>
            <a:r>
              <a:rPr b="1" sz="3200" lang="en-US">
                <a:solidFill>
                  <a:srgbClr val="C00000"/>
                </a:solidFill>
                <a:effectLst>
                  <a:outerShdw algn="br" blurRad="38100" dir="2700000" dist="38100" rotWithShape="0">
                    <a:srgbClr val="000000"/>
                  </a:outerShdw>
                </a:effectLst>
              </a:rPr>
              <a:t>L</a:t>
            </a:r>
            <a:r>
              <a:rPr b="1" sz="3200" lang="en-US">
                <a:solidFill>
                  <a:srgbClr val="C00000"/>
                </a:solidFill>
                <a:effectLst>
                  <a:outerShdw algn="br" blurRad="38100" dir="2700000" dist="38100" rotWithShape="0">
                    <a:srgbClr val="000000"/>
                  </a:outerShdw>
                </a:effectLst>
              </a:rPr>
              <a:t>USION</a:t>
            </a:r>
            <a:endParaRPr b="1" sz="3200" lang="en-US">
              <a:solidFill>
                <a:srgbClr val="C00000"/>
              </a:solidFill>
              <a:effectLst>
                <a:outerShdw algn="br" blurRad="38100" dir="2700000" dist="38100" rotWithShape="0">
                  <a:srgbClr val="000000"/>
                </a:outerShdw>
              </a:effectLst>
            </a:endParaRPr>
          </a:p>
        </p:txBody>
      </p:sp>
      <p:sp>
        <p:nvSpPr>
          <p:cNvPr id="1048580" name=""/>
          <p:cNvSpPr txBox="1"/>
          <p:nvPr/>
        </p:nvSpPr>
        <p:spPr>
          <a:xfrm>
            <a:off x="3857102" y="2005965"/>
            <a:ext cx="6148355" cy="2186941"/>
          </a:xfrm>
          <a:prstGeom prst="rect"/>
        </p:spPr>
        <p:txBody>
          <a:bodyPr rtlCol="0" wrap="square">
            <a:spAutoFit/>
          </a:bodyPr>
          <a:p>
            <a:r>
              <a:rPr b="0" sz="2800" i="1" lang="en-US" u="none">
                <a:solidFill>
                  <a:srgbClr val="36363D"/>
                </a:solidFill>
                <a:effectLst>
                  <a:outerShdw algn="br" blurRad="38100" dir="2700000" dist="38100" rotWithShape="0">
                    <a:srgbClr val="000000"/>
                  </a:outerShdw>
                </a:effectLst>
              </a:rPr>
              <a:t>The conclusion summarizes the overall project journey and outcomes. It reflects on the success, limitations, and scope for future improvements. It provides closure while reinforcing the project’s significance.</a:t>
            </a:r>
            <a:endParaRPr b="0" sz="2800" i="1" lang="en-US" u="none">
              <a:solidFill>
                <a:srgbClr val="36363D"/>
              </a:solidFill>
              <a:effectLst>
                <a:outerShdw algn="br" blurRad="38100" dir="2700000" dist="38100" rotWithShape="0">
                  <a:srgbClr val="000000"/>
                </a:outerShdw>
              </a:effectLst>
            </a:endParaRPr>
          </a:p>
        </p:txBody>
      </p:sp>
      <p:sp>
        <p:nvSpPr>
          <p:cNvPr id="1048581" name=""/>
          <p:cNvSpPr txBox="1"/>
          <p:nvPr/>
        </p:nvSpPr>
        <p:spPr>
          <a:xfrm>
            <a:off x="4096000" y="3219450"/>
            <a:ext cx="4000000" cy="510540"/>
          </a:xfrm>
          <a:prstGeom prst="rect"/>
        </p:spPr>
        <p:txBody>
          <a:bodyPr rtlCol="0" wrap="square">
            <a:spAutoFit/>
          </a:bodyPr>
          <a:p>
            <a:r>
              <a:rPr sz="2800" lang="en-US">
                <a:solidFill>
                  <a:srgbClr val="000000"/>
                </a:solidFill>
              </a:rPr>
              <a:t> </a:t>
            </a:r>
            <a:endParaRPr sz="2800" lang="en-US">
              <a:solidFill>
                <a:srgbClr val="000000"/>
              </a:solidFill>
            </a:endParaRPr>
          </a:p>
        </p:txBody>
      </p:sp>
    </p:spTree>
    <p:custDataLst>
      <p:tags r:id="rId5"/>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44" name=""/>
        <p:cNvGrpSpPr/>
        <p:nvPr/>
      </p:nvGrpSpPr>
      <p:grpSpPr>
        <a:xfrm/>
      </p:grpSpPr>
      <p:pic>
        <p:nvPicPr>
          <p:cNvPr id="2097181" name="图片 14" descr="8"/>
          <p:cNvPicPr>
            <a:picLocks noChangeAspect="1"/>
          </p:cNvPicPr>
          <p:nvPr/>
        </p:nvPicPr>
        <p:blipFill>
          <a:blip xmlns:r="http://schemas.openxmlformats.org/officeDocument/2006/relationships" r:embed="rId1"/>
          <a:srcRect/>
          <a:stretch>
            <a:fillRect/>
          </a:stretch>
        </p:blipFill>
        <p:spPr>
          <a:xfrm>
            <a:off x="10345420" y="640715"/>
            <a:ext cx="1181100" cy="1193800"/>
          </a:xfrm>
          <a:prstGeom prst="rect"/>
        </p:spPr>
      </p:pic>
      <p:pic>
        <p:nvPicPr>
          <p:cNvPr id="2097182" name="图片 16" descr="13"/>
          <p:cNvPicPr>
            <a:picLocks noChangeAspect="1"/>
          </p:cNvPicPr>
          <p:nvPr/>
        </p:nvPicPr>
        <p:blipFill>
          <a:blip xmlns:r="http://schemas.openxmlformats.org/officeDocument/2006/relationships" r:embed="rId2"/>
          <a:srcRect/>
          <a:stretch>
            <a:fillRect/>
          </a:stretch>
        </p:blipFill>
        <p:spPr>
          <a:xfrm>
            <a:off x="8718550" y="1662430"/>
            <a:ext cx="1168400" cy="1548765"/>
          </a:xfrm>
          <a:prstGeom prst="rect"/>
        </p:spPr>
      </p:pic>
      <p:pic>
        <p:nvPicPr>
          <p:cNvPr id="2097183" name="图片 17" descr="11"/>
          <p:cNvPicPr>
            <a:picLocks noChangeAspect="1"/>
          </p:cNvPicPr>
          <p:nvPr/>
        </p:nvPicPr>
        <p:blipFill>
          <a:blip xmlns:r="http://schemas.openxmlformats.org/officeDocument/2006/relationships" r:embed="rId3"/>
          <a:srcRect/>
          <a:stretch>
            <a:fillRect/>
          </a:stretch>
        </p:blipFill>
        <p:spPr>
          <a:xfrm>
            <a:off x="8503920" y="-7620"/>
            <a:ext cx="1841500" cy="1028700"/>
          </a:xfrm>
          <a:prstGeom prst="rect"/>
        </p:spPr>
      </p:pic>
      <p:pic>
        <p:nvPicPr>
          <p:cNvPr id="2097184" name="图片 19" descr="14"/>
          <p:cNvPicPr>
            <a:picLocks noChangeAspect="1"/>
          </p:cNvPicPr>
          <p:nvPr/>
        </p:nvPicPr>
        <p:blipFill>
          <a:blip xmlns:r="http://schemas.openxmlformats.org/officeDocument/2006/relationships" r:embed="rId4"/>
          <a:srcRect/>
          <a:stretch>
            <a:fillRect/>
          </a:stretch>
        </p:blipFill>
        <p:spPr>
          <a:xfrm>
            <a:off x="682625" y="5151120"/>
            <a:ext cx="1467485" cy="1588135"/>
          </a:xfrm>
          <a:prstGeom prst="rect"/>
        </p:spPr>
      </p:pic>
      <p:grpSp>
        <p:nvGrpSpPr>
          <p:cNvPr id="45" name="组合 26"/>
          <p:cNvGrpSpPr/>
          <p:nvPr/>
        </p:nvGrpSpPr>
        <p:grpSpPr>
          <a:xfrm>
            <a:off x="9452610" y="1883410"/>
            <a:ext cx="376555" cy="377190"/>
            <a:chOff x="8750" y="796"/>
            <a:chExt cx="593" cy="594"/>
          </a:xfrm>
        </p:grpSpPr>
        <p:sp>
          <p:nvSpPr>
            <p:cNvPr id="1048584" name="椭圆 24"/>
            <p:cNvSpPr/>
            <p:nvPr/>
          </p:nvSpPr>
          <p:spPr>
            <a:xfrm>
              <a:off x="8750" y="1250"/>
              <a:ext cx="140" cy="140"/>
            </a:xfrm>
            <a:prstGeom prst="ellipse"/>
            <a:noFill/>
            <a:ln w="0">
              <a:solidFill>
                <a:srgbClr val="3D718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28" name="直接连接符 25"/>
            <p:cNvCxnSpPr>
              <a:cxnSpLocks/>
              <a:stCxn id="1048584" idx="7"/>
            </p:cNvCxnSpPr>
            <p:nvPr/>
          </p:nvCxnSpPr>
          <p:spPr>
            <a:xfrm flipV="1">
              <a:off x="8869" y="796"/>
              <a:ext cx="474" cy="475"/>
            </a:xfrm>
            <a:prstGeom prst="line"/>
            <a:ln w="0">
              <a:solidFill>
                <a:srgbClr val="3D7183"/>
              </a:solidFill>
            </a:ln>
          </p:spPr>
          <p:style>
            <a:lnRef idx="1">
              <a:schemeClr val="accent1"/>
            </a:lnRef>
            <a:fillRef idx="0">
              <a:schemeClr val="accent1"/>
            </a:fillRef>
            <a:effectRef idx="0">
              <a:schemeClr val="accent1"/>
            </a:effectRef>
            <a:fontRef idx="minor">
              <a:schemeClr val="tx1"/>
            </a:fontRef>
          </p:style>
        </p:cxnSp>
      </p:grpSp>
      <p:grpSp>
        <p:nvGrpSpPr>
          <p:cNvPr id="46" name="组合 28"/>
          <p:cNvGrpSpPr/>
          <p:nvPr/>
        </p:nvGrpSpPr>
        <p:grpSpPr>
          <a:xfrm>
            <a:off x="2391410" y="3364230"/>
            <a:ext cx="376555" cy="377190"/>
            <a:chOff x="8750" y="796"/>
            <a:chExt cx="593" cy="594"/>
          </a:xfrm>
        </p:grpSpPr>
        <p:sp>
          <p:nvSpPr>
            <p:cNvPr id="1048585" name="椭圆 29"/>
            <p:cNvSpPr/>
            <p:nvPr/>
          </p:nvSpPr>
          <p:spPr>
            <a:xfrm>
              <a:off x="8750" y="1250"/>
              <a:ext cx="140" cy="140"/>
            </a:xfrm>
            <a:prstGeom prst="ellipse"/>
            <a:noFill/>
            <a:ln w="0">
              <a:solidFill>
                <a:srgbClr val="3D7183"/>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cxnSp>
          <p:nvCxnSpPr>
            <p:cNvPr id="3145729" name="直接连接符 30"/>
            <p:cNvCxnSpPr>
              <a:cxnSpLocks/>
              <a:stCxn id="1048585" idx="7"/>
            </p:cNvCxnSpPr>
            <p:nvPr/>
          </p:nvCxnSpPr>
          <p:spPr>
            <a:xfrm flipV="1">
              <a:off x="8869" y="796"/>
              <a:ext cx="474" cy="475"/>
            </a:xfrm>
            <a:prstGeom prst="line"/>
            <a:ln w="0">
              <a:solidFill>
                <a:srgbClr val="3D7183"/>
              </a:solidFill>
            </a:ln>
          </p:spPr>
          <p:style>
            <a:lnRef idx="1">
              <a:schemeClr val="accent1"/>
            </a:lnRef>
            <a:fillRef idx="0">
              <a:schemeClr val="accent1"/>
            </a:fillRef>
            <a:effectRef idx="0">
              <a:schemeClr val="accent1"/>
            </a:effectRef>
            <a:fontRef idx="minor">
              <a:schemeClr val="tx1"/>
            </a:fontRef>
          </p:style>
        </p:cxnSp>
      </p:grpSp>
      <p:cxnSp>
        <p:nvCxnSpPr>
          <p:cNvPr id="3145730" name="直接连接符 33"/>
          <p:cNvCxnSpPr>
            <a:cxnSpLocks/>
          </p:cNvCxnSpPr>
          <p:nvPr/>
        </p:nvCxnSpPr>
        <p:spPr>
          <a:xfrm flipV="1">
            <a:off x="9541510" y="2260600"/>
            <a:ext cx="432435" cy="431800"/>
          </a:xfrm>
          <a:prstGeom prst="line"/>
          <a:ln>
            <a:solidFill>
              <a:srgbClr val="3D7183"/>
            </a:solidFill>
          </a:ln>
        </p:spPr>
        <p:style>
          <a:lnRef idx="1">
            <a:schemeClr val="accent1"/>
          </a:lnRef>
          <a:fillRef idx="0">
            <a:schemeClr val="accent1"/>
          </a:fillRef>
          <a:effectRef idx="0">
            <a:schemeClr val="accent1"/>
          </a:effectRef>
          <a:fontRef idx="minor">
            <a:schemeClr val="tx1"/>
          </a:fontRef>
        </p:style>
      </p:cxnSp>
      <p:cxnSp>
        <p:nvCxnSpPr>
          <p:cNvPr id="3145731" name="直接连接符 34"/>
          <p:cNvCxnSpPr>
            <a:cxnSpLocks/>
          </p:cNvCxnSpPr>
          <p:nvPr/>
        </p:nvCxnSpPr>
        <p:spPr>
          <a:xfrm flipV="1">
            <a:off x="2391410" y="3781425"/>
            <a:ext cx="432435" cy="431800"/>
          </a:xfrm>
          <a:prstGeom prst="line"/>
          <a:ln>
            <a:solidFill>
              <a:srgbClr val="3D7183"/>
            </a:solidFill>
          </a:ln>
        </p:spPr>
        <p:style>
          <a:lnRef idx="1">
            <a:schemeClr val="accent1"/>
          </a:lnRef>
          <a:fillRef idx="0">
            <a:schemeClr val="accent1"/>
          </a:fillRef>
          <a:effectRef idx="0">
            <a:schemeClr val="accent1"/>
          </a:effectRef>
          <a:fontRef idx="minor">
            <a:schemeClr val="tx1"/>
          </a:fontRef>
        </p:style>
      </p:cxnSp>
      <p:grpSp>
        <p:nvGrpSpPr>
          <p:cNvPr id="47" name="组合 39"/>
          <p:cNvGrpSpPr/>
          <p:nvPr/>
        </p:nvGrpSpPr>
        <p:grpSpPr>
          <a:xfrm rot="16200000">
            <a:off x="9358630" y="3055620"/>
            <a:ext cx="408305" cy="549275"/>
            <a:chOff x="6641" y="3434"/>
            <a:chExt cx="718" cy="865"/>
          </a:xfrm>
        </p:grpSpPr>
        <p:sp>
          <p:nvSpPr>
            <p:cNvPr id="1048586" name="燕尾形 35"/>
            <p:cNvSpPr/>
            <p:nvPr/>
          </p:nvSpPr>
          <p:spPr>
            <a:xfrm rot="5400000" flipV="1">
              <a:off x="6810" y="3265"/>
              <a:ext cx="380" cy="719"/>
            </a:xfrm>
            <a:prstGeom prst="chevron">
              <a:avLst>
                <a:gd name="adj" fmla="val 85673"/>
              </a:avLst>
            </a:prstGeom>
            <a:solidFill>
              <a:srgbClr val="3D71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7" name="燕尾形 36"/>
            <p:cNvSpPr/>
            <p:nvPr/>
          </p:nvSpPr>
          <p:spPr>
            <a:xfrm rot="5400000" flipV="1">
              <a:off x="6810" y="3523"/>
              <a:ext cx="380" cy="719"/>
            </a:xfrm>
            <a:prstGeom prst="chevron">
              <a:avLst>
                <a:gd name="adj" fmla="val 85673"/>
              </a:avLst>
            </a:prstGeom>
            <a:solidFill>
              <a:srgbClr val="3D71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8" name="燕尾形 37"/>
            <p:cNvSpPr/>
            <p:nvPr/>
          </p:nvSpPr>
          <p:spPr>
            <a:xfrm rot="5400000" flipV="1">
              <a:off x="6810" y="3750"/>
              <a:ext cx="380" cy="719"/>
            </a:xfrm>
            <a:prstGeom prst="chevron">
              <a:avLst>
                <a:gd name="adj" fmla="val 85673"/>
              </a:avLst>
            </a:prstGeom>
            <a:solidFill>
              <a:srgbClr val="3D718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pSp>
      <p:sp>
        <p:nvSpPr>
          <p:cNvPr id="1048589" name="Text Box 1"/>
          <p:cNvSpPr txBox="1"/>
          <p:nvPr/>
        </p:nvSpPr>
        <p:spPr>
          <a:xfrm>
            <a:off x="3816668" y="2459355"/>
            <a:ext cx="4323080" cy="1285240"/>
          </a:xfrm>
          <a:prstGeom prst="rect"/>
          <a:noFill/>
        </p:spPr>
        <p:txBody>
          <a:bodyPr rtlCol="0" wrap="none">
            <a:spAutoFit/>
          </a:bodyPr>
          <a:p>
            <a:r>
              <a:rPr b="1" sz="8000" lang="en-US">
                <a:solidFill>
                  <a:srgbClr val="BF0000"/>
                </a:solidFill>
                <a:latin typeface="Calibri" panose="020F0502020204030204" pitchFamily="34" charset="0"/>
                <a:cs typeface="Calibri" panose="020F0502020204030204" pitchFamily="34" charset="0"/>
              </a:rPr>
              <a:t>Thank you</a:t>
            </a:r>
            <a:endParaRPr b="1" sz="8000" lang="en-US">
              <a:solidFill>
                <a:srgbClr val="BF0000"/>
              </a:solidFill>
              <a:latin typeface="Calibri" panose="020F0502020204030204" pitchFamily="34" charset="0"/>
              <a:cs typeface="Calibri" panose="020F0502020204030204" pitchFamily="34" charset="0"/>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p:grpSpPr>
      <p:pic>
        <p:nvPicPr>
          <p:cNvPr id="2097193" name="图片 14" descr="8"/>
          <p:cNvPicPr>
            <a:picLocks noChangeAspect="1"/>
          </p:cNvPicPr>
          <p:nvPr/>
        </p:nvPicPr>
        <p:blipFill>
          <a:blip xmlns:r="http://schemas.openxmlformats.org/officeDocument/2006/relationships" r:embed="rId1"/>
          <a:srcRect/>
          <a:stretch>
            <a:fillRect/>
          </a:stretch>
        </p:blipFill>
        <p:spPr>
          <a:xfrm>
            <a:off x="11203940" y="548005"/>
            <a:ext cx="754380" cy="762635"/>
          </a:xfrm>
          <a:prstGeom prst="rect"/>
        </p:spPr>
      </p:pic>
      <p:pic>
        <p:nvPicPr>
          <p:cNvPr id="2097194" name="图片 16" descr="13"/>
          <p:cNvPicPr>
            <a:picLocks noChangeAspect="1"/>
          </p:cNvPicPr>
          <p:nvPr/>
        </p:nvPicPr>
        <p:blipFill>
          <a:blip xmlns:r="http://schemas.openxmlformats.org/officeDocument/2006/relationships" r:embed="rId2"/>
          <a:srcRect/>
          <a:stretch>
            <a:fillRect/>
          </a:stretch>
        </p:blipFill>
        <p:spPr>
          <a:xfrm>
            <a:off x="10866120" y="3120390"/>
            <a:ext cx="838835" cy="1111885"/>
          </a:xfrm>
          <a:prstGeom prst="rect"/>
        </p:spPr>
      </p:pic>
      <p:pic>
        <p:nvPicPr>
          <p:cNvPr id="2097195" name="图片 17" descr="11"/>
          <p:cNvPicPr>
            <a:picLocks noChangeAspect="1"/>
          </p:cNvPicPr>
          <p:nvPr/>
        </p:nvPicPr>
        <p:blipFill>
          <a:blip xmlns:r="http://schemas.openxmlformats.org/officeDocument/2006/relationships" r:embed="rId3"/>
          <a:srcRect/>
          <a:stretch>
            <a:fillRect/>
          </a:stretch>
        </p:blipFill>
        <p:spPr>
          <a:xfrm>
            <a:off x="9062720" y="-7620"/>
            <a:ext cx="1282700" cy="716280"/>
          </a:xfrm>
          <a:prstGeom prst="rect"/>
        </p:spPr>
      </p:pic>
      <p:pic>
        <p:nvPicPr>
          <p:cNvPr id="2097196" name="图片 19" descr="14"/>
          <p:cNvPicPr>
            <a:picLocks noChangeAspect="1"/>
          </p:cNvPicPr>
          <p:nvPr/>
        </p:nvPicPr>
        <p:blipFill>
          <a:blip xmlns:r="http://schemas.openxmlformats.org/officeDocument/2006/relationships" r:embed="rId4"/>
          <a:srcRect/>
          <a:stretch>
            <a:fillRect/>
          </a:stretch>
        </p:blipFill>
        <p:spPr>
          <a:xfrm>
            <a:off x="1720214" y="2861802"/>
            <a:ext cx="7113161" cy="2289318"/>
          </a:xfrm>
          <a:prstGeom prst="rect"/>
        </p:spPr>
      </p:pic>
      <p:pic>
        <p:nvPicPr>
          <p:cNvPr id="2097197" name="图片 13" descr="10"/>
          <p:cNvPicPr>
            <a:picLocks noChangeAspect="1"/>
          </p:cNvPicPr>
          <p:nvPr/>
        </p:nvPicPr>
        <p:blipFill>
          <a:blip xmlns:r="http://schemas.openxmlformats.org/officeDocument/2006/relationships" r:embed="rId5"/>
          <a:srcRect/>
          <a:stretch>
            <a:fillRect/>
          </a:stretch>
        </p:blipFill>
        <p:spPr>
          <a:xfrm>
            <a:off x="10345420" y="6205855"/>
            <a:ext cx="520700" cy="533400"/>
          </a:xfrm>
          <a:prstGeom prst="rect"/>
        </p:spPr>
      </p:pic>
      <p:pic>
        <p:nvPicPr>
          <p:cNvPr id="2097198" name="图片 15" descr="9"/>
          <p:cNvPicPr>
            <a:picLocks noChangeAspect="1"/>
          </p:cNvPicPr>
          <p:nvPr/>
        </p:nvPicPr>
        <p:blipFill>
          <a:blip xmlns:r="http://schemas.openxmlformats.org/officeDocument/2006/relationships" r:embed="rId6"/>
          <a:srcRect/>
          <a:stretch>
            <a:fillRect/>
          </a:stretch>
        </p:blipFill>
        <p:spPr>
          <a:xfrm>
            <a:off x="1192530" y="252095"/>
            <a:ext cx="527685" cy="637540"/>
          </a:xfrm>
          <a:prstGeom prst="rect"/>
        </p:spPr>
      </p:pic>
      <p:pic>
        <p:nvPicPr>
          <p:cNvPr id="2097199" name="图片 18" descr="12"/>
          <p:cNvPicPr>
            <a:picLocks noChangeAspect="1"/>
          </p:cNvPicPr>
          <p:nvPr/>
        </p:nvPicPr>
        <p:blipFill>
          <a:blip xmlns:r="http://schemas.openxmlformats.org/officeDocument/2006/relationships" r:embed="rId7"/>
          <a:srcRect/>
          <a:stretch>
            <a:fillRect/>
          </a:stretch>
        </p:blipFill>
        <p:spPr>
          <a:xfrm>
            <a:off x="148590" y="1310640"/>
            <a:ext cx="534035" cy="508000"/>
          </a:xfrm>
          <a:prstGeom prst="rect"/>
        </p:spPr>
      </p:pic>
      <p:pic>
        <p:nvPicPr>
          <p:cNvPr id="2097200" name="图片 1" descr="12"/>
          <p:cNvPicPr>
            <a:picLocks noChangeAspect="1"/>
          </p:cNvPicPr>
          <p:nvPr/>
        </p:nvPicPr>
        <p:blipFill>
          <a:blip xmlns:r="http://schemas.openxmlformats.org/officeDocument/2006/relationships" r:embed="rId7"/>
          <a:srcRect/>
          <a:stretch>
            <a:fillRect/>
          </a:stretch>
        </p:blipFill>
        <p:spPr>
          <a:xfrm>
            <a:off x="11564620" y="5151120"/>
            <a:ext cx="534035" cy="508000"/>
          </a:xfrm>
          <a:prstGeom prst="rect"/>
        </p:spPr>
      </p:pic>
      <p:sp>
        <p:nvSpPr>
          <p:cNvPr id="1048602" name=""/>
          <p:cNvSpPr txBox="1"/>
          <p:nvPr/>
        </p:nvSpPr>
        <p:spPr>
          <a:xfrm>
            <a:off x="4355774" y="1563369"/>
            <a:ext cx="4000000" cy="624840"/>
          </a:xfrm>
          <a:prstGeom prst="rect"/>
          <a:noFill/>
          <a:ln>
            <a:noFill/>
            <a:prstDash val="solid"/>
          </a:ln>
        </p:spPr>
        <p:txBody>
          <a:bodyPr rtlCol="0" wrap="square">
            <a:spAutoFit/>
          </a:bodyPr>
          <a:p>
            <a:r>
              <a:rPr b="0" sz="3600" i="1" lang="en-US" u="none">
                <a:solidFill>
                  <a:srgbClr val="BF0000"/>
                </a:solidFill>
                <a:effectLst>
                  <a:outerShdw algn="br" blurRad="38100" dir="2700000" dist="38100" rotWithShape="0">
                    <a:srgbClr val="000000"/>
                  </a:outerShdw>
                </a:effectLst>
              </a:rPr>
              <a:t>P</a:t>
            </a:r>
            <a:r>
              <a:rPr b="0" sz="3600" i="1" lang="en-US" u="none">
                <a:solidFill>
                  <a:srgbClr val="BF0000"/>
                </a:solidFill>
                <a:effectLst>
                  <a:outerShdw algn="br" blurRad="38100" dir="2700000" dist="38100" rotWithShape="0">
                    <a:srgbClr val="000000"/>
                  </a:outerShdw>
                </a:effectLst>
              </a:rPr>
              <a:t>R</a:t>
            </a:r>
            <a:r>
              <a:rPr b="0" sz="3600" i="1" lang="en-US" u="none">
                <a:solidFill>
                  <a:srgbClr val="BF0000"/>
                </a:solidFill>
                <a:effectLst>
                  <a:outerShdw algn="br" blurRad="38100" dir="2700000" dist="38100" rotWithShape="0">
                    <a:srgbClr val="000000"/>
                  </a:outerShdw>
                </a:effectLst>
              </a:rPr>
              <a:t>O</a:t>
            </a:r>
            <a:r>
              <a:rPr b="0" sz="3600" i="1" lang="en-US" u="none">
                <a:solidFill>
                  <a:srgbClr val="BF0000"/>
                </a:solidFill>
                <a:effectLst>
                  <a:outerShdw algn="br" blurRad="38100" dir="2700000" dist="38100" rotWithShape="0">
                    <a:srgbClr val="000000"/>
                  </a:outerShdw>
                </a:effectLst>
              </a:rPr>
              <a:t>JECT </a:t>
            </a:r>
            <a:r>
              <a:rPr b="0" sz="3600" i="1" lang="en-US" u="none">
                <a:solidFill>
                  <a:srgbClr val="BF0000"/>
                </a:solidFill>
                <a:effectLst>
                  <a:outerShdw algn="br" blurRad="38100" dir="2700000" dist="38100" rotWithShape="0">
                    <a:srgbClr val="000000"/>
                  </a:outerShdw>
                </a:effectLst>
              </a:rPr>
              <a:t>T</a:t>
            </a:r>
            <a:r>
              <a:rPr b="0" sz="3600" i="1" lang="en-US" u="none">
                <a:solidFill>
                  <a:srgbClr val="BF0000"/>
                </a:solidFill>
                <a:effectLst>
                  <a:outerShdw algn="br" blurRad="38100" dir="2700000" dist="38100" rotWithShape="0">
                    <a:srgbClr val="000000"/>
                  </a:outerShdw>
                </a:effectLst>
              </a:rPr>
              <a:t>I</a:t>
            </a:r>
            <a:r>
              <a:rPr b="0" sz="3600" i="1" lang="en-US" u="none">
                <a:solidFill>
                  <a:srgbClr val="BF0000"/>
                </a:solidFill>
                <a:effectLst>
                  <a:outerShdw algn="br" blurRad="38100" dir="2700000" dist="38100" rotWithShape="0">
                    <a:srgbClr val="000000"/>
                  </a:outerShdw>
                </a:effectLst>
              </a:rPr>
              <a:t>TLE</a:t>
            </a:r>
            <a:r>
              <a:rPr b="0" sz="3600" i="1" lang="en-US" u="none">
                <a:solidFill>
                  <a:srgbClr val="BF0000"/>
                </a:solidFill>
                <a:effectLst>
                  <a:outerShdw algn="br" blurRad="38100" dir="2700000" dist="38100" rotWithShape="0">
                    <a:srgbClr val="000000"/>
                  </a:outerShdw>
                </a:effectLst>
              </a:rPr>
              <a:t> </a:t>
            </a:r>
            <a:r>
              <a:rPr b="0" sz="3600" i="1" lang="en-US" u="none">
                <a:solidFill>
                  <a:srgbClr val="BF0000"/>
                </a:solidFill>
                <a:effectLst>
                  <a:outerShdw algn="br" blurRad="38100" dir="2700000" dist="38100" rotWithShape="0">
                    <a:srgbClr val="000000"/>
                  </a:outerShdw>
                </a:effectLst>
              </a:rPr>
              <a:t>:</a:t>
            </a:r>
            <a:endParaRPr b="0" sz="3600" i="1" lang="en-US" u="none">
              <a:solidFill>
                <a:srgbClr val="BF0000"/>
              </a:solidFill>
              <a:effectLst>
                <a:outerShdw algn="br" blurRad="38100" dir="2700000" dist="38100" rotWithShape="0">
                  <a:srgbClr val="000000"/>
                </a:outerShdw>
              </a:effectLst>
            </a:endParaRPr>
          </a:p>
        </p:txBody>
      </p:sp>
      <p:sp>
        <p:nvSpPr>
          <p:cNvPr id="1048603" name=""/>
          <p:cNvSpPr txBox="1"/>
          <p:nvPr/>
        </p:nvSpPr>
        <p:spPr>
          <a:xfrm>
            <a:off x="4095999" y="5148579"/>
            <a:ext cx="4000000" cy="510541"/>
          </a:xfrm>
          <a:prstGeom prst="rect"/>
        </p:spPr>
        <p:txBody>
          <a:bodyPr rtlCol="0" wrap="square">
            <a:spAutoFit/>
          </a:bodyPr>
          <a:p>
            <a:r>
              <a:rPr b="1" sz="2800" i="1" lang="en-US">
                <a:solidFill>
                  <a:srgbClr val="000000"/>
                </a:solidFill>
                <a:effectLst>
                  <a:outerShdw algn="br" blurRad="38100" dir="2700000" dist="38100" rotWithShape="0">
                    <a:srgbClr val="000000"/>
                  </a:outerShdw>
                </a:effectLst>
              </a:rPr>
              <a:t>S</a:t>
            </a:r>
            <a:r>
              <a:rPr b="1" sz="2800" i="1" lang="en-US">
                <a:solidFill>
                  <a:srgbClr val="000000"/>
                </a:solidFill>
                <a:effectLst>
                  <a:outerShdw algn="br" blurRad="38100" dir="2700000" dist="38100" rotWithShape="0">
                    <a:srgbClr val="000000"/>
                  </a:outerShdw>
                </a:effectLst>
              </a:rPr>
              <a:t>t</a:t>
            </a:r>
            <a:r>
              <a:rPr b="1" sz="2800" i="1" lang="en-US">
                <a:solidFill>
                  <a:srgbClr val="000000"/>
                </a:solidFill>
                <a:effectLst>
                  <a:outerShdw algn="br" blurRad="38100" dir="2700000" dist="38100" rotWithShape="0">
                    <a:srgbClr val="000000"/>
                  </a:outerShdw>
                </a:effectLst>
              </a:rPr>
              <a:t>u</a:t>
            </a:r>
            <a:r>
              <a:rPr b="1" sz="2800" i="1" lang="en-US">
                <a:solidFill>
                  <a:srgbClr val="000000"/>
                </a:solidFill>
                <a:effectLst>
                  <a:outerShdw algn="br" blurRad="38100" dir="2700000" dist="38100" rotWithShape="0">
                    <a:srgbClr val="000000"/>
                  </a:outerShdw>
                </a:effectLst>
              </a:rPr>
              <a:t>dent </a:t>
            </a:r>
            <a:r>
              <a:rPr b="1" sz="2800" i="1" lang="en-US">
                <a:solidFill>
                  <a:srgbClr val="000000"/>
                </a:solidFill>
                <a:effectLst>
                  <a:outerShdw algn="br" blurRad="38100" dir="2700000" dist="38100" rotWithShape="0">
                    <a:srgbClr val="000000"/>
                  </a:outerShdw>
                </a:effectLst>
              </a:rPr>
              <a:t>p</a:t>
            </a:r>
            <a:r>
              <a:rPr b="1" sz="2800" i="1" lang="en-US">
                <a:solidFill>
                  <a:srgbClr val="000000"/>
                </a:solidFill>
                <a:effectLst>
                  <a:outerShdw algn="br" blurRad="38100" dir="2700000" dist="38100" rotWithShape="0">
                    <a:srgbClr val="000000"/>
                  </a:outerShdw>
                </a:effectLst>
              </a:rPr>
              <a:t>o</a:t>
            </a:r>
            <a:r>
              <a:rPr b="1" sz="2800" i="1" lang="en-US">
                <a:solidFill>
                  <a:srgbClr val="000000"/>
                </a:solidFill>
                <a:effectLst>
                  <a:outerShdw algn="br" blurRad="38100" dir="2700000" dist="38100" rotWithShape="0">
                    <a:srgbClr val="000000"/>
                  </a:outerShdw>
                </a:effectLst>
              </a:rPr>
              <a:t>r</a:t>
            </a:r>
            <a:r>
              <a:rPr b="1" sz="2800" i="1" lang="en-US">
                <a:solidFill>
                  <a:srgbClr val="000000"/>
                </a:solidFill>
                <a:effectLst>
                  <a:outerShdw algn="br" blurRad="38100" dir="2700000" dist="38100" rotWithShape="0">
                    <a:srgbClr val="000000"/>
                  </a:outerShdw>
                </a:effectLst>
              </a:rPr>
              <a:t>t</a:t>
            </a:r>
            <a:r>
              <a:rPr b="1" sz="2800" i="1" lang="en-US">
                <a:solidFill>
                  <a:srgbClr val="000000"/>
                </a:solidFill>
                <a:effectLst>
                  <a:outerShdw algn="br" blurRad="38100" dir="2700000" dist="38100" rotWithShape="0">
                    <a:srgbClr val="000000"/>
                  </a:outerShdw>
                </a:effectLst>
              </a:rPr>
              <a:t>f</a:t>
            </a:r>
            <a:r>
              <a:rPr b="1" sz="2800" i="1" lang="en-US">
                <a:solidFill>
                  <a:srgbClr val="000000"/>
                </a:solidFill>
                <a:effectLst>
                  <a:outerShdw algn="br" blurRad="38100" dir="2700000" dist="38100" rotWithShape="0">
                    <a:srgbClr val="000000"/>
                  </a:outerShdw>
                </a:effectLst>
              </a:rPr>
              <a:t>olio</a:t>
            </a:r>
            <a:r>
              <a:rPr b="1" sz="2800" i="1" lang="en-US">
                <a:solidFill>
                  <a:srgbClr val="000000"/>
                </a:solidFill>
                <a:effectLst>
                  <a:outerShdw algn="br" blurRad="38100" dir="2700000" dist="38100" rotWithShape="0">
                    <a:srgbClr val="000000"/>
                  </a:outerShdw>
                </a:effectLst>
              </a:rPr>
              <a:t> </a:t>
            </a:r>
            <a:endParaRPr b="1" sz="2800" i="1" lang="en-US">
              <a:solidFill>
                <a:srgbClr val="000000"/>
              </a:solidFill>
              <a:effectLst>
                <a:outerShdw algn="br" blurRad="38100" dir="2700000" dist="38100" rotWithShape="0">
                  <a:srgbClr val="000000"/>
                </a:outerShdw>
              </a:effectLst>
            </a:endParaRPr>
          </a:p>
        </p:txBody>
      </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p:grpSpPr>
      <p:pic>
        <p:nvPicPr>
          <p:cNvPr id="2097201" name="图片 14" descr="8"/>
          <p:cNvPicPr>
            <a:picLocks noChangeAspect="1"/>
          </p:cNvPicPr>
          <p:nvPr/>
        </p:nvPicPr>
        <p:blipFill>
          <a:blip xmlns:r="http://schemas.openxmlformats.org/officeDocument/2006/relationships" r:embed="rId1"/>
          <a:srcRect/>
          <a:stretch>
            <a:fillRect/>
          </a:stretch>
        </p:blipFill>
        <p:spPr>
          <a:xfrm>
            <a:off x="11214100" y="2005965"/>
            <a:ext cx="848360" cy="857885"/>
          </a:xfrm>
          <a:prstGeom prst="rect"/>
        </p:spPr>
      </p:pic>
      <p:pic>
        <p:nvPicPr>
          <p:cNvPr id="2097202" name="图片 2" descr="11"/>
          <p:cNvPicPr>
            <a:picLocks noChangeAspect="1"/>
          </p:cNvPicPr>
          <p:nvPr/>
        </p:nvPicPr>
        <p:blipFill>
          <a:blip xmlns:r="http://schemas.openxmlformats.org/officeDocument/2006/relationships" r:embed="rId2"/>
          <a:srcRect/>
          <a:stretch>
            <a:fillRect/>
          </a:stretch>
        </p:blipFill>
        <p:spPr>
          <a:xfrm>
            <a:off x="8511540" y="-17145"/>
            <a:ext cx="1833880" cy="1024255"/>
          </a:xfrm>
          <a:prstGeom prst="rect"/>
        </p:spPr>
      </p:pic>
      <p:pic>
        <p:nvPicPr>
          <p:cNvPr id="2097203" name="图片 19" descr="14"/>
          <p:cNvPicPr>
            <a:picLocks noChangeAspect="1"/>
          </p:cNvPicPr>
          <p:nvPr/>
        </p:nvPicPr>
        <p:blipFill>
          <a:blip xmlns:r="http://schemas.openxmlformats.org/officeDocument/2006/relationships" r:embed="rId3"/>
          <a:srcRect/>
          <a:stretch>
            <a:fillRect/>
          </a:stretch>
        </p:blipFill>
        <p:spPr>
          <a:xfrm>
            <a:off x="817245" y="4679949"/>
            <a:ext cx="1974085" cy="2136385"/>
          </a:xfrm>
          <a:prstGeom prst="rect"/>
        </p:spPr>
      </p:pic>
      <p:sp>
        <p:nvSpPr>
          <p:cNvPr id="1048604" name=""/>
          <p:cNvSpPr txBox="1"/>
          <p:nvPr/>
        </p:nvSpPr>
        <p:spPr>
          <a:xfrm>
            <a:off x="1983566" y="886460"/>
            <a:ext cx="3661424" cy="751838"/>
          </a:xfrm>
          <a:prstGeom prst="rect"/>
          <a:noFill/>
          <a:ln>
            <a:noFill/>
            <a:prstDash val="solid"/>
          </a:ln>
        </p:spPr>
        <p:txBody>
          <a:bodyPr anchor="ctr" rtlCol="0" wrap="square">
            <a:spAutoFit/>
          </a:bodyPr>
          <a:p>
            <a:pPr algn="ctr">
              <a:lnSpc>
                <a:spcPct val="100000"/>
              </a:lnSpc>
            </a:pPr>
            <a:r>
              <a:rPr b="1" sz="4400" i="1" lang="en-US">
                <a:solidFill>
                  <a:srgbClr val="BF0000"/>
                </a:solidFill>
                <a:effectLst>
                  <a:outerShdw algn="br" blurRad="38100" dir="2700000" dist="38100" rotWithShape="0">
                    <a:srgbClr val="000000"/>
                  </a:outerShdw>
                </a:effectLst>
              </a:rPr>
              <a:t>A</a:t>
            </a:r>
            <a:r>
              <a:rPr b="1" sz="4400" i="1" lang="en-US">
                <a:solidFill>
                  <a:srgbClr val="BF0000"/>
                </a:solidFill>
                <a:effectLst>
                  <a:outerShdw algn="br" blurRad="38100" dir="2700000" dist="38100" rotWithShape="0">
                    <a:srgbClr val="000000"/>
                  </a:outerShdw>
                </a:effectLst>
              </a:rPr>
              <a:t>G</a:t>
            </a:r>
            <a:r>
              <a:rPr b="1" sz="4400" i="1" lang="en-US">
                <a:solidFill>
                  <a:srgbClr val="BF0000"/>
                </a:solidFill>
                <a:effectLst>
                  <a:outerShdw algn="br" blurRad="38100" dir="2700000" dist="38100" rotWithShape="0">
                    <a:srgbClr val="000000"/>
                  </a:outerShdw>
                </a:effectLst>
              </a:rPr>
              <a:t>E</a:t>
            </a:r>
            <a:r>
              <a:rPr b="1" sz="4400" i="1" lang="en-US">
                <a:solidFill>
                  <a:srgbClr val="BF0000"/>
                </a:solidFill>
                <a:effectLst>
                  <a:outerShdw algn="br" blurRad="38100" dir="2700000" dist="38100" rotWithShape="0">
                    <a:srgbClr val="000000"/>
                  </a:outerShdw>
                </a:effectLst>
              </a:rPr>
              <a:t>N</a:t>
            </a:r>
            <a:r>
              <a:rPr b="1" sz="4400" i="1" lang="en-US">
                <a:solidFill>
                  <a:srgbClr val="BF0000"/>
                </a:solidFill>
                <a:effectLst>
                  <a:outerShdw algn="br" blurRad="38100" dir="2700000" dist="38100" rotWithShape="0">
                    <a:srgbClr val="000000"/>
                  </a:outerShdw>
                </a:effectLst>
              </a:rPr>
              <a:t>D</a:t>
            </a:r>
            <a:r>
              <a:rPr b="1" sz="4400" i="1" lang="en-US">
                <a:solidFill>
                  <a:srgbClr val="BF0000"/>
                </a:solidFill>
                <a:effectLst>
                  <a:outerShdw algn="br" blurRad="38100" dir="2700000" dist="38100" rotWithShape="0">
                    <a:srgbClr val="000000"/>
                  </a:outerShdw>
                </a:effectLst>
              </a:rPr>
              <a:t>A</a:t>
            </a:r>
            <a:endParaRPr b="1" sz="4400" i="1" lang="en-US">
              <a:solidFill>
                <a:srgbClr val="BF0000"/>
              </a:solidFill>
              <a:effectLst>
                <a:outerShdw algn="br" blurRad="38100" dir="2700000" dist="38100" rotWithShape="0">
                  <a:srgbClr val="000000"/>
                </a:outerShdw>
              </a:effectLst>
            </a:endParaRPr>
          </a:p>
        </p:txBody>
      </p:sp>
      <p:sp>
        <p:nvSpPr>
          <p:cNvPr id="1048605" name=""/>
          <p:cNvSpPr txBox="1"/>
          <p:nvPr/>
        </p:nvSpPr>
        <p:spPr>
          <a:xfrm>
            <a:off x="4032397" y="2038348"/>
            <a:ext cx="4814909" cy="3291840"/>
          </a:xfrm>
          <a:prstGeom prst="rect"/>
        </p:spPr>
        <p:txBody>
          <a:bodyPr rtlCol="0" wrap="square">
            <a:spAutoFit/>
          </a:bodyPr>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1</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p</a:t>
            </a:r>
            <a:r>
              <a:rPr b="1" sz="2400" i="0" lang="en-US" u="none">
                <a:solidFill>
                  <a:srgbClr val="36363D"/>
                </a:solidFill>
                <a:effectLst>
                  <a:outerShdw algn="br" blurRad="38100" dir="2700000" dist="38100" rotWithShape="0">
                    <a:srgbClr val="000000"/>
                  </a:outerShdw>
                </a:effectLst>
              </a:rPr>
              <a:t>r</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b</a:t>
            </a:r>
            <a:r>
              <a:rPr b="1" sz="2400" i="0" lang="en-US" u="none">
                <a:solidFill>
                  <a:srgbClr val="36363D"/>
                </a:solidFill>
                <a:effectLst>
                  <a:outerShdw algn="br" blurRad="38100" dir="2700000" dist="38100" rotWithShape="0">
                    <a:srgbClr val="000000"/>
                  </a:outerShdw>
                </a:effectLst>
              </a:rPr>
              <a:t>lem </a:t>
            </a:r>
            <a:r>
              <a:rPr b="1" sz="2400" i="0" lang="en-US" u="none">
                <a:solidFill>
                  <a:srgbClr val="36363D"/>
                </a:solidFill>
                <a:effectLst>
                  <a:outerShdw algn="br" blurRad="38100" dir="2700000" dist="38100" rotWithShape="0">
                    <a:srgbClr val="000000"/>
                  </a:outerShdw>
                </a:effectLst>
              </a:rPr>
              <a:t>s</a:t>
            </a:r>
            <a:r>
              <a:rPr b="1" sz="2400" i="0" lang="en-US" u="none">
                <a:solidFill>
                  <a:srgbClr val="36363D"/>
                </a:solidFill>
                <a:effectLst>
                  <a:outerShdw algn="br" blurRad="38100" dir="2700000" dist="38100" rotWithShape="0">
                    <a:srgbClr val="000000"/>
                  </a:outerShdw>
                </a:effectLst>
              </a:rPr>
              <a:t>t</a:t>
            </a:r>
            <a:r>
              <a:rPr b="1" sz="2400" i="0" lang="en-US" u="none">
                <a:solidFill>
                  <a:srgbClr val="36363D"/>
                </a:solidFill>
                <a:effectLst>
                  <a:outerShdw algn="br" blurRad="38100" dir="2700000" dist="38100" rotWithShape="0">
                    <a:srgbClr val="000000"/>
                  </a:outerShdw>
                </a:effectLst>
              </a:rPr>
              <a:t>atement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2</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P</a:t>
            </a:r>
            <a:r>
              <a:rPr b="1" sz="2400" i="0" lang="en-US" u="none">
                <a:solidFill>
                  <a:srgbClr val="36363D"/>
                </a:solidFill>
                <a:effectLst>
                  <a:outerShdw algn="br" blurRad="38100" dir="2700000" dist="38100" rotWithShape="0">
                    <a:srgbClr val="000000"/>
                  </a:outerShdw>
                </a:effectLst>
              </a:rPr>
              <a:t>r</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j</a:t>
            </a:r>
            <a:r>
              <a:rPr b="1" sz="2400" i="0" lang="en-US" u="none">
                <a:solidFill>
                  <a:srgbClr val="36363D"/>
                </a:solidFill>
                <a:effectLst>
                  <a:outerShdw algn="br" blurRad="38100" dir="2700000" dist="38100" rotWithShape="0">
                    <a:srgbClr val="000000"/>
                  </a:outerShdw>
                </a:effectLst>
              </a:rPr>
              <a:t>ect </a:t>
            </a:r>
            <a:r>
              <a:rPr b="1" sz="2400" i="0" lang="en-US" u="none">
                <a:solidFill>
                  <a:srgbClr val="36363D"/>
                </a:solidFill>
                <a:effectLst>
                  <a:outerShdw algn="br" blurRad="38100" dir="2700000" dist="38100" rotWithShape="0">
                    <a:srgbClr val="000000"/>
                  </a:outerShdw>
                </a:effectLst>
              </a:rPr>
              <a:t>overview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3</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E</a:t>
            </a:r>
            <a:r>
              <a:rPr b="1" sz="2400" i="0" lang="en-US" u="none">
                <a:solidFill>
                  <a:srgbClr val="36363D"/>
                </a:solidFill>
                <a:effectLst>
                  <a:outerShdw algn="br" blurRad="38100" dir="2700000" dist="38100" rotWithShape="0">
                    <a:srgbClr val="000000"/>
                  </a:outerShdw>
                </a:effectLst>
              </a:rPr>
              <a:t>n</a:t>
            </a:r>
            <a:r>
              <a:rPr b="1" sz="2400" i="0" lang="en-US" u="none">
                <a:solidFill>
                  <a:srgbClr val="36363D"/>
                </a:solidFill>
                <a:effectLst>
                  <a:outerShdw algn="br" blurRad="38100" dir="2700000" dist="38100" rotWithShape="0">
                    <a:srgbClr val="000000"/>
                  </a:outerShdw>
                </a:effectLst>
              </a:rPr>
              <a:t>d</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user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4</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T</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l</a:t>
            </a:r>
            <a:r>
              <a:rPr b="1" sz="2400" i="0" lang="en-US" u="none">
                <a:solidFill>
                  <a:srgbClr val="36363D"/>
                </a:solidFill>
                <a:effectLst>
                  <a:outerShdw algn="br" blurRad="38100" dir="2700000" dist="38100" rotWithShape="0">
                    <a:srgbClr val="000000"/>
                  </a:outerShdw>
                </a:effectLst>
              </a:rPr>
              <a:t>s </a:t>
            </a:r>
            <a:r>
              <a:rPr b="1" sz="2400" i="0" lang="en-US" u="none">
                <a:solidFill>
                  <a:srgbClr val="36363D"/>
                </a:solidFill>
                <a:effectLst>
                  <a:outerShdw algn="br" blurRad="38100" dir="2700000" dist="38100" rotWithShape="0">
                    <a:srgbClr val="000000"/>
                  </a:outerShdw>
                </a:effectLst>
              </a:rPr>
              <a:t>and </a:t>
            </a:r>
            <a:r>
              <a:rPr b="1" sz="2400" i="0" lang="en-US" u="none">
                <a:solidFill>
                  <a:srgbClr val="36363D"/>
                </a:solidFill>
                <a:effectLst>
                  <a:outerShdw algn="br" blurRad="38100" dir="2700000" dist="38100" rotWithShape="0">
                    <a:srgbClr val="000000"/>
                  </a:outerShdw>
                </a:effectLst>
              </a:rPr>
              <a:t>Technologies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5</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p</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r</a:t>
            </a:r>
            <a:r>
              <a:rPr b="1" sz="2400" i="0" lang="en-US" u="none">
                <a:solidFill>
                  <a:srgbClr val="36363D"/>
                </a:solidFill>
                <a:effectLst>
                  <a:outerShdw algn="br" blurRad="38100" dir="2700000" dist="38100" rotWithShape="0">
                    <a:srgbClr val="000000"/>
                  </a:outerShdw>
                </a:effectLst>
              </a:rPr>
              <a:t>t</a:t>
            </a:r>
            <a:r>
              <a:rPr b="1" sz="2400" i="0" lang="en-US" u="none">
                <a:solidFill>
                  <a:srgbClr val="36363D"/>
                </a:solidFill>
                <a:effectLst>
                  <a:outerShdw algn="br" blurRad="38100" dir="2700000" dist="38100" rotWithShape="0">
                    <a:srgbClr val="000000"/>
                  </a:outerShdw>
                </a:effectLst>
              </a:rPr>
              <a:t>f</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l</a:t>
            </a:r>
            <a:r>
              <a:rPr b="1" sz="2400" i="0" lang="en-US" u="none">
                <a:solidFill>
                  <a:srgbClr val="36363D"/>
                </a:solidFill>
                <a:effectLst>
                  <a:outerShdw algn="br" blurRad="38100" dir="2700000" dist="38100" rotWithShape="0">
                    <a:srgbClr val="000000"/>
                  </a:outerShdw>
                </a:effectLst>
              </a:rPr>
              <a:t>i</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d</a:t>
            </a:r>
            <a:r>
              <a:rPr b="1" sz="2400" i="0" lang="en-US" u="none">
                <a:solidFill>
                  <a:srgbClr val="36363D"/>
                </a:solidFill>
                <a:effectLst>
                  <a:outerShdw algn="br" blurRad="38100" dir="2700000" dist="38100" rotWithShape="0">
                    <a:srgbClr val="000000"/>
                  </a:outerShdw>
                </a:effectLst>
              </a:rPr>
              <a:t>e</a:t>
            </a:r>
            <a:r>
              <a:rPr b="1" sz="2400" i="0" lang="en-US" u="none">
                <a:solidFill>
                  <a:srgbClr val="36363D"/>
                </a:solidFill>
                <a:effectLst>
                  <a:outerShdw algn="br" blurRad="38100" dir="2700000" dist="38100" rotWithShape="0">
                    <a:srgbClr val="000000"/>
                  </a:outerShdw>
                </a:effectLst>
              </a:rPr>
              <a:t>s</a:t>
            </a:r>
            <a:r>
              <a:rPr b="1" sz="2400" i="0" lang="en-US" u="none">
                <a:solidFill>
                  <a:srgbClr val="36363D"/>
                </a:solidFill>
                <a:effectLst>
                  <a:outerShdw algn="br" blurRad="38100" dir="2700000" dist="38100" rotWithShape="0">
                    <a:srgbClr val="000000"/>
                  </a:outerShdw>
                </a:effectLst>
              </a:rPr>
              <a:t>ign </a:t>
            </a:r>
            <a:r>
              <a:rPr b="1" sz="2400" i="0" lang="en-US" u="none">
                <a:solidFill>
                  <a:srgbClr val="36363D"/>
                </a:solidFill>
                <a:effectLst>
                  <a:outerShdw algn="br" blurRad="38100" dir="2700000" dist="38100" rotWithShape="0">
                    <a:srgbClr val="000000"/>
                  </a:outerShdw>
                </a:effectLst>
              </a:rPr>
              <a:t>an</a:t>
            </a:r>
            <a:r>
              <a:rPr b="1" sz="2400" i="0" lang="en-US" u="none">
                <a:solidFill>
                  <a:srgbClr val="36363D"/>
                </a:solidFill>
                <a:effectLst>
                  <a:outerShdw algn="br" blurRad="38100" dir="2700000" dist="38100" rotWithShape="0">
                    <a:srgbClr val="000000"/>
                  </a:outerShdw>
                </a:effectLst>
              </a:rPr>
              <a:t>d</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l</a:t>
            </a:r>
            <a:r>
              <a:rPr b="1" sz="2400" i="0" lang="en-US" u="none">
                <a:solidFill>
                  <a:srgbClr val="36363D"/>
                </a:solidFill>
                <a:effectLst>
                  <a:outerShdw algn="br" blurRad="38100" dir="2700000" dist="38100" rotWithShape="0">
                    <a:srgbClr val="000000"/>
                  </a:outerShdw>
                </a:effectLst>
              </a:rPr>
              <a:t>a</a:t>
            </a:r>
            <a:r>
              <a:rPr b="1" sz="2400" i="0" lang="en-US" u="none">
                <a:solidFill>
                  <a:srgbClr val="36363D"/>
                </a:solidFill>
                <a:effectLst>
                  <a:outerShdw algn="br" blurRad="38100" dir="2700000" dist="38100" rotWithShape="0">
                    <a:srgbClr val="000000"/>
                  </a:outerShdw>
                </a:effectLst>
              </a:rPr>
              <a:t>y</a:t>
            </a:r>
            <a:r>
              <a:rPr b="1" sz="2400" i="0" lang="en-US" u="none">
                <a:solidFill>
                  <a:srgbClr val="36363D"/>
                </a:solidFill>
                <a:effectLst>
                  <a:outerShdw algn="br" blurRad="38100" dir="2700000" dist="38100" rotWithShape="0">
                    <a:srgbClr val="000000"/>
                  </a:outerShdw>
                </a:effectLst>
              </a:rPr>
              <a:t>out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6</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F</a:t>
            </a:r>
            <a:r>
              <a:rPr b="1" sz="2400" i="0" lang="en-US" u="none">
                <a:solidFill>
                  <a:srgbClr val="36363D"/>
                </a:solidFill>
                <a:effectLst>
                  <a:outerShdw algn="br" blurRad="38100" dir="2700000" dist="38100" rotWithShape="0">
                    <a:srgbClr val="000000"/>
                  </a:outerShdw>
                </a:effectLst>
              </a:rPr>
              <a:t>e</a:t>
            </a:r>
            <a:r>
              <a:rPr b="1" sz="2400" i="0" lang="en-US" u="none">
                <a:solidFill>
                  <a:srgbClr val="36363D"/>
                </a:solidFill>
                <a:effectLst>
                  <a:outerShdw algn="br" blurRad="38100" dir="2700000" dist="38100" rotWithShape="0">
                    <a:srgbClr val="000000"/>
                  </a:outerShdw>
                </a:effectLst>
              </a:rPr>
              <a:t>a</a:t>
            </a:r>
            <a:r>
              <a:rPr b="1" sz="2400" i="0" lang="en-US" u="none">
                <a:solidFill>
                  <a:srgbClr val="36363D"/>
                </a:solidFill>
                <a:effectLst>
                  <a:outerShdw algn="br" blurRad="38100" dir="2700000" dist="38100" rotWithShape="0">
                    <a:srgbClr val="000000"/>
                  </a:outerShdw>
                </a:effectLst>
              </a:rPr>
              <a:t>t</a:t>
            </a:r>
            <a:r>
              <a:rPr b="1" sz="2400" i="0" lang="en-US" u="none">
                <a:solidFill>
                  <a:srgbClr val="36363D"/>
                </a:solidFill>
                <a:effectLst>
                  <a:outerShdw algn="br" blurRad="38100" dir="2700000" dist="38100" rotWithShape="0">
                    <a:srgbClr val="000000"/>
                  </a:outerShdw>
                </a:effectLst>
              </a:rPr>
              <a:t>ures </a:t>
            </a:r>
            <a:r>
              <a:rPr b="1" sz="2400" i="0" lang="en-US" u="none">
                <a:solidFill>
                  <a:srgbClr val="36363D"/>
                </a:solidFill>
                <a:effectLst>
                  <a:outerShdw algn="br" blurRad="38100" dir="2700000" dist="38100" rotWithShape="0">
                    <a:srgbClr val="000000"/>
                  </a:outerShdw>
                </a:effectLst>
              </a:rPr>
              <a:t>and </a:t>
            </a:r>
            <a:r>
              <a:rPr b="1" sz="2400" i="0" lang="en-US" u="none">
                <a:solidFill>
                  <a:srgbClr val="36363D"/>
                </a:solidFill>
                <a:effectLst>
                  <a:outerShdw algn="br" blurRad="38100" dir="2700000" dist="38100" rotWithShape="0">
                    <a:srgbClr val="000000"/>
                  </a:outerShdw>
                </a:effectLst>
              </a:rPr>
              <a:t>Functionality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7</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R</a:t>
            </a:r>
            <a:r>
              <a:rPr b="1" sz="2400" i="0" lang="en-US" u="none">
                <a:solidFill>
                  <a:srgbClr val="36363D"/>
                </a:solidFill>
                <a:effectLst>
                  <a:outerShdw algn="br" blurRad="38100" dir="2700000" dist="38100" rotWithShape="0">
                    <a:srgbClr val="000000"/>
                  </a:outerShdw>
                </a:effectLst>
              </a:rPr>
              <a:t>e</a:t>
            </a:r>
            <a:r>
              <a:rPr b="1" sz="2400" i="0" lang="en-US" u="none">
                <a:solidFill>
                  <a:srgbClr val="36363D"/>
                </a:solidFill>
                <a:effectLst>
                  <a:outerShdw algn="br" blurRad="38100" dir="2700000" dist="38100" rotWithShape="0">
                    <a:srgbClr val="000000"/>
                  </a:outerShdw>
                </a:effectLst>
              </a:rPr>
              <a:t>s</a:t>
            </a:r>
            <a:r>
              <a:rPr b="1" sz="2400" i="0" lang="en-US" u="none">
                <a:solidFill>
                  <a:srgbClr val="36363D"/>
                </a:solidFill>
                <a:effectLst>
                  <a:outerShdw algn="br" blurRad="38100" dir="2700000" dist="38100" rotWithShape="0">
                    <a:srgbClr val="000000"/>
                  </a:outerShdw>
                </a:effectLst>
              </a:rPr>
              <a:t>ults </a:t>
            </a:r>
            <a:r>
              <a:rPr b="1" sz="2400" i="0" lang="en-US" u="none">
                <a:solidFill>
                  <a:srgbClr val="36363D"/>
                </a:solidFill>
                <a:effectLst>
                  <a:outerShdw algn="br" blurRad="38100" dir="2700000" dist="38100" rotWithShape="0">
                    <a:srgbClr val="000000"/>
                  </a:outerShdw>
                </a:effectLst>
              </a:rPr>
              <a:t>and </a:t>
            </a:r>
            <a:r>
              <a:rPr b="1" sz="2400" i="0" lang="en-US" u="none">
                <a:solidFill>
                  <a:srgbClr val="36363D"/>
                </a:solidFill>
                <a:effectLst>
                  <a:outerShdw algn="br" blurRad="38100" dir="2700000" dist="38100" rotWithShape="0">
                    <a:srgbClr val="000000"/>
                  </a:outerShdw>
                </a:effectLst>
              </a:rPr>
              <a:t>screenshot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8</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C</a:t>
            </a:r>
            <a:r>
              <a:rPr b="1" sz="2400" i="0" lang="en-US" u="none">
                <a:solidFill>
                  <a:srgbClr val="36363D"/>
                </a:solidFill>
                <a:effectLst>
                  <a:outerShdw algn="br" blurRad="38100" dir="2700000" dist="38100" rotWithShape="0">
                    <a:srgbClr val="000000"/>
                  </a:outerShdw>
                </a:effectLst>
              </a:rPr>
              <a:t>o</a:t>
            </a:r>
            <a:r>
              <a:rPr b="1" sz="2400" i="0" lang="en-US" u="none">
                <a:solidFill>
                  <a:srgbClr val="36363D"/>
                </a:solidFill>
                <a:effectLst>
                  <a:outerShdw algn="br" blurRad="38100" dir="2700000" dist="38100" rotWithShape="0">
                    <a:srgbClr val="000000"/>
                  </a:outerShdw>
                </a:effectLst>
              </a:rPr>
              <a:t>n</a:t>
            </a:r>
            <a:r>
              <a:rPr b="1" sz="2400" i="0" lang="en-US" u="none">
                <a:solidFill>
                  <a:srgbClr val="36363D"/>
                </a:solidFill>
                <a:effectLst>
                  <a:outerShdw algn="br" blurRad="38100" dir="2700000" dist="38100" rotWithShape="0">
                    <a:srgbClr val="000000"/>
                  </a:outerShdw>
                </a:effectLst>
              </a:rPr>
              <a:t>c</a:t>
            </a:r>
            <a:r>
              <a:rPr b="1" sz="2400" i="0" lang="en-US" u="none">
                <a:solidFill>
                  <a:srgbClr val="36363D"/>
                </a:solidFill>
                <a:effectLst>
                  <a:outerShdw algn="br" blurRad="38100" dir="2700000" dist="38100" rotWithShape="0">
                    <a:srgbClr val="000000"/>
                  </a:outerShdw>
                </a:effectLst>
              </a:rPr>
              <a:t>lusion </a:t>
            </a:r>
            <a:endParaRPr b="1" sz="2400" i="0" lang="en-US" u="none">
              <a:solidFill>
                <a:srgbClr val="36363D"/>
              </a:solidFill>
              <a:effectLst>
                <a:outerShdw algn="br" blurRad="38100" dir="2700000" dist="38100" rotWithShape="0">
                  <a:srgbClr val="000000"/>
                </a:outerShdw>
              </a:effectLst>
            </a:endParaRPr>
          </a:p>
          <a:p>
            <a:r>
              <a:rPr b="1" sz="2400" i="0" lang="en-US" u="none">
                <a:solidFill>
                  <a:srgbClr val="36363D"/>
                </a:solidFill>
                <a:effectLst>
                  <a:outerShdw algn="br" blurRad="38100" dir="2700000" dist="38100" rotWithShape="0">
                    <a:srgbClr val="000000"/>
                  </a:outerShdw>
                </a:effectLst>
              </a:rPr>
              <a:t>0</a:t>
            </a:r>
            <a:r>
              <a:rPr b="1" sz="2400" i="0" lang="en-US" u="none">
                <a:solidFill>
                  <a:srgbClr val="36363D"/>
                </a:solidFill>
                <a:effectLst>
                  <a:outerShdw algn="br" blurRad="38100" dir="2700000" dist="38100" rotWithShape="0">
                    <a:srgbClr val="000000"/>
                  </a:outerShdw>
                </a:effectLst>
              </a:rPr>
              <a:t>9</a:t>
            </a:r>
            <a:r>
              <a:rPr b="1" sz="2400" i="0" lang="en-US" u="none">
                <a:solidFill>
                  <a:srgbClr val="36363D"/>
                </a:solidFill>
                <a:effectLst>
                  <a:outerShdw algn="br" blurRad="38100" dir="2700000" dist="38100" rotWithShape="0">
                    <a:srgbClr val="000000"/>
                  </a:outerShdw>
                </a:effectLst>
              </a:rPr>
              <a:t>.</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G</a:t>
            </a:r>
            <a:r>
              <a:rPr b="1" sz="2400" i="0" lang="en-US" u="none">
                <a:solidFill>
                  <a:srgbClr val="36363D"/>
                </a:solidFill>
                <a:effectLst>
                  <a:outerShdw algn="br" blurRad="38100" dir="2700000" dist="38100" rotWithShape="0">
                    <a:srgbClr val="000000"/>
                  </a:outerShdw>
                </a:effectLst>
              </a:rPr>
              <a:t>i</a:t>
            </a:r>
            <a:r>
              <a:rPr b="1" sz="2400" i="0" lang="en-US" u="none">
                <a:solidFill>
                  <a:srgbClr val="36363D"/>
                </a:solidFill>
                <a:effectLst>
                  <a:outerShdw algn="br" blurRad="38100" dir="2700000" dist="38100" rotWithShape="0">
                    <a:srgbClr val="000000"/>
                  </a:outerShdw>
                </a:effectLst>
              </a:rPr>
              <a:t>t</a:t>
            </a:r>
            <a:r>
              <a:rPr b="1" sz="2400" i="0" lang="en-US" u="none">
                <a:solidFill>
                  <a:srgbClr val="36363D"/>
                </a:solidFill>
                <a:effectLst>
                  <a:outerShdw algn="br" blurRad="38100" dir="2700000" dist="38100" rotWithShape="0">
                    <a:srgbClr val="000000"/>
                  </a:outerShdw>
                </a:effectLst>
              </a:rPr>
              <a:t>h</a:t>
            </a:r>
            <a:r>
              <a:rPr b="1" sz="2400" i="0" lang="en-US" u="none">
                <a:solidFill>
                  <a:srgbClr val="36363D"/>
                </a:solidFill>
                <a:effectLst>
                  <a:outerShdw algn="br" blurRad="38100" dir="2700000" dist="38100" rotWithShape="0">
                    <a:srgbClr val="000000"/>
                  </a:outerShdw>
                </a:effectLst>
              </a:rPr>
              <a:t>u</a:t>
            </a:r>
            <a:r>
              <a:rPr b="1" sz="2400" i="0" lang="en-US" u="none">
                <a:solidFill>
                  <a:srgbClr val="36363D"/>
                </a:solidFill>
                <a:effectLst>
                  <a:outerShdw algn="br" blurRad="38100" dir="2700000" dist="38100" rotWithShape="0">
                    <a:srgbClr val="000000"/>
                  </a:outerShdw>
                </a:effectLst>
              </a:rPr>
              <a:t>b</a:t>
            </a:r>
            <a:r>
              <a:rPr b="1" sz="2400" i="0" lang="en-US" u="none">
                <a:solidFill>
                  <a:srgbClr val="36363D"/>
                </a:solidFill>
                <a:effectLst>
                  <a:outerShdw algn="br" blurRad="38100" dir="2700000" dist="38100" rotWithShape="0">
                    <a:srgbClr val="000000"/>
                  </a:outerShdw>
                </a:effectLst>
              </a:rPr>
              <a:t> </a:t>
            </a:r>
            <a:r>
              <a:rPr b="1" sz="2400" i="0" lang="en-US" u="none">
                <a:solidFill>
                  <a:srgbClr val="36363D"/>
                </a:solidFill>
                <a:effectLst>
                  <a:outerShdw algn="br" blurRad="38100" dir="2700000" dist="38100" rotWithShape="0">
                    <a:srgbClr val="000000"/>
                  </a:outerShdw>
                </a:effectLst>
              </a:rPr>
              <a:t>l</a:t>
            </a:r>
            <a:r>
              <a:rPr b="1" sz="2400" i="0" lang="en-US" u="none">
                <a:solidFill>
                  <a:srgbClr val="36363D"/>
                </a:solidFill>
                <a:effectLst>
                  <a:outerShdw algn="br" blurRad="38100" dir="2700000" dist="38100" rotWithShape="0">
                    <a:srgbClr val="000000"/>
                  </a:outerShdw>
                </a:effectLst>
              </a:rPr>
              <a:t>i</a:t>
            </a:r>
            <a:r>
              <a:rPr b="1" sz="2400" i="0" lang="en-US" u="none">
                <a:solidFill>
                  <a:srgbClr val="36363D"/>
                </a:solidFill>
                <a:effectLst>
                  <a:outerShdw algn="br" blurRad="38100" dir="2700000" dist="38100" rotWithShape="0">
                    <a:srgbClr val="000000"/>
                  </a:outerShdw>
                </a:effectLst>
              </a:rPr>
              <a:t>n</a:t>
            </a:r>
            <a:r>
              <a:rPr b="1" sz="2400" i="0" lang="en-US" u="none">
                <a:solidFill>
                  <a:srgbClr val="36363D"/>
                </a:solidFill>
                <a:effectLst>
                  <a:outerShdw algn="br" blurRad="38100" dir="2700000" dist="38100" rotWithShape="0">
                    <a:srgbClr val="000000"/>
                  </a:outerShdw>
                </a:effectLst>
              </a:rPr>
              <a:t>k</a:t>
            </a:r>
            <a:endParaRPr b="1" sz="2400" i="0" lang="en-US" u="none">
              <a:solidFill>
                <a:srgbClr val="36363D"/>
              </a:solidFill>
              <a:effectLst>
                <a:outerShdw algn="br" blurRad="38100" dir="2700000" dist="38100" rotWithShape="0">
                  <a:srgbClr val="000000"/>
                </a:outerShdw>
              </a:effectLst>
            </a:endParaRPr>
          </a:p>
        </p:txBody>
      </p:sp>
      <p:sp>
        <p:nvSpPr>
          <p:cNvPr id="1048606" name=""/>
          <p:cNvSpPr txBox="1"/>
          <p:nvPr/>
        </p:nvSpPr>
        <p:spPr>
          <a:xfrm>
            <a:off x="4095999" y="3219450"/>
            <a:ext cx="3217669" cy="929639"/>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endParaRPr sz="2800" lang="en-US">
              <a:solidFill>
                <a:srgbClr val="000000"/>
              </a:solidFill>
            </a:endParaRPr>
          </a:p>
          <a:p>
            <a:endParaRPr sz="2800" lang="en-US">
              <a:solidFill>
                <a:srgbClr val="000000"/>
              </a:solidFill>
            </a:endParaRPr>
          </a:p>
        </p:txBody>
      </p:sp>
    </p:spTree>
    <p:custDataLst>
      <p:tags r:id="rId4"/>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p:grpSpPr>
      <p:sp>
        <p:nvSpPr>
          <p:cNvPr id="1048607" name=""/>
          <p:cNvSpPr txBox="1"/>
          <p:nvPr/>
        </p:nvSpPr>
        <p:spPr>
          <a:xfrm>
            <a:off x="1475886" y="969582"/>
            <a:ext cx="4000000" cy="510540"/>
          </a:xfrm>
          <a:prstGeom prst="rect"/>
          <a:noFill/>
        </p:spPr>
        <p:txBody>
          <a:bodyPr rtlCol="0" wrap="square">
            <a:spAutoFit/>
          </a:bodyPr>
          <a:p>
            <a:r>
              <a:rPr b="1" sz="2800" i="1" lang="en-US" u="none">
                <a:solidFill>
                  <a:srgbClr val="BF0000"/>
                </a:solidFill>
                <a:effectLst>
                  <a:outerShdw algn="br" blurRad="38100" dir="2700000" dist="38100" rotWithShape="0">
                    <a:srgbClr val="000000"/>
                  </a:outerShdw>
                </a:effectLst>
              </a:rPr>
              <a:t>P</a:t>
            </a:r>
            <a:r>
              <a:rPr b="1" sz="2800" i="1" lang="en-US" u="none">
                <a:solidFill>
                  <a:srgbClr val="BF0000"/>
                </a:solidFill>
                <a:effectLst>
                  <a:outerShdw algn="br" blurRad="38100" dir="2700000" dist="38100" rotWithShape="0">
                    <a:srgbClr val="000000"/>
                  </a:outerShdw>
                </a:effectLst>
              </a:rPr>
              <a:t>R</a:t>
            </a:r>
            <a:r>
              <a:rPr b="1" sz="2800" i="1" lang="en-US" u="none">
                <a:solidFill>
                  <a:srgbClr val="BF0000"/>
                </a:solidFill>
                <a:effectLst>
                  <a:outerShdw algn="br" blurRad="38100" dir="2700000" dist="38100" rotWithShape="0">
                    <a:srgbClr val="000000"/>
                  </a:outerShdw>
                </a:effectLst>
              </a:rPr>
              <a:t>O</a:t>
            </a:r>
            <a:r>
              <a:rPr b="1" sz="2800" i="1" lang="en-US" u="none">
                <a:solidFill>
                  <a:srgbClr val="BF0000"/>
                </a:solidFill>
                <a:effectLst>
                  <a:outerShdw algn="br" blurRad="38100" dir="2700000" dist="38100" rotWithShape="0">
                    <a:srgbClr val="000000"/>
                  </a:outerShdw>
                </a:effectLst>
              </a:rPr>
              <a:t>B</a:t>
            </a:r>
            <a:r>
              <a:rPr b="1" sz="2800" i="1" lang="en-US" u="none">
                <a:solidFill>
                  <a:srgbClr val="BF0000"/>
                </a:solidFill>
                <a:effectLst>
                  <a:outerShdw algn="br" blurRad="38100" dir="2700000" dist="38100" rotWithShape="0">
                    <a:srgbClr val="000000"/>
                  </a:outerShdw>
                </a:effectLst>
              </a:rPr>
              <a:t>LEM </a:t>
            </a:r>
            <a:r>
              <a:rPr b="1" sz="2800" i="1" lang="en-US" u="none">
                <a:solidFill>
                  <a:srgbClr val="BF0000"/>
                </a:solidFill>
                <a:effectLst>
                  <a:outerShdw algn="br" blurRad="38100" dir="2700000" dist="38100" rotWithShape="0">
                    <a:srgbClr val="000000"/>
                  </a:outerShdw>
                </a:effectLst>
              </a:rPr>
              <a:t>S</a:t>
            </a:r>
            <a:r>
              <a:rPr b="1" sz="2800" i="1" lang="en-US" u="none">
                <a:solidFill>
                  <a:srgbClr val="BF0000"/>
                </a:solidFill>
                <a:effectLst>
                  <a:outerShdw algn="br" blurRad="38100" dir="2700000" dist="38100" rotWithShape="0">
                    <a:srgbClr val="000000"/>
                  </a:outerShdw>
                </a:effectLst>
              </a:rPr>
              <a:t>T</a:t>
            </a:r>
            <a:r>
              <a:rPr b="1" sz="2800" i="1" lang="en-US" u="none">
                <a:solidFill>
                  <a:srgbClr val="BF0000"/>
                </a:solidFill>
                <a:effectLst>
                  <a:outerShdw algn="br" blurRad="38100" dir="2700000" dist="38100" rotWithShape="0">
                    <a:srgbClr val="000000"/>
                  </a:outerShdw>
                </a:effectLst>
              </a:rPr>
              <a:t>A</a:t>
            </a:r>
            <a:r>
              <a:rPr b="1" sz="2800" i="1" lang="en-US" u="none">
                <a:solidFill>
                  <a:srgbClr val="BF0000"/>
                </a:solidFill>
                <a:effectLst>
                  <a:outerShdw algn="br" blurRad="38100" dir="2700000" dist="38100" rotWithShape="0">
                    <a:srgbClr val="000000"/>
                  </a:outerShdw>
                </a:effectLst>
              </a:rPr>
              <a:t>T</a:t>
            </a:r>
            <a:r>
              <a:rPr b="1" sz="2800" i="1" lang="en-US" u="none">
                <a:solidFill>
                  <a:srgbClr val="BF0000"/>
                </a:solidFill>
                <a:effectLst>
                  <a:outerShdw algn="br" blurRad="38100" dir="2700000" dist="38100" rotWithShape="0">
                    <a:srgbClr val="000000"/>
                  </a:outerShdw>
                </a:effectLst>
              </a:rPr>
              <a:t>EMENT </a:t>
            </a:r>
            <a:endParaRPr b="1" sz="2800" i="1" lang="en-US" u="none">
              <a:solidFill>
                <a:srgbClr val="BF0000"/>
              </a:solidFill>
              <a:effectLst>
                <a:outerShdw algn="br" blurRad="38100" dir="2700000" dist="38100" rotWithShape="0">
                  <a:srgbClr val="000000"/>
                </a:outerShdw>
              </a:effectLst>
            </a:endParaRPr>
          </a:p>
        </p:txBody>
      </p:sp>
      <p:sp>
        <p:nvSpPr>
          <p:cNvPr id="1048608" name=""/>
          <p:cNvSpPr txBox="1"/>
          <p:nvPr/>
        </p:nvSpPr>
        <p:spPr>
          <a:xfrm rot="35007">
            <a:off x="2372079" y="2151333"/>
            <a:ext cx="8981156" cy="3291839"/>
          </a:xfrm>
          <a:prstGeom prst="rect"/>
        </p:spPr>
        <p:txBody>
          <a:bodyPr rtlCol="0" wrap="square">
            <a:spAutoFit/>
          </a:bodyPr>
          <a:p>
            <a:r>
              <a:rPr b="1" sz="3600" lang="en-US">
                <a:solidFill>
                  <a:srgbClr val="36363D"/>
                </a:solidFill>
                <a:effectLst>
                  <a:outerShdw algn="br" blurRad="38100" dir="2700000" dist="38100" rotWithShape="0">
                    <a:srgbClr val="000000"/>
                  </a:outerShdw>
                </a:effectLst>
              </a:rPr>
              <a:t>This section defines the main issue or challenge that the project aims to solve. It explains the gap in existing solutions and highlights the importance of addressing the problem. A clear problem statement provides direction and relevance to the project</a:t>
            </a:r>
            <a:endParaRPr b="1" sz="3600" lang="en-US">
              <a:solidFill>
                <a:srgbClr val="36363D"/>
              </a:solidFill>
              <a:effectLst>
                <a:outerShdw algn="br" blurRad="38100" dir="2700000" dist="38100" rotWithShape="0">
                  <a:srgbClr val="000000"/>
                </a:outerShdw>
              </a:effectLst>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p:grpSpPr>
      <p:sp>
        <p:nvSpPr>
          <p:cNvPr id="1048609" name=""/>
          <p:cNvSpPr txBox="1"/>
          <p:nvPr/>
        </p:nvSpPr>
        <p:spPr>
          <a:xfrm>
            <a:off x="1778368" y="663897"/>
            <a:ext cx="5364087" cy="574039"/>
          </a:xfrm>
          <a:prstGeom prst="rect"/>
        </p:spPr>
        <p:txBody>
          <a:bodyPr rtlCol="0" wrap="square">
            <a:spAutoFit/>
          </a:bodyPr>
          <a:p>
            <a:r>
              <a:rPr b="1" sz="3200" i="1" lang="en-US" u="none">
                <a:solidFill>
                  <a:srgbClr val="BF0000"/>
                </a:solidFill>
                <a:effectLst>
                  <a:outerShdw algn="br" blurRad="38100" dir="2700000" dist="38100" rotWithShape="0">
                    <a:srgbClr val="000000"/>
                  </a:outerShdw>
                </a:effectLst>
              </a:rPr>
              <a:t>P</a:t>
            </a:r>
            <a:r>
              <a:rPr b="1" sz="3200" i="1" lang="en-US" u="none">
                <a:solidFill>
                  <a:srgbClr val="BF0000"/>
                </a:solidFill>
                <a:effectLst>
                  <a:outerShdw algn="br" blurRad="38100" dir="2700000" dist="38100" rotWithShape="0">
                    <a:srgbClr val="000000"/>
                  </a:outerShdw>
                </a:effectLst>
              </a:rPr>
              <a:t>R</a:t>
            </a:r>
            <a:r>
              <a:rPr b="1" sz="3200" i="1" lang="en-US" u="none">
                <a:solidFill>
                  <a:srgbClr val="BF0000"/>
                </a:solidFill>
                <a:effectLst>
                  <a:outerShdw algn="br" blurRad="38100" dir="2700000" dist="38100" rotWithShape="0">
                    <a:srgbClr val="000000"/>
                  </a:outerShdw>
                </a:effectLst>
              </a:rPr>
              <a:t>O</a:t>
            </a:r>
            <a:r>
              <a:rPr b="1" sz="3200" i="1" lang="en-US" u="none">
                <a:solidFill>
                  <a:srgbClr val="BF0000"/>
                </a:solidFill>
                <a:effectLst>
                  <a:outerShdw algn="br" blurRad="38100" dir="2700000" dist="38100" rotWithShape="0">
                    <a:srgbClr val="000000"/>
                  </a:outerShdw>
                </a:effectLst>
              </a:rPr>
              <a:t>JECT </a:t>
            </a:r>
            <a:r>
              <a:rPr b="1" sz="3200" i="1" lang="en-US" u="none">
                <a:solidFill>
                  <a:srgbClr val="BF0000"/>
                </a:solidFill>
                <a:effectLst>
                  <a:outerShdw algn="br" blurRad="38100" dir="2700000" dist="38100" rotWithShape="0">
                    <a:srgbClr val="000000"/>
                  </a:outerShdw>
                </a:effectLst>
              </a:rPr>
              <a:t>O</a:t>
            </a:r>
            <a:r>
              <a:rPr b="1" sz="3200" i="1" lang="en-US" u="none">
                <a:solidFill>
                  <a:srgbClr val="BF0000"/>
                </a:solidFill>
                <a:effectLst>
                  <a:outerShdw algn="br" blurRad="38100" dir="2700000" dist="38100" rotWithShape="0">
                    <a:srgbClr val="000000"/>
                  </a:outerShdw>
                </a:effectLst>
              </a:rPr>
              <a:t>V</a:t>
            </a:r>
            <a:r>
              <a:rPr b="1" sz="3200" i="1" lang="en-US" u="none">
                <a:solidFill>
                  <a:srgbClr val="BF0000"/>
                </a:solidFill>
                <a:effectLst>
                  <a:outerShdw algn="br" blurRad="38100" dir="2700000" dist="38100" rotWithShape="0">
                    <a:srgbClr val="000000"/>
                  </a:outerShdw>
                </a:effectLst>
              </a:rPr>
              <a:t>ERVIEW </a:t>
            </a:r>
            <a:endParaRPr b="1" sz="3200" i="1" lang="en-US" u="none">
              <a:solidFill>
                <a:srgbClr val="BF0000"/>
              </a:solidFill>
              <a:effectLst>
                <a:outerShdw algn="br" blurRad="38100" dir="2700000" dist="38100" rotWithShape="0">
                  <a:srgbClr val="000000"/>
                </a:outerShdw>
              </a:effectLst>
            </a:endParaRPr>
          </a:p>
        </p:txBody>
      </p:sp>
      <p:sp>
        <p:nvSpPr>
          <p:cNvPr id="1048610" name=""/>
          <p:cNvSpPr txBox="1"/>
          <p:nvPr/>
        </p:nvSpPr>
        <p:spPr>
          <a:xfrm>
            <a:off x="2920995" y="2070598"/>
            <a:ext cx="8442921" cy="3291840"/>
          </a:xfrm>
          <a:prstGeom prst="rect"/>
        </p:spPr>
        <p:txBody>
          <a:bodyPr rtlCol="0" wrap="square">
            <a:spAutoFit/>
          </a:bodyPr>
          <a:p>
            <a:r>
              <a:rPr b="1" sz="3600" lang="en-US">
                <a:solidFill>
                  <a:srgbClr val="36363D"/>
                </a:solidFill>
                <a:effectLst>
                  <a:outerShdw algn="br" blurRad="38100" dir="2700000" dist="38100" rotWithShape="0">
                    <a:srgbClr val="000000"/>
                  </a:outerShdw>
                </a:effectLst>
              </a:rPr>
              <a:t>This gives a summary of the project, including its purpose, objectives, and scope. It explains what the project is about and sets the foundation for the rest of the discussion. The overview ensures everyone understands the big picture.</a:t>
            </a:r>
            <a:endParaRPr b="1" sz="3600" lang="en-US">
              <a:solidFill>
                <a:srgbClr val="36363D"/>
              </a:solidFill>
              <a:effectLst>
                <a:outerShdw algn="br" blurRad="38100" dir="2700000" dist="38100" rotWithShape="0">
                  <a:srgbClr val="000000"/>
                </a:outerShdw>
              </a:effectLst>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p:grpSpPr>
      <p:sp>
        <p:nvSpPr>
          <p:cNvPr id="1048611" name=""/>
          <p:cNvSpPr txBox="1"/>
          <p:nvPr/>
        </p:nvSpPr>
        <p:spPr>
          <a:xfrm>
            <a:off x="1779847" y="897141"/>
            <a:ext cx="6796816" cy="624840"/>
          </a:xfrm>
          <a:prstGeom prst="rect"/>
        </p:spPr>
        <p:txBody>
          <a:bodyPr rtlCol="0" wrap="square">
            <a:spAutoFit/>
          </a:bodyPr>
          <a:p>
            <a:r>
              <a:rPr b="1" sz="3600" lang="en-US">
                <a:solidFill>
                  <a:srgbClr val="BF0000"/>
                </a:solidFill>
                <a:effectLst>
                  <a:outerShdw algn="br" blurRad="38100" dir="2700000" dist="38100" rotWithShape="0">
                    <a:srgbClr val="000000"/>
                  </a:outerShdw>
                </a:effectLst>
              </a:rPr>
              <a:t>E</a:t>
            </a:r>
            <a:r>
              <a:rPr b="1" sz="3600" lang="en-US">
                <a:solidFill>
                  <a:srgbClr val="BF0000"/>
                </a:solidFill>
                <a:effectLst>
                  <a:outerShdw algn="br" blurRad="38100" dir="2700000" dist="38100" rotWithShape="0">
                    <a:srgbClr val="000000"/>
                  </a:outerShdw>
                </a:effectLst>
              </a:rPr>
              <a:t>N</a:t>
            </a:r>
            <a:r>
              <a:rPr b="1" sz="3600" lang="en-US">
                <a:solidFill>
                  <a:srgbClr val="BF0000"/>
                </a:solidFill>
                <a:effectLst>
                  <a:outerShdw algn="br" blurRad="38100" dir="2700000" dist="38100" rotWithShape="0">
                    <a:srgbClr val="000000"/>
                  </a:outerShdw>
                </a:effectLst>
              </a:rPr>
              <a:t>D</a:t>
            </a:r>
            <a:r>
              <a:rPr b="1" sz="3600" lang="en-US">
                <a:solidFill>
                  <a:srgbClr val="BF0000"/>
                </a:solidFill>
                <a:effectLst>
                  <a:outerShdw algn="br" blurRad="38100" dir="2700000" dist="38100" rotWithShape="0">
                    <a:srgbClr val="000000"/>
                  </a:outerShdw>
                </a:effectLst>
              </a:rPr>
              <a:t> </a:t>
            </a:r>
            <a:r>
              <a:rPr b="1" sz="3600" lang="en-US">
                <a:solidFill>
                  <a:srgbClr val="BF0000"/>
                </a:solidFill>
                <a:effectLst>
                  <a:outerShdw algn="br" blurRad="38100" dir="2700000" dist="38100" rotWithShape="0">
                    <a:srgbClr val="000000"/>
                  </a:outerShdw>
                </a:effectLst>
              </a:rPr>
              <a:t>U</a:t>
            </a:r>
            <a:r>
              <a:rPr b="1" sz="3600" lang="en-US">
                <a:solidFill>
                  <a:srgbClr val="BF0000"/>
                </a:solidFill>
                <a:effectLst>
                  <a:outerShdw algn="br" blurRad="38100" dir="2700000" dist="38100" rotWithShape="0">
                    <a:srgbClr val="000000"/>
                  </a:outerShdw>
                </a:effectLst>
              </a:rPr>
              <a:t>S</a:t>
            </a:r>
            <a:r>
              <a:rPr b="1" sz="3600" lang="en-US">
                <a:solidFill>
                  <a:srgbClr val="BF0000"/>
                </a:solidFill>
                <a:effectLst>
                  <a:outerShdw algn="br" blurRad="38100" dir="2700000" dist="38100" rotWithShape="0">
                    <a:srgbClr val="000000"/>
                  </a:outerShdw>
                </a:effectLst>
              </a:rPr>
              <a:t>ER </a:t>
            </a:r>
            <a:endParaRPr b="1" sz="3600" lang="en-US">
              <a:solidFill>
                <a:srgbClr val="BF0000"/>
              </a:solidFill>
              <a:effectLst>
                <a:outerShdw algn="br" blurRad="38100" dir="2700000" dist="38100" rotWithShape="0">
                  <a:srgbClr val="000000"/>
                </a:outerShdw>
              </a:effectLst>
            </a:endParaRPr>
          </a:p>
        </p:txBody>
      </p:sp>
      <p:sp>
        <p:nvSpPr>
          <p:cNvPr id="1048612" name=""/>
          <p:cNvSpPr txBox="1"/>
          <p:nvPr/>
        </p:nvSpPr>
        <p:spPr>
          <a:xfrm>
            <a:off x="2626167" y="2176781"/>
            <a:ext cx="8691047" cy="2504439"/>
          </a:xfrm>
          <a:prstGeom prst="rect"/>
        </p:spPr>
        <p:txBody>
          <a:bodyPr rtlCol="0" wrap="square">
            <a:spAutoFit/>
          </a:bodyPr>
          <a:p>
            <a:r>
              <a:rPr b="1" sz="3200" lang="en-US">
                <a:solidFill>
                  <a:srgbClr val="36363D"/>
                </a:solidFill>
                <a:effectLst>
                  <a:outerShdw algn="br" blurRad="38100" dir="2700000" dist="38100" rotWithShape="0">
                    <a:srgbClr val="000000"/>
                  </a:outerShdw>
                </a:effectLst>
              </a:rPr>
              <a:t>The end user refers to the target audience who will use the project or application. Identifying end users helps in designing solutions that meet their needs and expectations. Their requirements drive the design and features of the project.</a:t>
            </a:r>
            <a:endParaRPr b="1" sz="3200" lang="en-US">
              <a:solidFill>
                <a:srgbClr val="36363D"/>
              </a:solidFill>
              <a:effectLst>
                <a:outerShdw algn="br" blurRad="38100" dir="2700000" dist="38100" rotWithShape="0">
                  <a:srgbClr val="000000"/>
                </a:outerShdw>
              </a:effectLs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p:grpSpPr>
      <p:pic>
        <p:nvPicPr>
          <p:cNvPr id="2097185" name="图片 14" descr="8"/>
          <p:cNvPicPr>
            <a:picLocks noChangeAspect="1"/>
          </p:cNvPicPr>
          <p:nvPr/>
        </p:nvPicPr>
        <p:blipFill>
          <a:blip xmlns:r="http://schemas.openxmlformats.org/officeDocument/2006/relationships" r:embed="rId1"/>
          <a:srcRect/>
          <a:stretch>
            <a:fillRect/>
          </a:stretch>
        </p:blipFill>
        <p:spPr>
          <a:xfrm>
            <a:off x="11214100" y="2005965"/>
            <a:ext cx="848360" cy="857885"/>
          </a:xfrm>
          <a:prstGeom prst="rect"/>
        </p:spPr>
      </p:pic>
      <p:pic>
        <p:nvPicPr>
          <p:cNvPr id="2097186" name="图片 1" descr="13"/>
          <p:cNvPicPr>
            <a:picLocks noChangeAspect="1"/>
          </p:cNvPicPr>
          <p:nvPr/>
        </p:nvPicPr>
        <p:blipFill>
          <a:blip xmlns:r="http://schemas.openxmlformats.org/officeDocument/2006/relationships" r:embed="rId2"/>
          <a:srcRect/>
          <a:stretch>
            <a:fillRect/>
          </a:stretch>
        </p:blipFill>
        <p:spPr>
          <a:xfrm>
            <a:off x="3261995" y="5323840"/>
            <a:ext cx="838835" cy="1111885"/>
          </a:xfrm>
          <a:prstGeom prst="rect"/>
        </p:spPr>
      </p:pic>
      <p:pic>
        <p:nvPicPr>
          <p:cNvPr id="2097187" name="图片 2" descr="11"/>
          <p:cNvPicPr>
            <a:picLocks noChangeAspect="1"/>
          </p:cNvPicPr>
          <p:nvPr/>
        </p:nvPicPr>
        <p:blipFill>
          <a:blip xmlns:r="http://schemas.openxmlformats.org/officeDocument/2006/relationships" r:embed="rId3"/>
          <a:srcRect/>
          <a:stretch>
            <a:fillRect/>
          </a:stretch>
        </p:blipFill>
        <p:spPr>
          <a:xfrm>
            <a:off x="8511540" y="-17145"/>
            <a:ext cx="1833880" cy="1024255"/>
          </a:xfrm>
          <a:prstGeom prst="rect"/>
        </p:spPr>
      </p:pic>
      <p:pic>
        <p:nvPicPr>
          <p:cNvPr id="2097188" name="图片 19" descr="14"/>
          <p:cNvPicPr>
            <a:picLocks noChangeAspect="1"/>
          </p:cNvPicPr>
          <p:nvPr/>
        </p:nvPicPr>
        <p:blipFill>
          <a:blip xmlns:r="http://schemas.openxmlformats.org/officeDocument/2006/relationships" r:embed="rId4"/>
          <a:srcRect/>
          <a:stretch>
            <a:fillRect/>
          </a:stretch>
        </p:blipFill>
        <p:spPr>
          <a:xfrm>
            <a:off x="817245" y="4679950"/>
            <a:ext cx="1467485" cy="1588135"/>
          </a:xfrm>
          <a:prstGeom prst="rect"/>
        </p:spPr>
      </p:pic>
      <p:sp>
        <p:nvSpPr>
          <p:cNvPr id="1048594" name=""/>
          <p:cNvSpPr txBox="1"/>
          <p:nvPr/>
        </p:nvSpPr>
        <p:spPr>
          <a:xfrm>
            <a:off x="2284729" y="1173479"/>
            <a:ext cx="7540267" cy="574040"/>
          </a:xfrm>
          <a:prstGeom prst="rect"/>
        </p:spPr>
        <p:txBody>
          <a:bodyPr rtlCol="0" wrap="square">
            <a:spAutoFit/>
          </a:bodyPr>
          <a:p>
            <a:r>
              <a:rPr b="1" sz="3200" lang="en-US">
                <a:solidFill>
                  <a:srgbClr val="BF0000"/>
                </a:solidFill>
                <a:effectLst>
                  <a:outerShdw algn="br" blurRad="38100" dir="2700000" dist="38100" rotWithShape="0">
                    <a:srgbClr val="000000"/>
                  </a:outerShdw>
                </a:effectLst>
              </a:rPr>
              <a:t>T</a:t>
            </a:r>
            <a:r>
              <a:rPr b="1" sz="3200" lang="en-US">
                <a:solidFill>
                  <a:srgbClr val="BF0000"/>
                </a:solidFill>
                <a:effectLst>
                  <a:outerShdw algn="br" blurRad="38100" dir="2700000" dist="38100" rotWithShape="0">
                    <a:srgbClr val="000000"/>
                  </a:outerShdw>
                </a:effectLst>
              </a:rPr>
              <a:t>O</a:t>
            </a:r>
            <a:r>
              <a:rPr b="1" sz="3200" lang="en-US">
                <a:solidFill>
                  <a:srgbClr val="BF0000"/>
                </a:solidFill>
                <a:effectLst>
                  <a:outerShdw algn="br" blurRad="38100" dir="2700000" dist="38100" rotWithShape="0">
                    <a:srgbClr val="000000"/>
                  </a:outerShdw>
                </a:effectLst>
              </a:rPr>
              <a:t>O</a:t>
            </a:r>
            <a:r>
              <a:rPr b="1" sz="3200" lang="en-US">
                <a:solidFill>
                  <a:srgbClr val="BF0000"/>
                </a:solidFill>
                <a:effectLst>
                  <a:outerShdw algn="br" blurRad="38100" dir="2700000" dist="38100" rotWithShape="0">
                    <a:srgbClr val="000000"/>
                  </a:outerShdw>
                </a:effectLst>
              </a:rPr>
              <a:t>LS </a:t>
            </a:r>
            <a:r>
              <a:rPr b="1" sz="3200" lang="en-US">
                <a:solidFill>
                  <a:srgbClr val="BF0000"/>
                </a:solidFill>
                <a:effectLst>
                  <a:outerShdw algn="br" blurRad="38100" dir="2700000" dist="38100" rotWithShape="0">
                    <a:srgbClr val="000000"/>
                  </a:outerShdw>
                </a:effectLst>
              </a:rPr>
              <a:t>A</a:t>
            </a:r>
            <a:r>
              <a:rPr b="1" sz="3200" lang="en-US">
                <a:solidFill>
                  <a:srgbClr val="BF0000"/>
                </a:solidFill>
                <a:effectLst>
                  <a:outerShdw algn="br" blurRad="38100" dir="2700000" dist="38100" rotWithShape="0">
                    <a:srgbClr val="000000"/>
                  </a:outerShdw>
                </a:effectLst>
              </a:rPr>
              <a:t>N</a:t>
            </a:r>
            <a:r>
              <a:rPr b="1" sz="3200" lang="en-US">
                <a:solidFill>
                  <a:srgbClr val="BF0000"/>
                </a:solidFill>
                <a:effectLst>
                  <a:outerShdw algn="br" blurRad="38100" dir="2700000" dist="38100" rotWithShape="0">
                    <a:srgbClr val="000000"/>
                  </a:outerShdw>
                </a:effectLst>
              </a:rPr>
              <a:t>D</a:t>
            </a:r>
            <a:r>
              <a:rPr b="1" sz="3200" lang="en-US">
                <a:solidFill>
                  <a:srgbClr val="BF0000"/>
                </a:solidFill>
                <a:effectLst>
                  <a:outerShdw algn="br" blurRad="38100" dir="2700000" dist="38100" rotWithShape="0">
                    <a:srgbClr val="000000"/>
                  </a:outerShdw>
                </a:effectLst>
              </a:rPr>
              <a:t> </a:t>
            </a:r>
            <a:r>
              <a:rPr b="1" sz="3200" lang="en-US">
                <a:solidFill>
                  <a:srgbClr val="BF0000"/>
                </a:solidFill>
                <a:effectLst>
                  <a:outerShdw algn="br" blurRad="38100" dir="2700000" dist="38100" rotWithShape="0">
                    <a:srgbClr val="000000"/>
                  </a:outerShdw>
                </a:effectLst>
              </a:rPr>
              <a:t>T</a:t>
            </a:r>
            <a:r>
              <a:rPr b="1" sz="3200" lang="en-US">
                <a:solidFill>
                  <a:srgbClr val="BF0000"/>
                </a:solidFill>
                <a:effectLst>
                  <a:outerShdw algn="br" blurRad="38100" dir="2700000" dist="38100" rotWithShape="0">
                    <a:srgbClr val="000000"/>
                  </a:outerShdw>
                </a:effectLst>
              </a:rPr>
              <a:t>E</a:t>
            </a:r>
            <a:r>
              <a:rPr b="1" sz="3200" lang="en-US">
                <a:solidFill>
                  <a:srgbClr val="BF0000"/>
                </a:solidFill>
                <a:effectLst>
                  <a:outerShdw algn="br" blurRad="38100" dir="2700000" dist="38100" rotWithShape="0">
                    <a:srgbClr val="000000"/>
                  </a:outerShdw>
                </a:effectLst>
              </a:rPr>
              <a:t>CHNIQUES </a:t>
            </a:r>
            <a:endParaRPr b="1" sz="3200" lang="en-US">
              <a:solidFill>
                <a:srgbClr val="BF0000"/>
              </a:solidFill>
              <a:effectLst>
                <a:outerShdw algn="br" blurRad="38100" dir="2700000" dist="38100" rotWithShape="0">
                  <a:srgbClr val="000000"/>
                </a:outerShdw>
              </a:effectLst>
            </a:endParaRPr>
          </a:p>
        </p:txBody>
      </p:sp>
      <p:sp>
        <p:nvSpPr>
          <p:cNvPr id="1048595" name=""/>
          <p:cNvSpPr txBox="1"/>
          <p:nvPr/>
        </p:nvSpPr>
        <p:spPr>
          <a:xfrm>
            <a:off x="2136824" y="1007109"/>
            <a:ext cx="5263346" cy="447040"/>
          </a:xfrm>
          <a:prstGeom prst="rect"/>
        </p:spPr>
        <p:txBody>
          <a:bodyPr rtlCol="0" wrap="square">
            <a:spAutoFit/>
          </a:bodyPr>
          <a:p>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r>
              <a:rPr b="0" sz="2400" i="0" lang="en-US">
                <a:solidFill>
                  <a:srgbClr val="000000"/>
                </a:solidFill>
                <a:effectLst/>
              </a:rPr>
              <a:t> </a:t>
            </a:r>
            <a:endParaRPr b="0" sz="2400" i="0" lang="en-US">
              <a:solidFill>
                <a:srgbClr val="000000"/>
              </a:solidFill>
              <a:effectLst/>
            </a:endParaRPr>
          </a:p>
        </p:txBody>
      </p:sp>
      <p:sp>
        <p:nvSpPr>
          <p:cNvPr id="1048596" name=""/>
          <p:cNvSpPr txBox="1"/>
          <p:nvPr/>
        </p:nvSpPr>
        <p:spPr>
          <a:xfrm>
            <a:off x="4100830" y="2434907"/>
            <a:ext cx="6591330" cy="2606040"/>
          </a:xfrm>
          <a:prstGeom prst="rect"/>
        </p:spPr>
        <p:txBody>
          <a:bodyPr rtlCol="0" wrap="square">
            <a:spAutoFit/>
          </a:bodyPr>
          <a:p>
            <a:r>
              <a:rPr b="1" sz="2800" lang="en-US">
                <a:solidFill>
                  <a:srgbClr val="36363D"/>
                </a:solidFill>
                <a:effectLst>
                  <a:outerShdw algn="br" blurRad="38100" dir="2700000" dist="38100" rotWithShape="0">
                    <a:srgbClr val="000000"/>
                  </a:outerShdw>
                </a:effectLst>
              </a:rPr>
              <a:t>This section lists the software, programming languages, frameworks, or platforms used in the project. It explains why these tools were chosen and how they contribute to development. The right technologies ensure efficiency and effectiveness.</a:t>
            </a:r>
            <a:endParaRPr b="1" sz="2800" lang="en-US">
              <a:solidFill>
                <a:srgbClr val="36363D"/>
              </a:solidFill>
              <a:effectLst>
                <a:outerShdw algn="br" blurRad="38100" dir="2700000" dist="38100" rotWithShape="0">
                  <a:srgbClr val="000000"/>
                </a:outerShdw>
              </a:effectLst>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p:grpSpPr>
      <p:sp>
        <p:nvSpPr>
          <p:cNvPr id="1048592" name=""/>
          <p:cNvSpPr txBox="1"/>
          <p:nvPr/>
        </p:nvSpPr>
        <p:spPr>
          <a:xfrm>
            <a:off x="1396165" y="929086"/>
            <a:ext cx="6901560" cy="574040"/>
          </a:xfrm>
          <a:prstGeom prst="rect"/>
        </p:spPr>
        <p:txBody>
          <a:bodyPr rtlCol="0" wrap="square">
            <a:spAutoFit/>
          </a:bodyPr>
          <a:p>
            <a:pPr algn="l">
              <a:lnSpc>
                <a:spcPct val="100000"/>
              </a:lnSpc>
            </a:pPr>
            <a:r>
              <a:rPr b="1" sz="3200" i="0" lang="en-US" u="none">
                <a:solidFill>
                  <a:srgbClr val="BF0000"/>
                </a:solidFill>
                <a:effectLst>
                  <a:outerShdw algn="br" blurRad="38100" dir="2700000" dist="38100" rotWithShape="0">
                    <a:srgbClr val="000000"/>
                  </a:outerShdw>
                </a:effectLst>
              </a:rPr>
              <a:t>P</a:t>
            </a:r>
            <a:r>
              <a:rPr b="1" sz="3200" i="0" lang="en-US" u="none">
                <a:solidFill>
                  <a:srgbClr val="BF0000"/>
                </a:solidFill>
                <a:effectLst>
                  <a:outerShdw algn="br" blurRad="38100" dir="2700000" dist="38100" rotWithShape="0">
                    <a:srgbClr val="000000"/>
                  </a:outerShdw>
                </a:effectLst>
              </a:rPr>
              <a:t>O</a:t>
            </a:r>
            <a:r>
              <a:rPr b="1" sz="3200" i="0" lang="en-US" u="none">
                <a:solidFill>
                  <a:srgbClr val="BF0000"/>
                </a:solidFill>
                <a:effectLst>
                  <a:outerShdw algn="br" blurRad="38100" dir="2700000" dist="38100" rotWithShape="0">
                    <a:srgbClr val="000000"/>
                  </a:outerShdw>
                </a:effectLst>
              </a:rPr>
              <a:t>R</a:t>
            </a:r>
            <a:r>
              <a:rPr b="1" sz="3200" i="0" lang="en-US" u="none">
                <a:solidFill>
                  <a:srgbClr val="BF0000"/>
                </a:solidFill>
                <a:effectLst>
                  <a:outerShdw algn="br" blurRad="38100" dir="2700000" dist="38100" rotWithShape="0">
                    <a:srgbClr val="000000"/>
                  </a:outerShdw>
                </a:effectLst>
              </a:rPr>
              <a:t>TFOLIO </a:t>
            </a:r>
            <a:r>
              <a:rPr b="1" sz="3200" i="0" lang="en-US" u="none">
                <a:solidFill>
                  <a:srgbClr val="BF0000"/>
                </a:solidFill>
                <a:effectLst>
                  <a:outerShdw algn="br" blurRad="38100" dir="2700000" dist="38100" rotWithShape="0">
                    <a:srgbClr val="000000"/>
                  </a:outerShdw>
                </a:effectLst>
              </a:rPr>
              <a:t>D</a:t>
            </a:r>
            <a:r>
              <a:rPr b="1" sz="3200" i="0" lang="en-US" u="none">
                <a:solidFill>
                  <a:srgbClr val="BF0000"/>
                </a:solidFill>
                <a:effectLst>
                  <a:outerShdw algn="br" blurRad="38100" dir="2700000" dist="38100" rotWithShape="0">
                    <a:srgbClr val="000000"/>
                  </a:outerShdw>
                </a:effectLst>
              </a:rPr>
              <a:t>E</a:t>
            </a:r>
            <a:r>
              <a:rPr b="1" sz="3200" i="0" lang="en-US" u="none">
                <a:solidFill>
                  <a:srgbClr val="BF0000"/>
                </a:solidFill>
                <a:effectLst>
                  <a:outerShdw algn="br" blurRad="38100" dir="2700000" dist="38100" rotWithShape="0">
                    <a:srgbClr val="000000"/>
                  </a:outerShdw>
                </a:effectLst>
              </a:rPr>
              <a:t>S</a:t>
            </a:r>
            <a:r>
              <a:rPr b="1" sz="3200" i="0" lang="en-US" u="none">
                <a:solidFill>
                  <a:srgbClr val="BF0000"/>
                </a:solidFill>
                <a:effectLst>
                  <a:outerShdw algn="br" blurRad="38100" dir="2700000" dist="38100" rotWithShape="0">
                    <a:srgbClr val="000000"/>
                  </a:outerShdw>
                </a:effectLst>
              </a:rPr>
              <a:t>IGN </a:t>
            </a:r>
            <a:r>
              <a:rPr b="1" sz="3200" i="0" lang="en-US" u="none">
                <a:solidFill>
                  <a:srgbClr val="BF0000"/>
                </a:solidFill>
                <a:effectLst>
                  <a:outerShdw algn="br" blurRad="38100" dir="2700000" dist="38100" rotWithShape="0">
                    <a:srgbClr val="000000"/>
                  </a:outerShdw>
                </a:effectLst>
              </a:rPr>
              <a:t>AND </a:t>
            </a:r>
            <a:r>
              <a:rPr b="1" sz="3200" i="0" lang="en-US" u="none">
                <a:solidFill>
                  <a:srgbClr val="BF0000"/>
                </a:solidFill>
                <a:effectLst>
                  <a:outerShdw algn="br" blurRad="38100" dir="2700000" dist="38100" rotWithShape="0">
                    <a:srgbClr val="000000"/>
                  </a:outerShdw>
                </a:effectLst>
              </a:rPr>
              <a:t>LAYOUT </a:t>
            </a:r>
            <a:endParaRPr b="1" sz="3200" i="0" lang="en-US" u="none">
              <a:solidFill>
                <a:srgbClr val="BF0000"/>
              </a:solidFill>
              <a:effectLst>
                <a:outerShdw algn="br" blurRad="38100" dir="2700000" dist="38100" rotWithShape="0">
                  <a:srgbClr val="000000"/>
                </a:outerShdw>
              </a:effectLst>
            </a:endParaRPr>
          </a:p>
        </p:txBody>
      </p:sp>
      <p:sp>
        <p:nvSpPr>
          <p:cNvPr id="1048593" name=""/>
          <p:cNvSpPr txBox="1"/>
          <p:nvPr/>
        </p:nvSpPr>
        <p:spPr>
          <a:xfrm>
            <a:off x="2632567" y="1832271"/>
            <a:ext cx="7102296" cy="2186941"/>
          </a:xfrm>
          <a:prstGeom prst="rect"/>
        </p:spPr>
        <p:txBody>
          <a:bodyPr rtlCol="0" wrap="square">
            <a:spAutoFit/>
          </a:bodyPr>
          <a:p>
            <a:r>
              <a:rPr b="1" sz="2800" lang="en-US">
                <a:solidFill>
                  <a:srgbClr val="36363D"/>
                </a:solidFill>
                <a:effectLst>
                  <a:outerShdw algn="br" blurRad="38100" dir="2700000" dist="38100" rotWithShape="0">
                    <a:srgbClr val="000000"/>
                  </a:outerShdw>
                </a:effectLst>
              </a:rPr>
              <a:t>This covers the structure, appearance, and organization of the portfolio or project interface. A good design ensures clarity, ease of navigation, and user engagement. It also reflects creativity and professionalism.</a:t>
            </a:r>
            <a:endParaRPr b="1" sz="2800" lang="en-US">
              <a:solidFill>
                <a:srgbClr val="36363D"/>
              </a:solidFill>
              <a:effectLst>
                <a:outerShdw algn="br" blurRad="38100" dir="2700000" dist="38100" rotWithShape="0">
                  <a:srgbClr val="000000"/>
                </a:outerShdw>
              </a:effectLst>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p:grpSpPr>
      <p:sp>
        <p:nvSpPr>
          <p:cNvPr id="1048582" name=""/>
          <p:cNvSpPr txBox="1"/>
          <p:nvPr/>
        </p:nvSpPr>
        <p:spPr>
          <a:xfrm flipH="1">
            <a:off x="1663728" y="961995"/>
            <a:ext cx="6959954" cy="624840"/>
          </a:xfrm>
          <a:prstGeom prst="rect"/>
        </p:spPr>
        <p:txBody>
          <a:bodyPr rtlCol="0" wrap="square">
            <a:spAutoFit/>
          </a:bodyPr>
          <a:p>
            <a:r>
              <a:rPr b="1" sz="3600" lang="en-US">
                <a:solidFill>
                  <a:srgbClr val="BF0000"/>
                </a:solidFill>
                <a:effectLst>
                  <a:outerShdw algn="br" blurRad="38100" dir="2700000" dist="38100" rotWithShape="0">
                    <a:srgbClr val="000000"/>
                  </a:outerShdw>
                </a:effectLst>
              </a:rPr>
              <a:t>F</a:t>
            </a:r>
            <a:r>
              <a:rPr b="1" sz="3600" lang="en-US">
                <a:solidFill>
                  <a:srgbClr val="BF0000"/>
                </a:solidFill>
                <a:effectLst>
                  <a:outerShdw algn="br" blurRad="38100" dir="2700000" dist="38100" rotWithShape="0">
                    <a:srgbClr val="000000"/>
                  </a:outerShdw>
                </a:effectLst>
              </a:rPr>
              <a:t>E</a:t>
            </a:r>
            <a:r>
              <a:rPr b="1" sz="3600" lang="en-US">
                <a:solidFill>
                  <a:srgbClr val="BF0000"/>
                </a:solidFill>
                <a:effectLst>
                  <a:outerShdw algn="br" blurRad="38100" dir="2700000" dist="38100" rotWithShape="0">
                    <a:srgbClr val="000000"/>
                  </a:outerShdw>
                </a:effectLst>
              </a:rPr>
              <a:t>A</a:t>
            </a:r>
            <a:r>
              <a:rPr b="1" sz="3600" lang="en-US">
                <a:solidFill>
                  <a:srgbClr val="BF0000"/>
                </a:solidFill>
                <a:effectLst>
                  <a:outerShdw algn="br" blurRad="38100" dir="2700000" dist="38100" rotWithShape="0">
                    <a:srgbClr val="000000"/>
                  </a:outerShdw>
                </a:effectLst>
              </a:rPr>
              <a:t>TURES </a:t>
            </a:r>
            <a:r>
              <a:rPr b="1" sz="3600" lang="en-US">
                <a:solidFill>
                  <a:srgbClr val="BF0000"/>
                </a:solidFill>
                <a:effectLst>
                  <a:outerShdw algn="br" blurRad="38100" dir="2700000" dist="38100" rotWithShape="0">
                    <a:srgbClr val="000000"/>
                  </a:outerShdw>
                </a:effectLst>
              </a:rPr>
              <a:t>A</a:t>
            </a:r>
            <a:r>
              <a:rPr b="1" sz="3600" lang="en-US">
                <a:solidFill>
                  <a:srgbClr val="BF0000"/>
                </a:solidFill>
                <a:effectLst>
                  <a:outerShdw algn="br" blurRad="38100" dir="2700000" dist="38100" rotWithShape="0">
                    <a:srgbClr val="000000"/>
                  </a:outerShdw>
                </a:effectLst>
              </a:rPr>
              <a:t>N</a:t>
            </a:r>
            <a:r>
              <a:rPr b="1" sz="3600" lang="en-US">
                <a:solidFill>
                  <a:srgbClr val="BF0000"/>
                </a:solidFill>
                <a:effectLst>
                  <a:outerShdw algn="br" blurRad="38100" dir="2700000" dist="38100" rotWithShape="0">
                    <a:srgbClr val="000000"/>
                  </a:outerShdw>
                </a:effectLst>
              </a:rPr>
              <a:t>D </a:t>
            </a:r>
            <a:r>
              <a:rPr b="1" sz="3600" lang="en-US">
                <a:solidFill>
                  <a:srgbClr val="BF0000"/>
                </a:solidFill>
                <a:effectLst>
                  <a:outerShdw algn="br" blurRad="38100" dir="2700000" dist="38100" rotWithShape="0">
                    <a:srgbClr val="000000"/>
                  </a:outerShdw>
                </a:effectLst>
              </a:rPr>
              <a:t>F</a:t>
            </a:r>
            <a:r>
              <a:rPr b="1" sz="3600" lang="en-US">
                <a:solidFill>
                  <a:srgbClr val="BF0000"/>
                </a:solidFill>
                <a:effectLst>
                  <a:outerShdw algn="br" blurRad="38100" dir="2700000" dist="38100" rotWithShape="0">
                    <a:srgbClr val="000000"/>
                  </a:outerShdw>
                </a:effectLst>
              </a:rPr>
              <a:t>U</a:t>
            </a:r>
            <a:r>
              <a:rPr b="1" sz="3600" lang="en-US">
                <a:solidFill>
                  <a:srgbClr val="BF0000"/>
                </a:solidFill>
                <a:effectLst>
                  <a:outerShdw algn="br" blurRad="38100" dir="2700000" dist="38100" rotWithShape="0">
                    <a:srgbClr val="000000"/>
                  </a:outerShdw>
                </a:effectLst>
              </a:rPr>
              <a:t>N</a:t>
            </a:r>
            <a:r>
              <a:rPr b="1" sz="3600" lang="en-US">
                <a:solidFill>
                  <a:srgbClr val="BF0000"/>
                </a:solidFill>
                <a:effectLst>
                  <a:outerShdw algn="br" blurRad="38100" dir="2700000" dist="38100" rotWithShape="0">
                    <a:srgbClr val="000000"/>
                  </a:outerShdw>
                </a:effectLst>
              </a:rPr>
              <a:t>C</a:t>
            </a:r>
            <a:r>
              <a:rPr b="1" sz="3600" lang="en-US">
                <a:solidFill>
                  <a:srgbClr val="BF0000"/>
                </a:solidFill>
                <a:effectLst>
                  <a:outerShdw algn="br" blurRad="38100" dir="2700000" dist="38100" rotWithShape="0">
                    <a:srgbClr val="000000"/>
                  </a:outerShdw>
                </a:effectLst>
              </a:rPr>
              <a:t>T</a:t>
            </a:r>
            <a:r>
              <a:rPr b="1" sz="3600" lang="en-US">
                <a:solidFill>
                  <a:srgbClr val="BF0000"/>
                </a:solidFill>
                <a:effectLst>
                  <a:outerShdw algn="br" blurRad="38100" dir="2700000" dist="38100" rotWithShape="0">
                    <a:srgbClr val="000000"/>
                  </a:outerShdw>
                </a:effectLst>
              </a:rPr>
              <a:t>I</a:t>
            </a:r>
            <a:r>
              <a:rPr b="1" sz="3600" lang="en-US">
                <a:solidFill>
                  <a:srgbClr val="BF0000"/>
                </a:solidFill>
                <a:effectLst>
                  <a:outerShdw algn="br" blurRad="38100" dir="2700000" dist="38100" rotWithShape="0">
                    <a:srgbClr val="000000"/>
                  </a:outerShdw>
                </a:effectLst>
              </a:rPr>
              <a:t>O</a:t>
            </a:r>
            <a:r>
              <a:rPr b="1" sz="3600" lang="en-US">
                <a:solidFill>
                  <a:srgbClr val="BF0000"/>
                </a:solidFill>
                <a:effectLst>
                  <a:outerShdw algn="br" blurRad="38100" dir="2700000" dist="38100" rotWithShape="0">
                    <a:srgbClr val="000000"/>
                  </a:outerShdw>
                </a:effectLst>
              </a:rPr>
              <a:t>N</a:t>
            </a:r>
            <a:r>
              <a:rPr b="1" sz="3600" lang="en-US">
                <a:solidFill>
                  <a:srgbClr val="BF0000"/>
                </a:solidFill>
                <a:effectLst>
                  <a:outerShdw algn="br" blurRad="38100" dir="2700000" dist="38100" rotWithShape="0">
                    <a:srgbClr val="000000"/>
                  </a:outerShdw>
                </a:effectLst>
              </a:rPr>
              <a:t>A</a:t>
            </a:r>
            <a:r>
              <a:rPr b="1" sz="3600" lang="en-US">
                <a:solidFill>
                  <a:srgbClr val="BF0000"/>
                </a:solidFill>
                <a:effectLst>
                  <a:outerShdw algn="br" blurRad="38100" dir="2700000" dist="38100" rotWithShape="0">
                    <a:srgbClr val="000000"/>
                  </a:outerShdw>
                </a:effectLst>
              </a:rPr>
              <a:t>L</a:t>
            </a:r>
            <a:r>
              <a:rPr b="1" sz="3600" lang="en-US">
                <a:solidFill>
                  <a:srgbClr val="BF0000"/>
                </a:solidFill>
                <a:effectLst>
                  <a:outerShdw algn="br" blurRad="38100" dir="2700000" dist="38100" rotWithShape="0">
                    <a:srgbClr val="000000"/>
                  </a:outerShdw>
                </a:effectLst>
              </a:rPr>
              <a:t>I</a:t>
            </a:r>
            <a:r>
              <a:rPr b="1" sz="3600" lang="en-US">
                <a:solidFill>
                  <a:srgbClr val="BF0000"/>
                </a:solidFill>
                <a:effectLst>
                  <a:outerShdw algn="br" blurRad="38100" dir="2700000" dist="38100" rotWithShape="0">
                    <a:srgbClr val="000000"/>
                  </a:outerShdw>
                </a:effectLst>
              </a:rPr>
              <a:t>TY </a:t>
            </a:r>
            <a:endParaRPr b="1" sz="3600" lang="en-US">
              <a:solidFill>
                <a:srgbClr val="BF0000"/>
              </a:solidFill>
              <a:effectLst>
                <a:outerShdw algn="br" blurRad="38100" dir="2700000" dist="38100" rotWithShape="0">
                  <a:srgbClr val="000000"/>
                </a:outerShdw>
              </a:effectLst>
            </a:endParaRPr>
          </a:p>
        </p:txBody>
      </p:sp>
      <p:sp>
        <p:nvSpPr>
          <p:cNvPr id="1048583" name=""/>
          <p:cNvSpPr txBox="1"/>
          <p:nvPr/>
        </p:nvSpPr>
        <p:spPr>
          <a:xfrm>
            <a:off x="3300643" y="2335530"/>
            <a:ext cx="6597263" cy="2186940"/>
          </a:xfrm>
          <a:prstGeom prst="rect"/>
        </p:spPr>
        <p:txBody>
          <a:bodyPr rtlCol="0" wrap="square">
            <a:spAutoFit/>
          </a:bodyPr>
          <a:p>
            <a:r>
              <a:rPr b="1" sz="2800" lang="en-US">
                <a:solidFill>
                  <a:srgbClr val="36363D"/>
                </a:solidFill>
                <a:effectLst>
                  <a:outerShdw algn="br" blurRad="38100" dir="2700000" dist="38100" rotWithShape="0">
                    <a:srgbClr val="000000"/>
                  </a:outerShdw>
                </a:effectLst>
              </a:rPr>
              <a:t>This highlights the key features offered by the project and how they work. It explains what makes the solution useful and unique. Well-defined functionalities add value and improve user experience.</a:t>
            </a:r>
            <a:endParaRPr b="1" sz="2800" lang="en-US">
              <a:solidFill>
                <a:srgbClr val="36363D"/>
              </a:solidFill>
              <a:effectLst>
                <a:outerShdw algn="br" blurRad="38100" dir="2700000" dist="38100" rotWithShape="0">
                  <a:srgbClr val="000000"/>
                </a:outerShdw>
              </a:effectLst>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36.xml><?xml version="1.0" encoding="utf-8"?>
<p:tagLst xmlns:p="http://schemas.openxmlformats.org/presentationml/2006/main">
  <p:tag name="KSO_WM_BEAUTIFY_FLAG" val="#wm#"/>
  <p:tag name="KSO_WM_TEMPLATE_CATEGORY" val="custom"/>
  <p:tag name="KSO_WM_TEMPLATE_INDEX" val="20187308"/>
</p:tagLst>
</file>

<file path=ppt/tags/tag37.xml><?xml version="1.0" encoding="utf-8"?>
<p:tagLst xmlns:p="http://schemas.openxmlformats.org/presentationml/2006/main">
  <p:tag name="KSO_WM_BEAUTIFY_FLAG" val="#wm#"/>
  <p:tag name="KSO_WM_TEMPLATE_CATEGORY" val="custom"/>
  <p:tag name="KSO_WM_TEMPLATE_INDEX" val="20187308"/>
</p:tagLst>
</file>

<file path=ppt/tags/tag38.xml><?xml version="1.0" encoding="utf-8"?>
<p:tagLst xmlns:p="http://schemas.openxmlformats.org/presentationml/2006/main">
  <p:tag name="KSO_WM_BEAUTIFY_FLAG" val="#wm#"/>
  <p:tag name="KSO_WM_TEMPLATE_CATEGORY" val="custom"/>
  <p:tag name="KSO_WM_TEMPLATE_INDEX" val="20187308"/>
</p:tagLst>
</file>

<file path=ppt/tags/tag39.xml><?xml version="1.0" encoding="utf-8"?>
<p:tagLst xmlns:p="http://schemas.openxmlformats.org/presentationml/2006/main">
  <p:tag name="KSO_WM_BEAUTIFY_FLAG" val="#wm#"/>
  <p:tag name="KSO_WM_TEMPLATE_CATEGORY" val="custom"/>
  <p:tag name="KSO_WM_TEMPLATE_INDEX" val="20187308"/>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0.xml><?xml version="1.0" encoding="utf-8"?>
<p:tagLst xmlns:p="http://schemas.openxmlformats.org/presentationml/2006/main">
  <p:tag name="KSO_WM_BEAUTIFY_FLAG" val="#wm#"/>
  <p:tag name="KSO_WM_TEMPLATE_CATEGORY" val="custom"/>
  <p:tag name="KSO_WM_TEMPLATE_INDEX" val="20187308"/>
</p:tagLst>
</file>

<file path=ppt/tags/tag41.xml><?xml version="1.0" encoding="utf-8"?>
<p:tagLst xmlns:p="http://schemas.openxmlformats.org/presentationml/2006/main">
  <p:tag name="KSO_WM_BEAUTIFY_FLAG" val="#wm#"/>
  <p:tag name="KSO_WM_TEMPLATE_CATEGORY" val="custom"/>
  <p:tag name="KSO_WM_TEMPLATE_INDEX" val="20187308"/>
</p:tagLst>
</file>

<file path=ppt/tags/tag42.xml><?xml version="1.0" encoding="utf-8"?>
<p:tagLst xmlns:p="http://schemas.openxmlformats.org/presentationml/2006/main">
  <p:tag name="KSO_WM_BEAUTIFY_FLAG" val="#wm#"/>
  <p:tag name="KSO_WM_TEMPLATE_CATEGORY" val="custom"/>
  <p:tag name="KSO_WM_TEMPLATE_INDEX" val="20187308"/>
</p:tagLst>
</file>

<file path=ppt/tags/tag43.xml><?xml version="1.0" encoding="utf-8"?>
<p:tagLst xmlns:p="http://schemas.openxmlformats.org/presentationml/2006/main">
  <p:tag name="KSO_WM_BEAUTIFY_FLAG" val="#wm#"/>
  <p:tag name="KSO_WM_TEMPLATE_CATEGORY" val="custom"/>
  <p:tag name="KSO_WM_TEMPLATE_INDEX" val="20187308"/>
</p:tagLst>
</file>

<file path=ppt/tags/tag44.xml><?xml version="1.0" encoding="utf-8"?>
<p:tagLst xmlns:p="http://schemas.openxmlformats.org/presentationml/2006/main">
  <p:tag name="KSO_WM_BEAUTIFY_FLAG" val="#wm#"/>
  <p:tag name="KSO_WM_TEMPLATE_CATEGORY" val="custom"/>
  <p:tag name="KSO_WM_TEMPLATE_INDEX" val="20187308"/>
</p:tagLst>
</file>

<file path=ppt/tags/tag45.xml><?xml version="1.0" encoding="utf-8"?>
<p:tagLst xmlns:p="http://schemas.openxmlformats.org/presentationml/2006/main">
  <p:tag name="KSO_WM_BEAUTIFY_FLAG" val="#wm#"/>
  <p:tag name="KSO_WM_TEMPLATE_CATEGORY" val="custom"/>
  <p:tag name="KSO_WM_TEMPLATE_INDEX" val="20187308"/>
</p:tagLst>
</file>

<file path=ppt/tags/tag46.xml><?xml version="1.0" encoding="utf-8"?>
<p:tagLst xmlns:p="http://schemas.openxmlformats.org/presentationml/2006/main">
  <p:tag name="KSO_WM_BEAUTIFY_FLAG" val="#wm#"/>
  <p:tag name="KSO_WM_TEMPLATE_CATEGORY" val="custom"/>
  <p:tag name="KSO_WM_TEMPLATE_INDEX" val="20187308"/>
</p:tagLst>
</file>

<file path=ppt/tags/tag47.xml><?xml version="1.0" encoding="utf-8"?>
<p:tagLst xmlns:p="http://schemas.openxmlformats.org/presentationml/2006/main">
  <p:tag name="KSO_WM_BEAUTIFY_FLAG" val="#wm#"/>
  <p:tag name="KSO_WM_TEMPLATE_CATEGORY" val="custom"/>
  <p:tag name="KSO_WM_TEMPLATE_INDEX" val="20187308"/>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Arial Black"/>
        <a:cs typeface=""/>
      </a:majorFont>
      <a:minorFont>
        <a:latin typeface="Arial"/>
        <a:ea typeface="Arial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Black"/>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CPH2179</dc:creator>
  <cp:lastModifiedBy>wps</cp:lastModifiedBy>
  <dcterms:created xsi:type="dcterms:W3CDTF">2019-04-04T20:21:00Z</dcterms:created>
  <dcterms:modified xsi:type="dcterms:W3CDTF">2025-09-01T07:50:39Z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1033-11.2.0.10382</vt:lpwstr>
  </property>
  <property fmtid="{D5CDD505-2E9C-101B-9397-08002B2CF9AE}" pid="3" name="ICV">
    <vt:lpwstr>938aa518fec549868529e56dbbb5b588</vt:lpwstr>
  </property>
</Properties>
</file>