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3C892-3440-4D14-AB5B-449535061CD6}" v="8" dt="2024-03-17T16:46:47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Deery" userId="708452738dea6297" providerId="LiveId" clId="{0F63C892-3440-4D14-AB5B-449535061CD6}"/>
    <pc:docChg chg="undo custSel addSld delSld modSld sldOrd">
      <pc:chgData name="Sean Deery" userId="708452738dea6297" providerId="LiveId" clId="{0F63C892-3440-4D14-AB5B-449535061CD6}" dt="2024-03-17T16:46:47.262" v="2086"/>
      <pc:docMkLst>
        <pc:docMk/>
      </pc:docMkLst>
      <pc:sldChg chg="addSp delSp modSp new mod setBg addAnim modAnim">
        <pc:chgData name="Sean Deery" userId="708452738dea6297" providerId="LiveId" clId="{0F63C892-3440-4D14-AB5B-449535061CD6}" dt="2024-03-17T16:46:47.262" v="2086"/>
        <pc:sldMkLst>
          <pc:docMk/>
          <pc:sldMk cId="374127426" sldId="256"/>
        </pc:sldMkLst>
        <pc:spChg chg="mod">
          <ac:chgData name="Sean Deery" userId="708452738dea6297" providerId="LiveId" clId="{0F63C892-3440-4D14-AB5B-449535061CD6}" dt="2024-03-17T16:45:54.713" v="2080" actId="26606"/>
          <ac:spMkLst>
            <pc:docMk/>
            <pc:sldMk cId="374127426" sldId="256"/>
            <ac:spMk id="2" creationId="{DAFA0B0A-8ECE-ED6F-DBEF-E4FA3323D3E1}"/>
          </ac:spMkLst>
        </pc:spChg>
        <pc:spChg chg="mod">
          <ac:chgData name="Sean Deery" userId="708452738dea6297" providerId="LiveId" clId="{0F63C892-3440-4D14-AB5B-449535061CD6}" dt="2024-03-17T16:45:54.713" v="2080" actId="26606"/>
          <ac:spMkLst>
            <pc:docMk/>
            <pc:sldMk cId="374127426" sldId="256"/>
            <ac:spMk id="3" creationId="{EEBEDD14-8169-B69D-B8BC-0DC08EC01273}"/>
          </ac:spMkLst>
        </pc:spChg>
        <pc:spChg chg="add del">
          <ac:chgData name="Sean Deery" userId="708452738dea6297" providerId="LiveId" clId="{0F63C892-3440-4D14-AB5B-449535061CD6}" dt="2024-03-17T16:45:54.713" v="2080" actId="26606"/>
          <ac:spMkLst>
            <pc:docMk/>
            <pc:sldMk cId="374127426" sldId="256"/>
            <ac:spMk id="9" creationId="{C8320351-9FA2-4A26-885B-BB8F3E4902D2}"/>
          </ac:spMkLst>
        </pc:spChg>
        <pc:spChg chg="add del">
          <ac:chgData name="Sean Deery" userId="708452738dea6297" providerId="LiveId" clId="{0F63C892-3440-4D14-AB5B-449535061CD6}" dt="2024-03-17T16:45:54.713" v="2080" actId="26606"/>
          <ac:spMkLst>
            <pc:docMk/>
            <pc:sldMk cId="374127426" sldId="256"/>
            <ac:spMk id="11" creationId="{68CD2EFB-78C2-4C6E-A6B9-4ED12FAD5B99}"/>
          </ac:spMkLst>
        </pc:spChg>
        <pc:spChg chg="add">
          <ac:chgData name="Sean Deery" userId="708452738dea6297" providerId="LiveId" clId="{0F63C892-3440-4D14-AB5B-449535061CD6}" dt="2024-03-17T16:45:54.713" v="2080" actId="26606"/>
          <ac:spMkLst>
            <pc:docMk/>
            <pc:sldMk cId="374127426" sldId="256"/>
            <ac:spMk id="16" creationId="{32E62931-8EB4-42BB-BAAB-D8757BE66D8E}"/>
          </ac:spMkLst>
        </pc:spChg>
        <pc:picChg chg="add mod ord">
          <ac:chgData name="Sean Deery" userId="708452738dea6297" providerId="LiveId" clId="{0F63C892-3440-4D14-AB5B-449535061CD6}" dt="2024-03-17T16:46:15.593" v="2084" actId="27614"/>
          <ac:picMkLst>
            <pc:docMk/>
            <pc:sldMk cId="374127426" sldId="256"/>
            <ac:picMk id="5" creationId="{193AD309-4EEF-0DCB-D8CD-3034653E041D}"/>
          </ac:picMkLst>
        </pc:picChg>
      </pc:sldChg>
      <pc:sldChg chg="addSp delSp modSp new mod setBg setClrOvrMap">
        <pc:chgData name="Sean Deery" userId="708452738dea6297" providerId="LiveId" clId="{0F63C892-3440-4D14-AB5B-449535061CD6}" dt="2024-03-17T07:24:44.980" v="1528" actId="26606"/>
        <pc:sldMkLst>
          <pc:docMk/>
          <pc:sldMk cId="3345888205" sldId="257"/>
        </pc:sldMkLst>
        <pc:spChg chg="mod">
          <ac:chgData name="Sean Deery" userId="708452738dea6297" providerId="LiveId" clId="{0F63C892-3440-4D14-AB5B-449535061CD6}" dt="2024-03-17T07:24:44.980" v="1528" actId="26606"/>
          <ac:spMkLst>
            <pc:docMk/>
            <pc:sldMk cId="3345888205" sldId="257"/>
            <ac:spMk id="2" creationId="{ABB52ACC-954E-52D1-1ABB-FFC804C52D9F}"/>
          </ac:spMkLst>
        </pc:spChg>
        <pc:spChg chg="del mod">
          <ac:chgData name="Sean Deery" userId="708452738dea6297" providerId="LiveId" clId="{0F63C892-3440-4D14-AB5B-449535061CD6}" dt="2024-03-17T07:24:44.980" v="1528" actId="26606"/>
          <ac:spMkLst>
            <pc:docMk/>
            <pc:sldMk cId="3345888205" sldId="257"/>
            <ac:spMk id="3" creationId="{C862B7E9-BC23-25DA-BC53-7579AA8A4D1B}"/>
          </ac:spMkLst>
        </pc:spChg>
        <pc:spChg chg="add">
          <ac:chgData name="Sean Deery" userId="708452738dea6297" providerId="LiveId" clId="{0F63C892-3440-4D14-AB5B-449535061CD6}" dt="2024-03-17T07:24:44.980" v="1528" actId="26606"/>
          <ac:spMkLst>
            <pc:docMk/>
            <pc:sldMk cId="3345888205" sldId="257"/>
            <ac:spMk id="9" creationId="{A3EFF7B1-6CB7-47D1-AD37-B870CA2B2151}"/>
          </ac:spMkLst>
        </pc:spChg>
        <pc:spChg chg="add">
          <ac:chgData name="Sean Deery" userId="708452738dea6297" providerId="LiveId" clId="{0F63C892-3440-4D14-AB5B-449535061CD6}" dt="2024-03-17T07:24:44.980" v="1528" actId="26606"/>
          <ac:spMkLst>
            <pc:docMk/>
            <pc:sldMk cId="3345888205" sldId="257"/>
            <ac:spMk id="11" creationId="{7FA2962B-21B6-4689-A95D-A8FF6ADE47F1}"/>
          </ac:spMkLst>
        </pc:spChg>
        <pc:spChg chg="add">
          <ac:chgData name="Sean Deery" userId="708452738dea6297" providerId="LiveId" clId="{0F63C892-3440-4D14-AB5B-449535061CD6}" dt="2024-03-17T07:24:44.980" v="1528" actId="26606"/>
          <ac:spMkLst>
            <pc:docMk/>
            <pc:sldMk cId="3345888205" sldId="257"/>
            <ac:spMk id="27" creationId="{A00D2CE1-35C1-46E6-BD59-CEE668BD90F4}"/>
          </ac:spMkLst>
        </pc:spChg>
        <pc:spChg chg="add">
          <ac:chgData name="Sean Deery" userId="708452738dea6297" providerId="LiveId" clId="{0F63C892-3440-4D14-AB5B-449535061CD6}" dt="2024-03-17T07:24:44.980" v="1528" actId="26606"/>
          <ac:spMkLst>
            <pc:docMk/>
            <pc:sldMk cId="3345888205" sldId="257"/>
            <ac:spMk id="35" creationId="{E18403B7-F2C7-4C07-8522-21C31910902C}"/>
          </ac:spMkLst>
        </pc:spChg>
        <pc:grpChg chg="add">
          <ac:chgData name="Sean Deery" userId="708452738dea6297" providerId="LiveId" clId="{0F63C892-3440-4D14-AB5B-449535061CD6}" dt="2024-03-17T07:24:44.980" v="1528" actId="26606"/>
          <ac:grpSpMkLst>
            <pc:docMk/>
            <pc:sldMk cId="3345888205" sldId="257"/>
            <ac:grpSpMk id="13" creationId="{A745280D-ED36-41FE-8EB1-CE597C99CFE8}"/>
          </ac:grpSpMkLst>
        </pc:grpChg>
        <pc:grpChg chg="add">
          <ac:chgData name="Sean Deery" userId="708452738dea6297" providerId="LiveId" clId="{0F63C892-3440-4D14-AB5B-449535061CD6}" dt="2024-03-17T07:24:44.980" v="1528" actId="26606"/>
          <ac:grpSpMkLst>
            <pc:docMk/>
            <pc:sldMk cId="3345888205" sldId="257"/>
            <ac:grpSpMk id="19" creationId="{80E95A5C-1E97-41C3-9DEC-245FF6DEBF1F}"/>
          </ac:grpSpMkLst>
        </pc:grpChg>
        <pc:grpChg chg="add">
          <ac:chgData name="Sean Deery" userId="708452738dea6297" providerId="LiveId" clId="{0F63C892-3440-4D14-AB5B-449535061CD6}" dt="2024-03-17T07:24:44.980" v="1528" actId="26606"/>
          <ac:grpSpMkLst>
            <pc:docMk/>
            <pc:sldMk cId="3345888205" sldId="257"/>
            <ac:grpSpMk id="29" creationId="{A58DCE86-9AE1-46D1-96D6-04B8B3EDF6FA}"/>
          </ac:grpSpMkLst>
        </pc:grpChg>
        <pc:grpChg chg="add">
          <ac:chgData name="Sean Deery" userId="708452738dea6297" providerId="LiveId" clId="{0F63C892-3440-4D14-AB5B-449535061CD6}" dt="2024-03-17T07:24:44.980" v="1528" actId="26606"/>
          <ac:grpSpMkLst>
            <pc:docMk/>
            <pc:sldMk cId="3345888205" sldId="257"/>
            <ac:grpSpMk id="37" creationId="{23B58CC6-A99E-43AF-A467-256F19287FB8}"/>
          </ac:grpSpMkLst>
        </pc:grpChg>
        <pc:graphicFrameChg chg="add">
          <ac:chgData name="Sean Deery" userId="708452738dea6297" providerId="LiveId" clId="{0F63C892-3440-4D14-AB5B-449535061CD6}" dt="2024-03-17T07:24:44.980" v="1528" actId="26606"/>
          <ac:graphicFrameMkLst>
            <pc:docMk/>
            <pc:sldMk cId="3345888205" sldId="257"/>
            <ac:graphicFrameMk id="5" creationId="{B23E272C-FFE5-486F-CE61-27F51435D9F3}"/>
          </ac:graphicFrameMkLst>
        </pc:graphicFrameChg>
      </pc:sldChg>
      <pc:sldChg chg="modSp new del mod">
        <pc:chgData name="Sean Deery" userId="708452738dea6297" providerId="LiveId" clId="{0F63C892-3440-4D14-AB5B-449535061CD6}" dt="2024-03-17T05:41:13.726" v="730" actId="2696"/>
        <pc:sldMkLst>
          <pc:docMk/>
          <pc:sldMk cId="683210731" sldId="258"/>
        </pc:sldMkLst>
        <pc:spChg chg="mod">
          <ac:chgData name="Sean Deery" userId="708452738dea6297" providerId="LiveId" clId="{0F63C892-3440-4D14-AB5B-449535061CD6}" dt="2024-03-17T05:20:50.167" v="343" actId="20577"/>
          <ac:spMkLst>
            <pc:docMk/>
            <pc:sldMk cId="683210731" sldId="258"/>
            <ac:spMk id="2" creationId="{B4D6E7D8-F657-1007-603F-031CBB2934CE}"/>
          </ac:spMkLst>
        </pc:spChg>
      </pc:sldChg>
      <pc:sldChg chg="addSp delSp modSp new mod setBg setClrOvrMap">
        <pc:chgData name="Sean Deery" userId="708452738dea6297" providerId="LiveId" clId="{0F63C892-3440-4D14-AB5B-449535061CD6}" dt="2024-03-17T07:28:40.875" v="1543" actId="108"/>
        <pc:sldMkLst>
          <pc:docMk/>
          <pc:sldMk cId="122980375" sldId="259"/>
        </pc:sldMkLst>
        <pc:spChg chg="mod">
          <ac:chgData name="Sean Deery" userId="708452738dea6297" providerId="LiveId" clId="{0F63C892-3440-4D14-AB5B-449535061CD6}" dt="2024-03-17T07:27:59.434" v="1534" actId="26606"/>
          <ac:spMkLst>
            <pc:docMk/>
            <pc:sldMk cId="122980375" sldId="259"/>
            <ac:spMk id="2" creationId="{CC49CE16-2367-D251-2664-60B8FB1738AD}"/>
          </ac:spMkLst>
        </pc:spChg>
        <pc:spChg chg="add del mod">
          <ac:chgData name="Sean Deery" userId="708452738dea6297" providerId="LiveId" clId="{0F63C892-3440-4D14-AB5B-449535061CD6}" dt="2024-03-17T07:26:11.804" v="1533" actId="26606"/>
          <ac:spMkLst>
            <pc:docMk/>
            <pc:sldMk cId="122980375" sldId="259"/>
            <ac:spMk id="3" creationId="{AA81EE1E-C9A4-BCF7-B9A5-4C0C001B533F}"/>
          </ac:spMkLst>
        </pc:spChg>
        <pc:spChg chg="add del">
          <ac:chgData name="Sean Deery" userId="708452738dea6297" providerId="LiveId" clId="{0F63C892-3440-4D14-AB5B-449535061CD6}" dt="2024-03-17T07:27:59.434" v="1534" actId="26606"/>
          <ac:spMkLst>
            <pc:docMk/>
            <pc:sldMk cId="122980375" sldId="259"/>
            <ac:spMk id="8" creationId="{A7AE9375-4664-4DB2-922D-2782A6E439AC}"/>
          </ac:spMkLst>
        </pc:spChg>
        <pc:spChg chg="add del">
          <ac:chgData name="Sean Deery" userId="708452738dea6297" providerId="LiveId" clId="{0F63C892-3440-4D14-AB5B-449535061CD6}" dt="2024-03-17T07:26:05.171" v="1530" actId="26606"/>
          <ac:spMkLst>
            <pc:docMk/>
            <pc:sldMk cId="122980375" sldId="259"/>
            <ac:spMk id="9" creationId="{A3EFF7B1-6CB7-47D1-AD37-B870CA2B2151}"/>
          </ac:spMkLst>
        </pc:spChg>
        <pc:spChg chg="add del">
          <ac:chgData name="Sean Deery" userId="708452738dea6297" providerId="LiveId" clId="{0F63C892-3440-4D14-AB5B-449535061CD6}" dt="2024-03-17T07:26:05.171" v="1530" actId="26606"/>
          <ac:spMkLst>
            <pc:docMk/>
            <pc:sldMk cId="122980375" sldId="259"/>
            <ac:spMk id="11" creationId="{7FA2962B-21B6-4689-A95D-A8FF6ADE47F1}"/>
          </ac:spMkLst>
        </pc:spChg>
        <pc:spChg chg="add del">
          <ac:chgData name="Sean Deery" userId="708452738dea6297" providerId="LiveId" clId="{0F63C892-3440-4D14-AB5B-449535061CD6}" dt="2024-03-17T07:27:59.434" v="1534" actId="26606"/>
          <ac:spMkLst>
            <pc:docMk/>
            <pc:sldMk cId="122980375" sldId="259"/>
            <ac:spMk id="12" creationId="{9DD005C1-8C51-42D6-9BEE-B9B83849743D}"/>
          </ac:spMkLst>
        </pc:spChg>
        <pc:spChg chg="add del">
          <ac:chgData name="Sean Deery" userId="708452738dea6297" providerId="LiveId" clId="{0F63C892-3440-4D14-AB5B-449535061CD6}" dt="2024-03-17T07:26:05.171" v="1530" actId="26606"/>
          <ac:spMkLst>
            <pc:docMk/>
            <pc:sldMk cId="122980375" sldId="259"/>
            <ac:spMk id="27" creationId="{A00D2CE1-35C1-46E6-BD59-CEE668BD90F4}"/>
          </ac:spMkLst>
        </pc:spChg>
        <pc:spChg chg="add del">
          <ac:chgData name="Sean Deery" userId="708452738dea6297" providerId="LiveId" clId="{0F63C892-3440-4D14-AB5B-449535061CD6}" dt="2024-03-17T07:26:05.171" v="1530" actId="26606"/>
          <ac:spMkLst>
            <pc:docMk/>
            <pc:sldMk cId="122980375" sldId="259"/>
            <ac:spMk id="35" creationId="{E18403B7-F2C7-4C07-8522-21C31910902C}"/>
          </ac:spMkLst>
        </pc:spChg>
        <pc:spChg chg="add del">
          <ac:chgData name="Sean Deery" userId="708452738dea6297" providerId="LiveId" clId="{0F63C892-3440-4D14-AB5B-449535061CD6}" dt="2024-03-17T07:26:11.786" v="1532" actId="26606"/>
          <ac:spMkLst>
            <pc:docMk/>
            <pc:sldMk cId="122980375" sldId="259"/>
            <ac:spMk id="43" creationId="{A3EFF7B1-6CB7-47D1-AD37-B870CA2B2151}"/>
          </ac:spMkLst>
        </pc:spChg>
        <pc:spChg chg="add del">
          <ac:chgData name="Sean Deery" userId="708452738dea6297" providerId="LiveId" clId="{0F63C892-3440-4D14-AB5B-449535061CD6}" dt="2024-03-17T07:26:11.786" v="1532" actId="26606"/>
          <ac:spMkLst>
            <pc:docMk/>
            <pc:sldMk cId="122980375" sldId="259"/>
            <ac:spMk id="44" creationId="{7FA2962B-21B6-4689-A95D-A8FF6ADE47F1}"/>
          </ac:spMkLst>
        </pc:spChg>
        <pc:spChg chg="add del">
          <ac:chgData name="Sean Deery" userId="708452738dea6297" providerId="LiveId" clId="{0F63C892-3440-4D14-AB5B-449535061CD6}" dt="2024-03-17T07:26:11.786" v="1532" actId="26606"/>
          <ac:spMkLst>
            <pc:docMk/>
            <pc:sldMk cId="122980375" sldId="259"/>
            <ac:spMk id="53" creationId="{A00D2CE1-35C1-46E6-BD59-CEE668BD90F4}"/>
          </ac:spMkLst>
        </pc:spChg>
        <pc:spChg chg="add del">
          <ac:chgData name="Sean Deery" userId="708452738dea6297" providerId="LiveId" clId="{0F63C892-3440-4D14-AB5B-449535061CD6}" dt="2024-03-17T07:26:11.786" v="1532" actId="26606"/>
          <ac:spMkLst>
            <pc:docMk/>
            <pc:sldMk cId="122980375" sldId="259"/>
            <ac:spMk id="55" creationId="{E18403B7-F2C7-4C07-8522-21C31910902C}"/>
          </ac:spMkLst>
        </pc:spChg>
        <pc:spChg chg="add mod">
          <ac:chgData name="Sean Deery" userId="708452738dea6297" providerId="LiveId" clId="{0F63C892-3440-4D14-AB5B-449535061CD6}" dt="2024-03-17T07:28:40.875" v="1543" actId="108"/>
          <ac:spMkLst>
            <pc:docMk/>
            <pc:sldMk cId="122980375" sldId="259"/>
            <ac:spMk id="59" creationId="{AA81EE1E-C9A4-BCF7-B9A5-4C0C001B533F}"/>
          </ac:spMkLst>
        </pc:spChg>
        <pc:spChg chg="add">
          <ac:chgData name="Sean Deery" userId="708452738dea6297" providerId="LiveId" clId="{0F63C892-3440-4D14-AB5B-449535061CD6}" dt="2024-03-17T07:27:59.434" v="1534" actId="26606"/>
          <ac:spMkLst>
            <pc:docMk/>
            <pc:sldMk cId="122980375" sldId="259"/>
            <ac:spMk id="64" creationId="{5112AC23-F046-4DC5-9B92-07CA6CC7C580}"/>
          </ac:spMkLst>
        </pc:spChg>
        <pc:spChg chg="add">
          <ac:chgData name="Sean Deery" userId="708452738dea6297" providerId="LiveId" clId="{0F63C892-3440-4D14-AB5B-449535061CD6}" dt="2024-03-17T07:27:59.434" v="1534" actId="26606"/>
          <ac:spMkLst>
            <pc:docMk/>
            <pc:sldMk cId="122980375" sldId="259"/>
            <ac:spMk id="66" creationId="{175AAFE7-143D-45AC-B616-09521E0F5597}"/>
          </ac:spMkLst>
        </pc:spChg>
        <pc:spChg chg="add">
          <ac:chgData name="Sean Deery" userId="708452738dea6297" providerId="LiveId" clId="{0F63C892-3440-4D14-AB5B-449535061CD6}" dt="2024-03-17T07:27:59.434" v="1534" actId="26606"/>
          <ac:spMkLst>
            <pc:docMk/>
            <pc:sldMk cId="122980375" sldId="259"/>
            <ac:spMk id="68" creationId="{0BA5DB72-E109-4D37-B6DD-C328D539705B}"/>
          </ac:spMkLst>
        </pc:spChg>
        <pc:spChg chg="add">
          <ac:chgData name="Sean Deery" userId="708452738dea6297" providerId="LiveId" clId="{0F63C892-3440-4D14-AB5B-449535061CD6}" dt="2024-03-17T07:27:59.434" v="1534" actId="26606"/>
          <ac:spMkLst>
            <pc:docMk/>
            <pc:sldMk cId="122980375" sldId="259"/>
            <ac:spMk id="78" creationId="{EB2D1A1F-B200-4444-AE01-EFC97AF7B51F}"/>
          </ac:spMkLst>
        </pc:spChg>
        <pc:spChg chg="add">
          <ac:chgData name="Sean Deery" userId="708452738dea6297" providerId="LiveId" clId="{0F63C892-3440-4D14-AB5B-449535061CD6}" dt="2024-03-17T07:27:59.434" v="1534" actId="26606"/>
          <ac:spMkLst>
            <pc:docMk/>
            <pc:sldMk cId="122980375" sldId="259"/>
            <ac:spMk id="92" creationId="{C8D9C5DD-B8B3-46A0-8FBC-EE462F96C4E5}"/>
          </ac:spMkLst>
        </pc:spChg>
        <pc:grpChg chg="add del">
          <ac:chgData name="Sean Deery" userId="708452738dea6297" providerId="LiveId" clId="{0F63C892-3440-4D14-AB5B-449535061CD6}" dt="2024-03-17T07:26:05.171" v="1530" actId="26606"/>
          <ac:grpSpMkLst>
            <pc:docMk/>
            <pc:sldMk cId="122980375" sldId="259"/>
            <ac:grpSpMk id="13" creationId="{A745280D-ED36-41FE-8EB1-CE597C99CFE8}"/>
          </ac:grpSpMkLst>
        </pc:grpChg>
        <pc:grpChg chg="add del">
          <ac:chgData name="Sean Deery" userId="708452738dea6297" providerId="LiveId" clId="{0F63C892-3440-4D14-AB5B-449535061CD6}" dt="2024-03-17T07:26:05.171" v="1530" actId="26606"/>
          <ac:grpSpMkLst>
            <pc:docMk/>
            <pc:sldMk cId="122980375" sldId="259"/>
            <ac:grpSpMk id="19" creationId="{80E95A5C-1E97-41C3-9DEC-245FF6DEBF1F}"/>
          </ac:grpSpMkLst>
        </pc:grpChg>
        <pc:grpChg chg="add del">
          <ac:chgData name="Sean Deery" userId="708452738dea6297" providerId="LiveId" clId="{0F63C892-3440-4D14-AB5B-449535061CD6}" dt="2024-03-17T07:26:05.171" v="1530" actId="26606"/>
          <ac:grpSpMkLst>
            <pc:docMk/>
            <pc:sldMk cId="122980375" sldId="259"/>
            <ac:grpSpMk id="29" creationId="{A58DCE86-9AE1-46D1-96D6-04B8B3EDF6FA}"/>
          </ac:grpSpMkLst>
        </pc:grpChg>
        <pc:grpChg chg="add del">
          <ac:chgData name="Sean Deery" userId="708452738dea6297" providerId="LiveId" clId="{0F63C892-3440-4D14-AB5B-449535061CD6}" dt="2024-03-17T07:26:05.171" v="1530" actId="26606"/>
          <ac:grpSpMkLst>
            <pc:docMk/>
            <pc:sldMk cId="122980375" sldId="259"/>
            <ac:grpSpMk id="37" creationId="{23B58CC6-A99E-43AF-A467-256F19287FB8}"/>
          </ac:grpSpMkLst>
        </pc:grpChg>
        <pc:grpChg chg="add del">
          <ac:chgData name="Sean Deery" userId="708452738dea6297" providerId="LiveId" clId="{0F63C892-3440-4D14-AB5B-449535061CD6}" dt="2024-03-17T07:26:11.786" v="1532" actId="26606"/>
          <ac:grpSpMkLst>
            <pc:docMk/>
            <pc:sldMk cId="122980375" sldId="259"/>
            <ac:grpSpMk id="45" creationId="{A745280D-ED36-41FE-8EB1-CE597C99CFE8}"/>
          </ac:grpSpMkLst>
        </pc:grpChg>
        <pc:grpChg chg="add del">
          <ac:chgData name="Sean Deery" userId="708452738dea6297" providerId="LiveId" clId="{0F63C892-3440-4D14-AB5B-449535061CD6}" dt="2024-03-17T07:26:11.786" v="1532" actId="26606"/>
          <ac:grpSpMkLst>
            <pc:docMk/>
            <pc:sldMk cId="122980375" sldId="259"/>
            <ac:grpSpMk id="46" creationId="{80E95A5C-1E97-41C3-9DEC-245FF6DEBF1F}"/>
          </ac:grpSpMkLst>
        </pc:grpChg>
        <pc:grpChg chg="add del">
          <ac:chgData name="Sean Deery" userId="708452738dea6297" providerId="LiveId" clId="{0F63C892-3440-4D14-AB5B-449535061CD6}" dt="2024-03-17T07:26:11.786" v="1532" actId="26606"/>
          <ac:grpSpMkLst>
            <pc:docMk/>
            <pc:sldMk cId="122980375" sldId="259"/>
            <ac:grpSpMk id="54" creationId="{A58DCE86-9AE1-46D1-96D6-04B8B3EDF6FA}"/>
          </ac:grpSpMkLst>
        </pc:grpChg>
        <pc:grpChg chg="add del">
          <ac:chgData name="Sean Deery" userId="708452738dea6297" providerId="LiveId" clId="{0F63C892-3440-4D14-AB5B-449535061CD6}" dt="2024-03-17T07:26:11.786" v="1532" actId="26606"/>
          <ac:grpSpMkLst>
            <pc:docMk/>
            <pc:sldMk cId="122980375" sldId="259"/>
            <ac:grpSpMk id="56" creationId="{23B58CC6-A99E-43AF-A467-256F19287FB8}"/>
          </ac:grpSpMkLst>
        </pc:grpChg>
        <pc:grpChg chg="add">
          <ac:chgData name="Sean Deery" userId="708452738dea6297" providerId="LiveId" clId="{0F63C892-3440-4D14-AB5B-449535061CD6}" dt="2024-03-17T07:27:59.434" v="1534" actId="26606"/>
          <ac:grpSpMkLst>
            <pc:docMk/>
            <pc:sldMk cId="122980375" sldId="259"/>
            <ac:grpSpMk id="70" creationId="{7C34EE77-74D1-42B4-801B-40B35A68C127}"/>
          </ac:grpSpMkLst>
        </pc:grpChg>
        <pc:grpChg chg="add">
          <ac:chgData name="Sean Deery" userId="708452738dea6297" providerId="LiveId" clId="{0F63C892-3440-4D14-AB5B-449535061CD6}" dt="2024-03-17T07:27:59.434" v="1534" actId="26606"/>
          <ac:grpSpMkLst>
            <pc:docMk/>
            <pc:sldMk cId="122980375" sldId="259"/>
            <ac:grpSpMk id="80" creationId="{70E4CB9D-2256-4786-8DDF-ADFBF3533745}"/>
          </ac:grpSpMkLst>
        </pc:grpChg>
        <pc:grpChg chg="add">
          <ac:chgData name="Sean Deery" userId="708452738dea6297" providerId="LiveId" clId="{0F63C892-3440-4D14-AB5B-449535061CD6}" dt="2024-03-17T07:27:59.434" v="1534" actId="26606"/>
          <ac:grpSpMkLst>
            <pc:docMk/>
            <pc:sldMk cId="122980375" sldId="259"/>
            <ac:grpSpMk id="86" creationId="{568E6F37-AE05-46BF-A77F-5505926E92C6}"/>
          </ac:grpSpMkLst>
        </pc:grpChg>
        <pc:graphicFrameChg chg="add del">
          <ac:chgData name="Sean Deery" userId="708452738dea6297" providerId="LiveId" clId="{0F63C892-3440-4D14-AB5B-449535061CD6}" dt="2024-03-17T07:26:05.171" v="1530" actId="26606"/>
          <ac:graphicFrameMkLst>
            <pc:docMk/>
            <pc:sldMk cId="122980375" sldId="259"/>
            <ac:graphicFrameMk id="5" creationId="{704F715C-0525-AA3D-9864-3B91404637E3}"/>
          </ac:graphicFrameMkLst>
        </pc:graphicFrameChg>
        <pc:graphicFrameChg chg="add del">
          <ac:chgData name="Sean Deery" userId="708452738dea6297" providerId="LiveId" clId="{0F63C892-3440-4D14-AB5B-449535061CD6}" dt="2024-03-17T07:26:11.786" v="1532" actId="26606"/>
          <ac:graphicFrameMkLst>
            <pc:docMk/>
            <pc:sldMk cId="122980375" sldId="259"/>
            <ac:graphicFrameMk id="57" creationId="{D1D91435-D89A-BC80-AA98-E9AEDBBFD633}"/>
          </ac:graphicFrameMkLst>
        </pc:graphicFrameChg>
        <pc:cxnChg chg="add del">
          <ac:chgData name="Sean Deery" userId="708452738dea6297" providerId="LiveId" clId="{0F63C892-3440-4D14-AB5B-449535061CD6}" dt="2024-03-17T07:27:59.434" v="1534" actId="26606"/>
          <ac:cxnSpMkLst>
            <pc:docMk/>
            <pc:sldMk cId="122980375" sldId="259"/>
            <ac:cxnSpMk id="10" creationId="{EE504C98-6397-41C1-A8D8-2D9C4ED307E0}"/>
          </ac:cxnSpMkLst>
        </pc:cxnChg>
      </pc:sldChg>
      <pc:sldChg chg="new del">
        <pc:chgData name="Sean Deery" userId="708452738dea6297" providerId="LiveId" clId="{0F63C892-3440-4D14-AB5B-449535061CD6}" dt="2024-03-17T05:56:33.581" v="960" actId="2696"/>
        <pc:sldMkLst>
          <pc:docMk/>
          <pc:sldMk cId="611134114" sldId="260"/>
        </pc:sldMkLst>
      </pc:sldChg>
      <pc:sldChg chg="modSp new del mod">
        <pc:chgData name="Sean Deery" userId="708452738dea6297" providerId="LiveId" clId="{0F63C892-3440-4D14-AB5B-449535061CD6}" dt="2024-03-17T05:41:17.251" v="731" actId="2696"/>
        <pc:sldMkLst>
          <pc:docMk/>
          <pc:sldMk cId="2486949636" sldId="260"/>
        </pc:sldMkLst>
        <pc:spChg chg="mod">
          <ac:chgData name="Sean Deery" userId="708452738dea6297" providerId="LiveId" clId="{0F63C892-3440-4D14-AB5B-449535061CD6}" dt="2024-03-17T05:41:02.455" v="729" actId="20577"/>
          <ac:spMkLst>
            <pc:docMk/>
            <pc:sldMk cId="2486949636" sldId="260"/>
            <ac:spMk id="2" creationId="{2EF7A9F4-B591-F0E1-FAEA-BCB4BBDC4128}"/>
          </ac:spMkLst>
        </pc:spChg>
      </pc:sldChg>
      <pc:sldChg chg="addSp delSp modSp new mod setBg">
        <pc:chgData name="Sean Deery" userId="708452738dea6297" providerId="LiveId" clId="{0F63C892-3440-4D14-AB5B-449535061CD6}" dt="2024-03-17T07:43:36.679" v="1732" actId="26606"/>
        <pc:sldMkLst>
          <pc:docMk/>
          <pc:sldMk cId="27167255" sldId="261"/>
        </pc:sldMkLst>
        <pc:spChg chg="mod">
          <ac:chgData name="Sean Deery" userId="708452738dea6297" providerId="LiveId" clId="{0F63C892-3440-4D14-AB5B-449535061CD6}" dt="2024-03-17T07:43:36.679" v="1732" actId="26606"/>
          <ac:spMkLst>
            <pc:docMk/>
            <pc:sldMk cId="27167255" sldId="261"/>
            <ac:spMk id="2" creationId="{E33FAD80-6606-2664-E6A0-81E03E378B7D}"/>
          </ac:spMkLst>
        </pc:spChg>
        <pc:spChg chg="del">
          <ac:chgData name="Sean Deery" userId="708452738dea6297" providerId="LiveId" clId="{0F63C892-3440-4D14-AB5B-449535061CD6}" dt="2024-03-17T05:43:04.980" v="742"/>
          <ac:spMkLst>
            <pc:docMk/>
            <pc:sldMk cId="27167255" sldId="261"/>
            <ac:spMk id="3" creationId="{DE558018-997A-13CC-D874-2E1CC3B9F1EE}"/>
          </ac:spMkLst>
        </pc:spChg>
        <pc:spChg chg="mod">
          <ac:chgData name="Sean Deery" userId="708452738dea6297" providerId="LiveId" clId="{0F63C892-3440-4D14-AB5B-449535061CD6}" dt="2024-03-17T07:43:36.679" v="1732" actId="26606"/>
          <ac:spMkLst>
            <pc:docMk/>
            <pc:sldMk cId="27167255" sldId="261"/>
            <ac:spMk id="4" creationId="{7ABA3C13-5CCA-B5C7-B512-8B8BC8F30B0A}"/>
          </ac:spMkLst>
        </pc:spChg>
        <pc:spChg chg="add del">
          <ac:chgData name="Sean Deery" userId="708452738dea6297" providerId="LiveId" clId="{0F63C892-3440-4D14-AB5B-449535061CD6}" dt="2024-03-17T07:43:36.671" v="1731" actId="26606"/>
          <ac:spMkLst>
            <pc:docMk/>
            <pc:sldMk cId="27167255" sldId="261"/>
            <ac:spMk id="10" creationId="{04812C46-200A-4DEB-A05E-3ED6C68C2387}"/>
          </ac:spMkLst>
        </pc:spChg>
        <pc:spChg chg="add del">
          <ac:chgData name="Sean Deery" userId="708452738dea6297" providerId="LiveId" clId="{0F63C892-3440-4D14-AB5B-449535061CD6}" dt="2024-03-17T07:43:36.671" v="1731" actId="26606"/>
          <ac:spMkLst>
            <pc:docMk/>
            <pc:sldMk cId="27167255" sldId="261"/>
            <ac:spMk id="12" creationId="{D1EA859B-E555-4109-94F3-6700E046E008}"/>
          </ac:spMkLst>
        </pc:spChg>
        <pc:spChg chg="add">
          <ac:chgData name="Sean Deery" userId="708452738dea6297" providerId="LiveId" clId="{0F63C892-3440-4D14-AB5B-449535061CD6}" dt="2024-03-17T07:43:36.679" v="1732" actId="26606"/>
          <ac:spMkLst>
            <pc:docMk/>
            <pc:sldMk cId="27167255" sldId="261"/>
            <ac:spMk id="14" creationId="{04812C46-200A-4DEB-A05E-3ED6C68C2387}"/>
          </ac:spMkLst>
        </pc:spChg>
        <pc:spChg chg="add">
          <ac:chgData name="Sean Deery" userId="708452738dea6297" providerId="LiveId" clId="{0F63C892-3440-4D14-AB5B-449535061CD6}" dt="2024-03-17T07:43:36.679" v="1732" actId="26606"/>
          <ac:spMkLst>
            <pc:docMk/>
            <pc:sldMk cId="27167255" sldId="261"/>
            <ac:spMk id="15" creationId="{D1EA859B-E555-4109-94F3-6700E046E008}"/>
          </ac:spMkLst>
        </pc:spChg>
        <pc:picChg chg="add mod ord">
          <ac:chgData name="Sean Deery" userId="708452738dea6297" providerId="LiveId" clId="{0F63C892-3440-4D14-AB5B-449535061CD6}" dt="2024-03-17T07:43:36.679" v="1732" actId="26606"/>
          <ac:picMkLst>
            <pc:docMk/>
            <pc:sldMk cId="27167255" sldId="261"/>
            <ac:picMk id="5" creationId="{CD90E411-BD67-BC33-AB8D-85B573746162}"/>
          </ac:picMkLst>
        </pc:picChg>
      </pc:sldChg>
      <pc:sldChg chg="addSp delSp modSp new mod ord setBg">
        <pc:chgData name="Sean Deery" userId="708452738dea6297" providerId="LiveId" clId="{0F63C892-3440-4D14-AB5B-449535061CD6}" dt="2024-03-17T07:40:33.084" v="1605" actId="26606"/>
        <pc:sldMkLst>
          <pc:docMk/>
          <pc:sldMk cId="2497055098" sldId="262"/>
        </pc:sldMkLst>
        <pc:spChg chg="mod">
          <ac:chgData name="Sean Deery" userId="708452738dea6297" providerId="LiveId" clId="{0F63C892-3440-4D14-AB5B-449535061CD6}" dt="2024-03-17T07:40:33.084" v="1605" actId="26606"/>
          <ac:spMkLst>
            <pc:docMk/>
            <pc:sldMk cId="2497055098" sldId="262"/>
            <ac:spMk id="2" creationId="{E39480FC-7813-532F-E649-1A524D09261A}"/>
          </ac:spMkLst>
        </pc:spChg>
        <pc:spChg chg="del">
          <ac:chgData name="Sean Deery" userId="708452738dea6297" providerId="LiveId" clId="{0F63C892-3440-4D14-AB5B-449535061CD6}" dt="2024-03-17T05:48:32.517" v="833"/>
          <ac:spMkLst>
            <pc:docMk/>
            <pc:sldMk cId="2497055098" sldId="262"/>
            <ac:spMk id="3" creationId="{27C9D73D-EA00-CD5E-BEF0-7EDA17468718}"/>
          </ac:spMkLst>
        </pc:spChg>
        <pc:spChg chg="mod ord">
          <ac:chgData name="Sean Deery" userId="708452738dea6297" providerId="LiveId" clId="{0F63C892-3440-4D14-AB5B-449535061CD6}" dt="2024-03-17T07:40:33.084" v="1605" actId="26606"/>
          <ac:spMkLst>
            <pc:docMk/>
            <pc:sldMk cId="2497055098" sldId="262"/>
            <ac:spMk id="4" creationId="{41A89848-886D-2676-59CE-DFD11A7CA2F5}"/>
          </ac:spMkLst>
        </pc:spChg>
        <pc:spChg chg="add del mod">
          <ac:chgData name="Sean Deery" userId="708452738dea6297" providerId="LiveId" clId="{0F63C892-3440-4D14-AB5B-449535061CD6}" dt="2024-03-17T05:51:30.585" v="837" actId="478"/>
          <ac:spMkLst>
            <pc:docMk/>
            <pc:sldMk cId="2497055098" sldId="262"/>
            <ac:spMk id="8" creationId="{75BFE4F7-C332-4A69-1C4A-F1F820C28A7E}"/>
          </ac:spMkLst>
        </pc:spChg>
        <pc:spChg chg="add del">
          <ac:chgData name="Sean Deery" userId="708452738dea6297" providerId="LiveId" clId="{0F63C892-3440-4D14-AB5B-449535061CD6}" dt="2024-03-17T07:40:20.301" v="1598" actId="26606"/>
          <ac:spMkLst>
            <pc:docMk/>
            <pc:sldMk cId="2497055098" sldId="262"/>
            <ac:spMk id="11" creationId="{04812C46-200A-4DEB-A05E-3ED6C68C2387}"/>
          </ac:spMkLst>
        </pc:spChg>
        <pc:spChg chg="add del">
          <ac:chgData name="Sean Deery" userId="708452738dea6297" providerId="LiveId" clId="{0F63C892-3440-4D14-AB5B-449535061CD6}" dt="2024-03-17T07:40:23.427" v="1600" actId="26606"/>
          <ac:spMkLst>
            <pc:docMk/>
            <pc:sldMk cId="2497055098" sldId="262"/>
            <ac:spMk id="13" creationId="{D4974D33-8DC5-464E-8C6D-BE58F0669C17}"/>
          </ac:spMkLst>
        </pc:spChg>
        <pc:spChg chg="add del">
          <ac:chgData name="Sean Deery" userId="708452738dea6297" providerId="LiveId" clId="{0F63C892-3440-4D14-AB5B-449535061CD6}" dt="2024-03-17T07:40:23.427" v="1600" actId="26606"/>
          <ac:spMkLst>
            <pc:docMk/>
            <pc:sldMk cId="2497055098" sldId="262"/>
            <ac:spMk id="14" creationId="{F13C74B1-5B17-4795-BED0-7140497B445A}"/>
          </ac:spMkLst>
        </pc:spChg>
        <pc:spChg chg="add del">
          <ac:chgData name="Sean Deery" userId="708452738dea6297" providerId="LiveId" clId="{0F63C892-3440-4D14-AB5B-449535061CD6}" dt="2024-03-17T07:40:29.421" v="1602" actId="26606"/>
          <ac:spMkLst>
            <pc:docMk/>
            <pc:sldMk cId="2497055098" sldId="262"/>
            <ac:spMk id="16" creationId="{23E547B5-89CF-4EC0-96DE-25771AED0799}"/>
          </ac:spMkLst>
        </pc:spChg>
        <pc:spChg chg="add del">
          <ac:chgData name="Sean Deery" userId="708452738dea6297" providerId="LiveId" clId="{0F63C892-3440-4D14-AB5B-449535061CD6}" dt="2024-03-17T07:40:29.421" v="1602" actId="26606"/>
          <ac:spMkLst>
            <pc:docMk/>
            <pc:sldMk cId="2497055098" sldId="262"/>
            <ac:spMk id="17" creationId="{3F0B8CEB-8279-4E5E-A0CE-1FC9F71736F2}"/>
          </ac:spMkLst>
        </pc:spChg>
        <pc:spChg chg="add del">
          <ac:chgData name="Sean Deery" userId="708452738dea6297" providerId="LiveId" clId="{0F63C892-3440-4D14-AB5B-449535061CD6}" dt="2024-03-17T07:40:33.071" v="1604" actId="26606"/>
          <ac:spMkLst>
            <pc:docMk/>
            <pc:sldMk cId="2497055098" sldId="262"/>
            <ac:spMk id="19" creationId="{743AA782-23D1-4521-8CAD-47662984AA08}"/>
          </ac:spMkLst>
        </pc:spChg>
        <pc:spChg chg="add del">
          <ac:chgData name="Sean Deery" userId="708452738dea6297" providerId="LiveId" clId="{0F63C892-3440-4D14-AB5B-449535061CD6}" dt="2024-03-17T07:40:33.071" v="1604" actId="26606"/>
          <ac:spMkLst>
            <pc:docMk/>
            <pc:sldMk cId="2497055098" sldId="262"/>
            <ac:spMk id="20" creationId="{71877DBC-BB60-40F0-AC93-2ACDBAAE60CE}"/>
          </ac:spMkLst>
        </pc:spChg>
        <pc:spChg chg="add">
          <ac:chgData name="Sean Deery" userId="708452738dea6297" providerId="LiveId" clId="{0F63C892-3440-4D14-AB5B-449535061CD6}" dt="2024-03-17T07:40:33.084" v="1605" actId="26606"/>
          <ac:spMkLst>
            <pc:docMk/>
            <pc:sldMk cId="2497055098" sldId="262"/>
            <ac:spMk id="22" creationId="{04812C46-200A-4DEB-A05E-3ED6C68C2387}"/>
          </ac:spMkLst>
        </pc:spChg>
        <pc:spChg chg="add">
          <ac:chgData name="Sean Deery" userId="708452738dea6297" providerId="LiveId" clId="{0F63C892-3440-4D14-AB5B-449535061CD6}" dt="2024-03-17T07:40:33.084" v="1605" actId="26606"/>
          <ac:spMkLst>
            <pc:docMk/>
            <pc:sldMk cId="2497055098" sldId="262"/>
            <ac:spMk id="23" creationId="{D1EA859B-E555-4109-94F3-6700E046E008}"/>
          </ac:spMkLst>
        </pc:spChg>
        <pc:picChg chg="add del mod">
          <ac:chgData name="Sean Deery" userId="708452738dea6297" providerId="LiveId" clId="{0F63C892-3440-4D14-AB5B-449535061CD6}" dt="2024-03-17T05:51:22.843" v="835" actId="478"/>
          <ac:picMkLst>
            <pc:docMk/>
            <pc:sldMk cId="2497055098" sldId="262"/>
            <ac:picMk id="5" creationId="{6F78F415-179D-B505-EA08-8898971DDD82}"/>
          </ac:picMkLst>
        </pc:picChg>
        <pc:picChg chg="add mod ord">
          <ac:chgData name="Sean Deery" userId="708452738dea6297" providerId="LiveId" clId="{0F63C892-3440-4D14-AB5B-449535061CD6}" dt="2024-03-17T07:40:33.084" v="1605" actId="26606"/>
          <ac:picMkLst>
            <pc:docMk/>
            <pc:sldMk cId="2497055098" sldId="262"/>
            <ac:picMk id="6" creationId="{5B2B2E84-ADEC-4322-6E71-046C98FFFC1E}"/>
          </ac:picMkLst>
        </pc:picChg>
      </pc:sldChg>
      <pc:sldChg chg="addSp modSp new mod setBg">
        <pc:chgData name="Sean Deery" userId="708452738dea6297" providerId="LiveId" clId="{0F63C892-3440-4D14-AB5B-449535061CD6}" dt="2024-03-17T07:40:05.456" v="1596" actId="26606"/>
        <pc:sldMkLst>
          <pc:docMk/>
          <pc:sldMk cId="2111358543" sldId="263"/>
        </pc:sldMkLst>
        <pc:spChg chg="mod">
          <ac:chgData name="Sean Deery" userId="708452738dea6297" providerId="LiveId" clId="{0F63C892-3440-4D14-AB5B-449535061CD6}" dt="2024-03-17T07:40:05.456" v="1596" actId="26606"/>
          <ac:spMkLst>
            <pc:docMk/>
            <pc:sldMk cId="2111358543" sldId="263"/>
            <ac:spMk id="2" creationId="{68B6B24E-598D-0111-CD54-42E095A45D9D}"/>
          </ac:spMkLst>
        </pc:spChg>
        <pc:spChg chg="mod">
          <ac:chgData name="Sean Deery" userId="708452738dea6297" providerId="LiveId" clId="{0F63C892-3440-4D14-AB5B-449535061CD6}" dt="2024-03-17T07:40:05.456" v="1596" actId="26606"/>
          <ac:spMkLst>
            <pc:docMk/>
            <pc:sldMk cId="2111358543" sldId="263"/>
            <ac:spMk id="3" creationId="{D9D9AF82-B588-98FD-7624-842B6BDBED4C}"/>
          </ac:spMkLst>
        </pc:spChg>
        <pc:spChg chg="add">
          <ac:chgData name="Sean Deery" userId="708452738dea6297" providerId="LiveId" clId="{0F63C892-3440-4D14-AB5B-449535061CD6}" dt="2024-03-17T07:40:05.456" v="1596" actId="26606"/>
          <ac:spMkLst>
            <pc:docMk/>
            <pc:sldMk cId="2111358543" sldId="263"/>
            <ac:spMk id="9" creationId="{32E62931-8EB4-42BB-BAAB-D8757BE66D8E}"/>
          </ac:spMkLst>
        </pc:spChg>
        <pc:picChg chg="add">
          <ac:chgData name="Sean Deery" userId="708452738dea6297" providerId="LiveId" clId="{0F63C892-3440-4D14-AB5B-449535061CD6}" dt="2024-03-17T07:40:05.456" v="1596" actId="26606"/>
          <ac:picMkLst>
            <pc:docMk/>
            <pc:sldMk cId="2111358543" sldId="263"/>
            <ac:picMk id="5" creationId="{0B84D19F-9493-8333-1682-B721DDEAF5A9}"/>
          </ac:picMkLst>
        </pc:picChg>
      </pc:sldChg>
      <pc:sldChg chg="addSp delSp modSp new mod setBg">
        <pc:chgData name="Sean Deery" userId="708452738dea6297" providerId="LiveId" clId="{0F63C892-3440-4D14-AB5B-449535061CD6}" dt="2024-03-17T07:41:40.847" v="1677" actId="26606"/>
        <pc:sldMkLst>
          <pc:docMk/>
          <pc:sldMk cId="459212191" sldId="264"/>
        </pc:sldMkLst>
        <pc:spChg chg="mod">
          <ac:chgData name="Sean Deery" userId="708452738dea6297" providerId="LiveId" clId="{0F63C892-3440-4D14-AB5B-449535061CD6}" dt="2024-03-17T07:41:40.847" v="1677" actId="26606"/>
          <ac:spMkLst>
            <pc:docMk/>
            <pc:sldMk cId="459212191" sldId="264"/>
            <ac:spMk id="2" creationId="{91D10A6B-BB15-77EF-B355-47B5CAB49582}"/>
          </ac:spMkLst>
        </pc:spChg>
        <pc:spChg chg="mod">
          <ac:chgData name="Sean Deery" userId="708452738dea6297" providerId="LiveId" clId="{0F63C892-3440-4D14-AB5B-449535061CD6}" dt="2024-03-17T07:41:40.847" v="1677" actId="26606"/>
          <ac:spMkLst>
            <pc:docMk/>
            <pc:sldMk cId="459212191" sldId="264"/>
            <ac:spMk id="3" creationId="{0379E85D-2E9F-DBCD-19B5-8DB0ED7B5FA6}"/>
          </ac:spMkLst>
        </pc:spChg>
        <pc:spChg chg="add del">
          <ac:chgData name="Sean Deery" userId="708452738dea6297" providerId="LiveId" clId="{0F63C892-3440-4D14-AB5B-449535061CD6}" dt="2024-03-17T07:41:40.829" v="1676" actId="26606"/>
          <ac:spMkLst>
            <pc:docMk/>
            <pc:sldMk cId="459212191" sldId="264"/>
            <ac:spMk id="9" creationId="{32E62931-8EB4-42BB-BAAB-D8757BE66D8E}"/>
          </ac:spMkLst>
        </pc:spChg>
        <pc:spChg chg="add">
          <ac:chgData name="Sean Deery" userId="708452738dea6297" providerId="LiveId" clId="{0F63C892-3440-4D14-AB5B-449535061CD6}" dt="2024-03-17T07:41:40.847" v="1677" actId="26606"/>
          <ac:spMkLst>
            <pc:docMk/>
            <pc:sldMk cId="459212191" sldId="264"/>
            <ac:spMk id="11" creationId="{82580482-BA80-420A-8A05-C58E97F26B21}"/>
          </ac:spMkLst>
        </pc:spChg>
        <pc:spChg chg="add">
          <ac:chgData name="Sean Deery" userId="708452738dea6297" providerId="LiveId" clId="{0F63C892-3440-4D14-AB5B-449535061CD6}" dt="2024-03-17T07:41:40.847" v="1677" actId="26606"/>
          <ac:spMkLst>
            <pc:docMk/>
            <pc:sldMk cId="459212191" sldId="264"/>
            <ac:spMk id="12" creationId="{9B7AD9F6-8CE7-4299-8FC6-328F4DCD3FF9}"/>
          </ac:spMkLst>
        </pc:spChg>
        <pc:picChg chg="add del">
          <ac:chgData name="Sean Deery" userId="708452738dea6297" providerId="LiveId" clId="{0F63C892-3440-4D14-AB5B-449535061CD6}" dt="2024-03-17T07:41:40.829" v="1676" actId="26606"/>
          <ac:picMkLst>
            <pc:docMk/>
            <pc:sldMk cId="459212191" sldId="264"/>
            <ac:picMk id="5" creationId="{B89136D5-11DC-130D-66CC-CCAADC55D940}"/>
          </ac:picMkLst>
        </pc:picChg>
        <pc:picChg chg="add">
          <ac:chgData name="Sean Deery" userId="708452738dea6297" providerId="LiveId" clId="{0F63C892-3440-4D14-AB5B-449535061CD6}" dt="2024-03-17T07:41:40.847" v="1677" actId="26606"/>
          <ac:picMkLst>
            <pc:docMk/>
            <pc:sldMk cId="459212191" sldId="264"/>
            <ac:picMk id="13" creationId="{7F8274EB-B5B1-9D59-DDC3-FDC9982BC4DE}"/>
          </ac:picMkLst>
        </pc:picChg>
      </pc:sldChg>
      <pc:sldChg chg="addSp delSp modSp new mod setBg">
        <pc:chgData name="Sean Deery" userId="708452738dea6297" providerId="LiveId" clId="{0F63C892-3440-4D14-AB5B-449535061CD6}" dt="2024-03-17T07:42:01.739" v="1678" actId="26606"/>
        <pc:sldMkLst>
          <pc:docMk/>
          <pc:sldMk cId="3948863291" sldId="265"/>
        </pc:sldMkLst>
        <pc:spChg chg="mod">
          <ac:chgData name="Sean Deery" userId="708452738dea6297" providerId="LiveId" clId="{0F63C892-3440-4D14-AB5B-449535061CD6}" dt="2024-03-17T07:42:01.739" v="1678" actId="26606"/>
          <ac:spMkLst>
            <pc:docMk/>
            <pc:sldMk cId="3948863291" sldId="265"/>
            <ac:spMk id="2" creationId="{A0BDB69D-A1A2-3DD7-4A54-66F6C76EB148}"/>
          </ac:spMkLst>
        </pc:spChg>
        <pc:spChg chg="del mod">
          <ac:chgData name="Sean Deery" userId="708452738dea6297" providerId="LiveId" clId="{0F63C892-3440-4D14-AB5B-449535061CD6}" dt="2024-03-17T07:42:01.739" v="1678" actId="26606"/>
          <ac:spMkLst>
            <pc:docMk/>
            <pc:sldMk cId="3948863291" sldId="265"/>
            <ac:spMk id="3" creationId="{9DFEE1AF-A1CE-9CA1-BEDD-21D5315A8077}"/>
          </ac:spMkLst>
        </pc:spChg>
        <pc:spChg chg="add">
          <ac:chgData name="Sean Deery" userId="708452738dea6297" providerId="LiveId" clId="{0F63C892-3440-4D14-AB5B-449535061CD6}" dt="2024-03-17T07:42:01.739" v="1678" actId="26606"/>
          <ac:spMkLst>
            <pc:docMk/>
            <pc:sldMk cId="3948863291" sldId="265"/>
            <ac:spMk id="9" creationId="{BACC6370-2D7E-4714-9D71-7542949D7D5D}"/>
          </ac:spMkLst>
        </pc:spChg>
        <pc:spChg chg="add">
          <ac:chgData name="Sean Deery" userId="708452738dea6297" providerId="LiveId" clId="{0F63C892-3440-4D14-AB5B-449535061CD6}" dt="2024-03-17T07:42:01.739" v="1678" actId="26606"/>
          <ac:spMkLst>
            <pc:docMk/>
            <pc:sldMk cId="3948863291" sldId="265"/>
            <ac:spMk id="11" creationId="{256B2C21-A230-48C0-8DF1-C46611373C44}"/>
          </ac:spMkLst>
        </pc:spChg>
        <pc:spChg chg="add">
          <ac:chgData name="Sean Deery" userId="708452738dea6297" providerId="LiveId" clId="{0F63C892-3440-4D14-AB5B-449535061CD6}" dt="2024-03-17T07:42:01.739" v="1678" actId="26606"/>
          <ac:spMkLst>
            <pc:docMk/>
            <pc:sldMk cId="3948863291" sldId="265"/>
            <ac:spMk id="13" creationId="{3847E18C-932D-4C95-AABA-FEC7C9499AD7}"/>
          </ac:spMkLst>
        </pc:spChg>
        <pc:spChg chg="add">
          <ac:chgData name="Sean Deery" userId="708452738dea6297" providerId="LiveId" clId="{0F63C892-3440-4D14-AB5B-449535061CD6}" dt="2024-03-17T07:42:01.739" v="1678" actId="26606"/>
          <ac:spMkLst>
            <pc:docMk/>
            <pc:sldMk cId="3948863291" sldId="265"/>
            <ac:spMk id="15" creationId="{3150CB11-0C61-439E-910F-5787759E72A0}"/>
          </ac:spMkLst>
        </pc:spChg>
        <pc:spChg chg="add">
          <ac:chgData name="Sean Deery" userId="708452738dea6297" providerId="LiveId" clId="{0F63C892-3440-4D14-AB5B-449535061CD6}" dt="2024-03-17T07:42:01.739" v="1678" actId="26606"/>
          <ac:spMkLst>
            <pc:docMk/>
            <pc:sldMk cId="3948863291" sldId="265"/>
            <ac:spMk id="17" creationId="{43F8A58B-5155-44CE-A5FF-7647B47D0A7A}"/>
          </ac:spMkLst>
        </pc:spChg>
        <pc:spChg chg="add">
          <ac:chgData name="Sean Deery" userId="708452738dea6297" providerId="LiveId" clId="{0F63C892-3440-4D14-AB5B-449535061CD6}" dt="2024-03-17T07:42:01.739" v="1678" actId="26606"/>
          <ac:spMkLst>
            <pc:docMk/>
            <pc:sldMk cId="3948863291" sldId="265"/>
            <ac:spMk id="19" creationId="{443F2ACA-E6D6-4028-82DD-F03C262D5DE6}"/>
          </ac:spMkLst>
        </pc:spChg>
        <pc:graphicFrameChg chg="add">
          <ac:chgData name="Sean Deery" userId="708452738dea6297" providerId="LiveId" clId="{0F63C892-3440-4D14-AB5B-449535061CD6}" dt="2024-03-17T07:42:01.739" v="1678" actId="26606"/>
          <ac:graphicFrameMkLst>
            <pc:docMk/>
            <pc:sldMk cId="3948863291" sldId="265"/>
            <ac:graphicFrameMk id="5" creationId="{C362E5E8-A5FE-3400-6ED4-31242E6B471C}"/>
          </ac:graphicFrameMkLst>
        </pc:graphicFrameChg>
      </pc:sldChg>
      <pc:sldChg chg="addSp delSp modSp new mod setBg">
        <pc:chgData name="Sean Deery" userId="708452738dea6297" providerId="LiveId" clId="{0F63C892-3440-4D14-AB5B-449535061CD6}" dt="2024-03-17T07:43:02.888" v="1729" actId="20577"/>
        <pc:sldMkLst>
          <pc:docMk/>
          <pc:sldMk cId="2927814329" sldId="266"/>
        </pc:sldMkLst>
        <pc:spChg chg="mod">
          <ac:chgData name="Sean Deery" userId="708452738dea6297" providerId="LiveId" clId="{0F63C892-3440-4D14-AB5B-449535061CD6}" dt="2024-03-17T07:42:37.515" v="1679" actId="26606"/>
          <ac:spMkLst>
            <pc:docMk/>
            <pc:sldMk cId="2927814329" sldId="266"/>
            <ac:spMk id="2" creationId="{C3F31B1D-F12D-4C1F-02AF-4BCB14F76156}"/>
          </ac:spMkLst>
        </pc:spChg>
        <pc:spChg chg="del">
          <ac:chgData name="Sean Deery" userId="708452738dea6297" providerId="LiveId" clId="{0F63C892-3440-4D14-AB5B-449535061CD6}" dt="2024-03-17T06:28:57.880" v="1425"/>
          <ac:spMkLst>
            <pc:docMk/>
            <pc:sldMk cId="2927814329" sldId="266"/>
            <ac:spMk id="3" creationId="{85EAF376-CB5E-ED05-AFD9-9297BA043DFF}"/>
          </ac:spMkLst>
        </pc:spChg>
        <pc:spChg chg="mod">
          <ac:chgData name="Sean Deery" userId="708452738dea6297" providerId="LiveId" clId="{0F63C892-3440-4D14-AB5B-449535061CD6}" dt="2024-03-17T07:43:02.888" v="1729" actId="20577"/>
          <ac:spMkLst>
            <pc:docMk/>
            <pc:sldMk cId="2927814329" sldId="266"/>
            <ac:spMk id="4" creationId="{1219D2AA-7315-6384-E22C-1E9EDD810F41}"/>
          </ac:spMkLst>
        </pc:spChg>
        <pc:spChg chg="add del mod">
          <ac:chgData name="Sean Deery" userId="708452738dea6297" providerId="LiveId" clId="{0F63C892-3440-4D14-AB5B-449535061CD6}" dt="2024-03-17T06:56:02.424" v="1518"/>
          <ac:spMkLst>
            <pc:docMk/>
            <pc:sldMk cId="2927814329" sldId="266"/>
            <ac:spMk id="7" creationId="{66A3F8F8-8311-6E1B-7832-42D34E718A17}"/>
          </ac:spMkLst>
        </pc:spChg>
        <pc:spChg chg="add">
          <ac:chgData name="Sean Deery" userId="708452738dea6297" providerId="LiveId" clId="{0F63C892-3440-4D14-AB5B-449535061CD6}" dt="2024-03-17T07:42:37.515" v="1679" actId="26606"/>
          <ac:spMkLst>
            <pc:docMk/>
            <pc:sldMk cId="2927814329" sldId="266"/>
            <ac:spMk id="13" creationId="{0288C6B4-AFC3-407F-A595-EFFD38D4CCAF}"/>
          </ac:spMkLst>
        </pc:spChg>
        <pc:spChg chg="add">
          <ac:chgData name="Sean Deery" userId="708452738dea6297" providerId="LiveId" clId="{0F63C892-3440-4D14-AB5B-449535061CD6}" dt="2024-03-17T07:42:37.515" v="1679" actId="26606"/>
          <ac:spMkLst>
            <pc:docMk/>
            <pc:sldMk cId="2927814329" sldId="266"/>
            <ac:spMk id="15" creationId="{CF236821-17FE-429B-8D2C-08E13A64EA40}"/>
          </ac:spMkLst>
        </pc:spChg>
        <pc:spChg chg="add">
          <ac:chgData name="Sean Deery" userId="708452738dea6297" providerId="LiveId" clId="{0F63C892-3440-4D14-AB5B-449535061CD6}" dt="2024-03-17T07:42:37.515" v="1679" actId="26606"/>
          <ac:spMkLst>
            <pc:docMk/>
            <pc:sldMk cId="2927814329" sldId="266"/>
            <ac:spMk id="17" creationId="{C0BDBCD2-E081-43AB-9119-C55465E59757}"/>
          </ac:spMkLst>
        </pc:spChg>
        <pc:spChg chg="add">
          <ac:chgData name="Sean Deery" userId="708452738dea6297" providerId="LiveId" clId="{0F63C892-3440-4D14-AB5B-449535061CD6}" dt="2024-03-17T07:42:37.515" v="1679" actId="26606"/>
          <ac:spMkLst>
            <pc:docMk/>
            <pc:sldMk cId="2927814329" sldId="266"/>
            <ac:spMk id="19" creationId="{98E79BE4-34FE-485A-98A5-92CE8F7C4743}"/>
          </ac:spMkLst>
        </pc:spChg>
        <pc:spChg chg="add">
          <ac:chgData name="Sean Deery" userId="708452738dea6297" providerId="LiveId" clId="{0F63C892-3440-4D14-AB5B-449535061CD6}" dt="2024-03-17T07:42:37.515" v="1679" actId="26606"/>
          <ac:spMkLst>
            <pc:docMk/>
            <pc:sldMk cId="2927814329" sldId="266"/>
            <ac:spMk id="21" creationId="{7A5F0580-5EE9-419F-96EE-B6529EF6E7D0}"/>
          </ac:spMkLst>
        </pc:spChg>
        <pc:picChg chg="add del mod">
          <ac:chgData name="Sean Deery" userId="708452738dea6297" providerId="LiveId" clId="{0F63C892-3440-4D14-AB5B-449535061CD6}" dt="2024-03-17T06:55:55.159" v="1517" actId="478"/>
          <ac:picMkLst>
            <pc:docMk/>
            <pc:sldMk cId="2927814329" sldId="266"/>
            <ac:picMk id="5" creationId="{B37A2673-C1A1-4C64-B648-06D5BD9A14C7}"/>
          </ac:picMkLst>
        </pc:picChg>
        <pc:picChg chg="add mod">
          <ac:chgData name="Sean Deery" userId="708452738dea6297" providerId="LiveId" clId="{0F63C892-3440-4D14-AB5B-449535061CD6}" dt="2024-03-17T07:42:37.515" v="1679" actId="26606"/>
          <ac:picMkLst>
            <pc:docMk/>
            <pc:sldMk cId="2927814329" sldId="266"/>
            <ac:picMk id="8" creationId="{D7932430-35EC-9155-B5DF-4B9C1C5CD1CE}"/>
          </ac:picMkLst>
        </pc:picChg>
      </pc:sldChg>
      <pc:sldChg chg="addSp delSp modSp new del mod">
        <pc:chgData name="Sean Deery" userId="708452738dea6297" providerId="LiveId" clId="{0F63C892-3440-4D14-AB5B-449535061CD6}" dt="2024-03-17T06:28:07.979" v="1424" actId="2696"/>
        <pc:sldMkLst>
          <pc:docMk/>
          <pc:sldMk cId="2240771642" sldId="267"/>
        </pc:sldMkLst>
        <pc:spChg chg="del">
          <ac:chgData name="Sean Deery" userId="708452738dea6297" providerId="LiveId" clId="{0F63C892-3440-4D14-AB5B-449535061CD6}" dt="2024-03-17T06:24:00.849" v="1223" actId="3680"/>
          <ac:spMkLst>
            <pc:docMk/>
            <pc:sldMk cId="2240771642" sldId="267"/>
            <ac:spMk id="3" creationId="{2B4DE53F-95A2-0633-721A-399A163CC82E}"/>
          </ac:spMkLst>
        </pc:spChg>
        <pc:graphicFrameChg chg="add mod ord modGraphic">
          <ac:chgData name="Sean Deery" userId="708452738dea6297" providerId="LiveId" clId="{0F63C892-3440-4D14-AB5B-449535061CD6}" dt="2024-03-17T06:24:46.746" v="1292" actId="20577"/>
          <ac:graphicFrameMkLst>
            <pc:docMk/>
            <pc:sldMk cId="2240771642" sldId="267"/>
            <ac:graphicFrameMk id="4" creationId="{CF695477-DA41-0BFE-B769-3C96BD0F497B}"/>
          </ac:graphicFrameMkLst>
        </pc:graphicFrameChg>
      </pc:sldChg>
      <pc:sldChg chg="addSp delSp modSp new mod setBg">
        <pc:chgData name="Sean Deery" userId="708452738dea6297" providerId="LiveId" clId="{0F63C892-3440-4D14-AB5B-449535061CD6}" dt="2024-03-17T07:50:38.076" v="2079" actId="26606"/>
        <pc:sldMkLst>
          <pc:docMk/>
          <pc:sldMk cId="4166528133" sldId="267"/>
        </pc:sldMkLst>
        <pc:spChg chg="mod">
          <ac:chgData name="Sean Deery" userId="708452738dea6297" providerId="LiveId" clId="{0F63C892-3440-4D14-AB5B-449535061CD6}" dt="2024-03-17T07:50:38.076" v="2079" actId="26606"/>
          <ac:spMkLst>
            <pc:docMk/>
            <pc:sldMk cId="4166528133" sldId="267"/>
            <ac:spMk id="2" creationId="{C6D6FF03-796D-04E1-2AD4-E708A48FFE7A}"/>
          </ac:spMkLst>
        </pc:spChg>
        <pc:spChg chg="mod">
          <ac:chgData name="Sean Deery" userId="708452738dea6297" providerId="LiveId" clId="{0F63C892-3440-4D14-AB5B-449535061CD6}" dt="2024-03-17T07:50:38.076" v="2079" actId="26606"/>
          <ac:spMkLst>
            <pc:docMk/>
            <pc:sldMk cId="4166528133" sldId="267"/>
            <ac:spMk id="3" creationId="{4F345C55-1482-D13B-E767-B726ADB3410C}"/>
          </ac:spMkLst>
        </pc:spChg>
        <pc:spChg chg="add del">
          <ac:chgData name="Sean Deery" userId="708452738dea6297" providerId="LiveId" clId="{0F63C892-3440-4D14-AB5B-449535061CD6}" dt="2024-03-17T07:50:38.058" v="2078" actId="26606"/>
          <ac:spMkLst>
            <pc:docMk/>
            <pc:sldMk cId="4166528133" sldId="267"/>
            <ac:spMk id="9" creationId="{3ECBE1F1-D69B-4AFA-ABD5-8E41720EF6DE}"/>
          </ac:spMkLst>
        </pc:spChg>
        <pc:spChg chg="add del">
          <ac:chgData name="Sean Deery" userId="708452738dea6297" providerId="LiveId" clId="{0F63C892-3440-4D14-AB5B-449535061CD6}" dt="2024-03-17T07:50:38.058" v="2078" actId="26606"/>
          <ac:spMkLst>
            <pc:docMk/>
            <pc:sldMk cId="4166528133" sldId="267"/>
            <ac:spMk id="11" creationId="{603A6265-E10C-4B85-9C20-E75FCAF9CC63}"/>
          </ac:spMkLst>
        </pc:spChg>
        <pc:spChg chg="add">
          <ac:chgData name="Sean Deery" userId="708452738dea6297" providerId="LiveId" clId="{0F63C892-3440-4D14-AB5B-449535061CD6}" dt="2024-03-17T07:50:38.076" v="2079" actId="26606"/>
          <ac:spMkLst>
            <pc:docMk/>
            <pc:sldMk cId="4166528133" sldId="267"/>
            <ac:spMk id="13" creationId="{D0300FD3-5AF1-6305-15FA-9078072672E2}"/>
          </ac:spMkLst>
        </pc:spChg>
        <pc:spChg chg="add">
          <ac:chgData name="Sean Deery" userId="708452738dea6297" providerId="LiveId" clId="{0F63C892-3440-4D14-AB5B-449535061CD6}" dt="2024-03-17T07:50:38.076" v="2079" actId="26606"/>
          <ac:spMkLst>
            <pc:docMk/>
            <pc:sldMk cId="4166528133" sldId="267"/>
            <ac:spMk id="14" creationId="{9F7D5CDA-D291-4307-BF55-1381FED29634}"/>
          </ac:spMkLst>
        </pc:spChg>
        <pc:spChg chg="add">
          <ac:chgData name="Sean Deery" userId="708452738dea6297" providerId="LiveId" clId="{0F63C892-3440-4D14-AB5B-449535061CD6}" dt="2024-03-17T07:50:38.076" v="2079" actId="26606"/>
          <ac:spMkLst>
            <pc:docMk/>
            <pc:sldMk cId="4166528133" sldId="267"/>
            <ac:spMk id="16" creationId="{59B296B9-C5A5-4E4F-9B60-C907B5F1466C}"/>
          </ac:spMkLst>
        </pc:spChg>
        <pc:picChg chg="add del">
          <ac:chgData name="Sean Deery" userId="708452738dea6297" providerId="LiveId" clId="{0F63C892-3440-4D14-AB5B-449535061CD6}" dt="2024-03-17T07:50:38.058" v="2078" actId="26606"/>
          <ac:picMkLst>
            <pc:docMk/>
            <pc:sldMk cId="4166528133" sldId="267"/>
            <ac:picMk id="5" creationId="{AF3B83AE-9A3A-D6AD-2CAB-8DFBC16FF574}"/>
          </ac:picMkLst>
        </pc:picChg>
        <pc:picChg chg="add">
          <ac:chgData name="Sean Deery" userId="708452738dea6297" providerId="LiveId" clId="{0F63C892-3440-4D14-AB5B-449535061CD6}" dt="2024-03-17T07:50:38.076" v="2079" actId="26606"/>
          <ac:picMkLst>
            <pc:docMk/>
            <pc:sldMk cId="4166528133" sldId="267"/>
            <ac:picMk id="15" creationId="{DBCB2DA8-E35A-377F-825D-472534EDD4A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4011D-464F-4498-9E71-48A5BF6E2FC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C2AD10-4DF2-4B03-BA77-222F4D4F2F72}">
      <dgm:prSet/>
      <dgm:spPr/>
      <dgm:t>
        <a:bodyPr/>
        <a:lstStyle/>
        <a:p>
          <a:r>
            <a:rPr lang="en-US"/>
            <a:t>Customer Churn in Telecom</a:t>
          </a:r>
        </a:p>
      </dgm:t>
    </dgm:pt>
    <dgm:pt modelId="{06187CA7-86E4-445E-9673-3B856785D494}" type="parTrans" cxnId="{F79364D0-6009-4959-826F-9DDD4E4EC82E}">
      <dgm:prSet/>
      <dgm:spPr/>
      <dgm:t>
        <a:bodyPr/>
        <a:lstStyle/>
        <a:p>
          <a:endParaRPr lang="en-US"/>
        </a:p>
      </dgm:t>
    </dgm:pt>
    <dgm:pt modelId="{A3B56D9C-7A24-4703-8E48-A15AD65BC2A9}" type="sibTrans" cxnId="{F79364D0-6009-4959-826F-9DDD4E4EC82E}">
      <dgm:prSet/>
      <dgm:spPr/>
      <dgm:t>
        <a:bodyPr/>
        <a:lstStyle/>
        <a:p>
          <a:endParaRPr lang="en-US"/>
        </a:p>
      </dgm:t>
    </dgm:pt>
    <dgm:pt modelId="{13BC71A6-F58D-4EFA-8FCE-63C744DD553E}">
      <dgm:prSet/>
      <dgm:spPr/>
      <dgm:t>
        <a:bodyPr/>
        <a:lstStyle/>
        <a:p>
          <a:r>
            <a:rPr lang="en-US"/>
            <a:t>Problem Background</a:t>
          </a:r>
        </a:p>
      </dgm:t>
    </dgm:pt>
    <dgm:pt modelId="{8C3314FA-F4E1-421E-BA2D-F475493EE885}" type="parTrans" cxnId="{9DFCFA74-25F7-4D7F-B490-49059A8EA01A}">
      <dgm:prSet/>
      <dgm:spPr/>
      <dgm:t>
        <a:bodyPr/>
        <a:lstStyle/>
        <a:p>
          <a:endParaRPr lang="en-US"/>
        </a:p>
      </dgm:t>
    </dgm:pt>
    <dgm:pt modelId="{C9C890E8-2D9D-4C24-A06C-238E13D84F01}" type="sibTrans" cxnId="{9DFCFA74-25F7-4D7F-B490-49059A8EA01A}">
      <dgm:prSet/>
      <dgm:spPr/>
      <dgm:t>
        <a:bodyPr/>
        <a:lstStyle/>
        <a:p>
          <a:endParaRPr lang="en-US"/>
        </a:p>
      </dgm:t>
    </dgm:pt>
    <dgm:pt modelId="{0EC9E589-EE7F-423C-8D6F-349795623E1D}">
      <dgm:prSet/>
      <dgm:spPr/>
      <dgm:t>
        <a:bodyPr/>
        <a:lstStyle/>
        <a:p>
          <a:r>
            <a:rPr lang="en-US"/>
            <a:t>Data</a:t>
          </a:r>
        </a:p>
      </dgm:t>
    </dgm:pt>
    <dgm:pt modelId="{3F6E40B0-8BAB-4EAA-8844-FABD297E3893}" type="parTrans" cxnId="{D2A471FB-9767-4175-BAD3-B74EA697793A}">
      <dgm:prSet/>
      <dgm:spPr/>
      <dgm:t>
        <a:bodyPr/>
        <a:lstStyle/>
        <a:p>
          <a:endParaRPr lang="en-US"/>
        </a:p>
      </dgm:t>
    </dgm:pt>
    <dgm:pt modelId="{38AE2E50-3573-481B-AEAE-0462D3535B30}" type="sibTrans" cxnId="{D2A471FB-9767-4175-BAD3-B74EA697793A}">
      <dgm:prSet/>
      <dgm:spPr/>
      <dgm:t>
        <a:bodyPr/>
        <a:lstStyle/>
        <a:p>
          <a:endParaRPr lang="en-US"/>
        </a:p>
      </dgm:t>
    </dgm:pt>
    <dgm:pt modelId="{11AD8537-B567-4FDC-8964-4E57747A3A07}">
      <dgm:prSet/>
      <dgm:spPr/>
      <dgm:t>
        <a:bodyPr/>
        <a:lstStyle/>
        <a:p>
          <a:r>
            <a:rPr lang="en-US"/>
            <a:t>Exploratory Analysis</a:t>
          </a:r>
        </a:p>
      </dgm:t>
    </dgm:pt>
    <dgm:pt modelId="{F59686E9-78BC-4552-B189-377FD40D1D49}" type="parTrans" cxnId="{80165C75-B3AD-4027-8C7E-76D91BC39F55}">
      <dgm:prSet/>
      <dgm:spPr/>
      <dgm:t>
        <a:bodyPr/>
        <a:lstStyle/>
        <a:p>
          <a:endParaRPr lang="en-US"/>
        </a:p>
      </dgm:t>
    </dgm:pt>
    <dgm:pt modelId="{EF5F3B6C-4A7B-4F08-9672-196BC308AA10}" type="sibTrans" cxnId="{80165C75-B3AD-4027-8C7E-76D91BC39F55}">
      <dgm:prSet/>
      <dgm:spPr/>
      <dgm:t>
        <a:bodyPr/>
        <a:lstStyle/>
        <a:p>
          <a:endParaRPr lang="en-US"/>
        </a:p>
      </dgm:t>
    </dgm:pt>
    <dgm:pt modelId="{66AE9A92-378A-4750-8DA9-38025394960F}">
      <dgm:prSet/>
      <dgm:spPr/>
      <dgm:t>
        <a:bodyPr/>
        <a:lstStyle/>
        <a:p>
          <a:r>
            <a:rPr lang="en-US"/>
            <a:t>Demographic Data</a:t>
          </a:r>
        </a:p>
      </dgm:t>
    </dgm:pt>
    <dgm:pt modelId="{41FE5013-25EB-43A1-AD7D-FB564850D70F}" type="parTrans" cxnId="{16EE76B7-65BD-44E3-A481-F891F21183B7}">
      <dgm:prSet/>
      <dgm:spPr/>
      <dgm:t>
        <a:bodyPr/>
        <a:lstStyle/>
        <a:p>
          <a:endParaRPr lang="en-US"/>
        </a:p>
      </dgm:t>
    </dgm:pt>
    <dgm:pt modelId="{E97EB6BB-0D4E-403A-9F6E-50F09F602838}" type="sibTrans" cxnId="{16EE76B7-65BD-44E3-A481-F891F21183B7}">
      <dgm:prSet/>
      <dgm:spPr/>
      <dgm:t>
        <a:bodyPr/>
        <a:lstStyle/>
        <a:p>
          <a:endParaRPr lang="en-US"/>
        </a:p>
      </dgm:t>
    </dgm:pt>
    <dgm:pt modelId="{246B8C51-D3DD-42DA-BF38-26BA97E33A72}">
      <dgm:prSet/>
      <dgm:spPr/>
      <dgm:t>
        <a:bodyPr/>
        <a:lstStyle/>
        <a:p>
          <a:r>
            <a:rPr lang="en-US"/>
            <a:t>Customer Relationship Data</a:t>
          </a:r>
        </a:p>
      </dgm:t>
    </dgm:pt>
    <dgm:pt modelId="{6B1ADCFE-7DFA-4C35-9B76-5C2DD6BC40EE}" type="parTrans" cxnId="{089293E2-09F1-4C65-8F88-2C2BF3EA93E2}">
      <dgm:prSet/>
      <dgm:spPr/>
      <dgm:t>
        <a:bodyPr/>
        <a:lstStyle/>
        <a:p>
          <a:endParaRPr lang="en-US"/>
        </a:p>
      </dgm:t>
    </dgm:pt>
    <dgm:pt modelId="{11B75222-CFC1-422C-96B7-23F3FC7DEE23}" type="sibTrans" cxnId="{089293E2-09F1-4C65-8F88-2C2BF3EA93E2}">
      <dgm:prSet/>
      <dgm:spPr/>
      <dgm:t>
        <a:bodyPr/>
        <a:lstStyle/>
        <a:p>
          <a:endParaRPr lang="en-US"/>
        </a:p>
      </dgm:t>
    </dgm:pt>
    <dgm:pt modelId="{30823047-2C8F-4538-B305-AA78BCCAA45E}">
      <dgm:prSet/>
      <dgm:spPr/>
      <dgm:t>
        <a:bodyPr/>
        <a:lstStyle/>
        <a:p>
          <a:r>
            <a:rPr lang="en-US"/>
            <a:t>Models</a:t>
          </a:r>
        </a:p>
      </dgm:t>
    </dgm:pt>
    <dgm:pt modelId="{D82FEA56-1705-49C9-9DDE-CE6AFEC4C662}" type="parTrans" cxnId="{FF11997A-9DE1-431D-9955-648FA1DA54FF}">
      <dgm:prSet/>
      <dgm:spPr/>
      <dgm:t>
        <a:bodyPr/>
        <a:lstStyle/>
        <a:p>
          <a:endParaRPr lang="en-US"/>
        </a:p>
      </dgm:t>
    </dgm:pt>
    <dgm:pt modelId="{500AC77E-272C-4881-A288-E9A30C282F77}" type="sibTrans" cxnId="{FF11997A-9DE1-431D-9955-648FA1DA54FF}">
      <dgm:prSet/>
      <dgm:spPr/>
      <dgm:t>
        <a:bodyPr/>
        <a:lstStyle/>
        <a:p>
          <a:endParaRPr lang="en-US"/>
        </a:p>
      </dgm:t>
    </dgm:pt>
    <dgm:pt modelId="{4613295E-FAB3-4087-BD2C-C9064FD08FAB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6A5474AC-3388-4110-AB41-55279659B837}" type="parTrans" cxnId="{A22568FC-82CB-47B4-B4B8-2BF5D6991735}">
      <dgm:prSet/>
      <dgm:spPr/>
      <dgm:t>
        <a:bodyPr/>
        <a:lstStyle/>
        <a:p>
          <a:endParaRPr lang="en-US"/>
        </a:p>
      </dgm:t>
    </dgm:pt>
    <dgm:pt modelId="{63FA8526-66C9-405E-ACB8-DDEFB4851DD6}" type="sibTrans" cxnId="{A22568FC-82CB-47B4-B4B8-2BF5D6991735}">
      <dgm:prSet/>
      <dgm:spPr/>
      <dgm:t>
        <a:bodyPr/>
        <a:lstStyle/>
        <a:p>
          <a:endParaRPr lang="en-US"/>
        </a:p>
      </dgm:t>
    </dgm:pt>
    <dgm:pt modelId="{9AF7CD9D-0C15-4DC1-9B6C-9D9CAB64DE08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9E37473A-E072-4C08-9BE2-78E4F723579C}" type="parTrans" cxnId="{932DEDDC-ADE8-49DC-A58E-E9F1E64FC714}">
      <dgm:prSet/>
      <dgm:spPr/>
      <dgm:t>
        <a:bodyPr/>
        <a:lstStyle/>
        <a:p>
          <a:endParaRPr lang="en-US"/>
        </a:p>
      </dgm:t>
    </dgm:pt>
    <dgm:pt modelId="{3C0A27B8-8767-42A2-AE74-38DD1193CBFF}" type="sibTrans" cxnId="{932DEDDC-ADE8-49DC-A58E-E9F1E64FC714}">
      <dgm:prSet/>
      <dgm:spPr/>
      <dgm:t>
        <a:bodyPr/>
        <a:lstStyle/>
        <a:p>
          <a:endParaRPr lang="en-US"/>
        </a:p>
      </dgm:t>
    </dgm:pt>
    <dgm:pt modelId="{66E09650-06A3-47FC-84E9-273017E10FA4}">
      <dgm:prSet/>
      <dgm:spPr/>
      <dgm:t>
        <a:bodyPr/>
        <a:lstStyle/>
        <a:p>
          <a:r>
            <a:rPr lang="en-US"/>
            <a:t>Support Vector Machine</a:t>
          </a:r>
        </a:p>
      </dgm:t>
    </dgm:pt>
    <dgm:pt modelId="{367C716A-300C-49D1-8E00-05152DE54721}" type="parTrans" cxnId="{4A69250C-5FD9-424E-8A38-35AE30D8DBAC}">
      <dgm:prSet/>
      <dgm:spPr/>
      <dgm:t>
        <a:bodyPr/>
        <a:lstStyle/>
        <a:p>
          <a:endParaRPr lang="en-US"/>
        </a:p>
      </dgm:t>
    </dgm:pt>
    <dgm:pt modelId="{FFC9726D-FA96-495A-A974-D7EC97638FA5}" type="sibTrans" cxnId="{4A69250C-5FD9-424E-8A38-35AE30D8DBAC}">
      <dgm:prSet/>
      <dgm:spPr/>
      <dgm:t>
        <a:bodyPr/>
        <a:lstStyle/>
        <a:p>
          <a:endParaRPr lang="en-US"/>
        </a:p>
      </dgm:t>
    </dgm:pt>
    <dgm:pt modelId="{7C947005-5182-403D-BDC0-2F40F7BF7DF5}" type="pres">
      <dgm:prSet presAssocID="{3A14011D-464F-4498-9E71-48A5BF6E2FCB}" presName="linear" presStyleCnt="0">
        <dgm:presLayoutVars>
          <dgm:dir/>
          <dgm:animLvl val="lvl"/>
          <dgm:resizeHandles val="exact"/>
        </dgm:presLayoutVars>
      </dgm:prSet>
      <dgm:spPr/>
    </dgm:pt>
    <dgm:pt modelId="{ED0BD7C5-5F7A-4DFC-9737-B678264D91A1}" type="pres">
      <dgm:prSet presAssocID="{6CC2AD10-4DF2-4B03-BA77-222F4D4F2F72}" presName="parentLin" presStyleCnt="0"/>
      <dgm:spPr/>
    </dgm:pt>
    <dgm:pt modelId="{05A658D8-C3D8-4DB8-AB60-089F09B0FA59}" type="pres">
      <dgm:prSet presAssocID="{6CC2AD10-4DF2-4B03-BA77-222F4D4F2F72}" presName="parentLeftMargin" presStyleLbl="node1" presStyleIdx="0" presStyleCnt="3"/>
      <dgm:spPr/>
    </dgm:pt>
    <dgm:pt modelId="{F3AA0CFD-C933-4425-A309-CF94786A9198}" type="pres">
      <dgm:prSet presAssocID="{6CC2AD10-4DF2-4B03-BA77-222F4D4F2F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A531C4-42F3-4884-B499-044086D7DBC2}" type="pres">
      <dgm:prSet presAssocID="{6CC2AD10-4DF2-4B03-BA77-222F4D4F2F72}" presName="negativeSpace" presStyleCnt="0"/>
      <dgm:spPr/>
    </dgm:pt>
    <dgm:pt modelId="{9FDBFF84-3DE7-4D4B-9CC0-F8AE6D69A636}" type="pres">
      <dgm:prSet presAssocID="{6CC2AD10-4DF2-4B03-BA77-222F4D4F2F72}" presName="childText" presStyleLbl="conFgAcc1" presStyleIdx="0" presStyleCnt="3">
        <dgm:presLayoutVars>
          <dgm:bulletEnabled val="1"/>
        </dgm:presLayoutVars>
      </dgm:prSet>
      <dgm:spPr/>
    </dgm:pt>
    <dgm:pt modelId="{3410E132-9348-4F58-94AC-6D0916D1CD4A}" type="pres">
      <dgm:prSet presAssocID="{A3B56D9C-7A24-4703-8E48-A15AD65BC2A9}" presName="spaceBetweenRectangles" presStyleCnt="0"/>
      <dgm:spPr/>
    </dgm:pt>
    <dgm:pt modelId="{F08D88C7-AE6B-45BB-939E-DB51895B81DA}" type="pres">
      <dgm:prSet presAssocID="{11AD8537-B567-4FDC-8964-4E57747A3A07}" presName="parentLin" presStyleCnt="0"/>
      <dgm:spPr/>
    </dgm:pt>
    <dgm:pt modelId="{7AD5B36A-6797-49FC-805A-2AE4E15054D5}" type="pres">
      <dgm:prSet presAssocID="{11AD8537-B567-4FDC-8964-4E57747A3A07}" presName="parentLeftMargin" presStyleLbl="node1" presStyleIdx="0" presStyleCnt="3"/>
      <dgm:spPr/>
    </dgm:pt>
    <dgm:pt modelId="{C1B4BB2F-62CA-4E52-8A1D-9730DBC88D0C}" type="pres">
      <dgm:prSet presAssocID="{11AD8537-B567-4FDC-8964-4E57747A3A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F82D07-1F85-4DE1-BF37-9D03A96FE1C6}" type="pres">
      <dgm:prSet presAssocID="{11AD8537-B567-4FDC-8964-4E57747A3A07}" presName="negativeSpace" presStyleCnt="0"/>
      <dgm:spPr/>
    </dgm:pt>
    <dgm:pt modelId="{12932F13-112F-4C67-90D2-D1D57FC2C6EF}" type="pres">
      <dgm:prSet presAssocID="{11AD8537-B567-4FDC-8964-4E57747A3A07}" presName="childText" presStyleLbl="conFgAcc1" presStyleIdx="1" presStyleCnt="3">
        <dgm:presLayoutVars>
          <dgm:bulletEnabled val="1"/>
        </dgm:presLayoutVars>
      </dgm:prSet>
      <dgm:spPr/>
    </dgm:pt>
    <dgm:pt modelId="{FEA65174-D9CD-493C-9A62-2E4F70AB7CB2}" type="pres">
      <dgm:prSet presAssocID="{EF5F3B6C-4A7B-4F08-9672-196BC308AA10}" presName="spaceBetweenRectangles" presStyleCnt="0"/>
      <dgm:spPr/>
    </dgm:pt>
    <dgm:pt modelId="{9DFC9423-9221-4F6E-9D14-2A4DB18CB9D7}" type="pres">
      <dgm:prSet presAssocID="{30823047-2C8F-4538-B305-AA78BCCAA45E}" presName="parentLin" presStyleCnt="0"/>
      <dgm:spPr/>
    </dgm:pt>
    <dgm:pt modelId="{87CDAA3C-F0D5-4673-867C-6BD66E6B2232}" type="pres">
      <dgm:prSet presAssocID="{30823047-2C8F-4538-B305-AA78BCCAA45E}" presName="parentLeftMargin" presStyleLbl="node1" presStyleIdx="1" presStyleCnt="3"/>
      <dgm:spPr/>
    </dgm:pt>
    <dgm:pt modelId="{E8759E78-0918-483D-8EE8-E6BDF252C8AE}" type="pres">
      <dgm:prSet presAssocID="{30823047-2C8F-4538-B305-AA78BCCAA4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D59EAE-D583-4DDF-B529-B44B0DB5FC0C}" type="pres">
      <dgm:prSet presAssocID="{30823047-2C8F-4538-B305-AA78BCCAA45E}" presName="negativeSpace" presStyleCnt="0"/>
      <dgm:spPr/>
    </dgm:pt>
    <dgm:pt modelId="{A727CEA9-BC79-45EF-8CE5-2589BF811923}" type="pres">
      <dgm:prSet presAssocID="{30823047-2C8F-4538-B305-AA78BCCAA4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69250C-5FD9-424E-8A38-35AE30D8DBAC}" srcId="{30823047-2C8F-4538-B305-AA78BCCAA45E}" destId="{66E09650-06A3-47FC-84E9-273017E10FA4}" srcOrd="2" destOrd="0" parTransId="{367C716A-300C-49D1-8E00-05152DE54721}" sibTransId="{FFC9726D-FA96-495A-A974-D7EC97638FA5}"/>
    <dgm:cxn modelId="{49088515-98B6-470E-B100-0E6B949E4F5E}" type="presOf" srcId="{9AF7CD9D-0C15-4DC1-9B6C-9D9CAB64DE08}" destId="{A727CEA9-BC79-45EF-8CE5-2589BF811923}" srcOrd="0" destOrd="1" presId="urn:microsoft.com/office/officeart/2005/8/layout/list1"/>
    <dgm:cxn modelId="{AFCC7928-9B6D-4AC6-B793-F61653AECE93}" type="presOf" srcId="{66E09650-06A3-47FC-84E9-273017E10FA4}" destId="{A727CEA9-BC79-45EF-8CE5-2589BF811923}" srcOrd="0" destOrd="2" presId="urn:microsoft.com/office/officeart/2005/8/layout/list1"/>
    <dgm:cxn modelId="{6ACBD035-6267-4036-AE28-95D5D91B5535}" type="presOf" srcId="{4613295E-FAB3-4087-BD2C-C9064FD08FAB}" destId="{A727CEA9-BC79-45EF-8CE5-2589BF811923}" srcOrd="0" destOrd="0" presId="urn:microsoft.com/office/officeart/2005/8/layout/list1"/>
    <dgm:cxn modelId="{0B7ED566-4427-4FA0-83EA-54515ED7AB4D}" type="presOf" srcId="{11AD8537-B567-4FDC-8964-4E57747A3A07}" destId="{7AD5B36A-6797-49FC-805A-2AE4E15054D5}" srcOrd="0" destOrd="0" presId="urn:microsoft.com/office/officeart/2005/8/layout/list1"/>
    <dgm:cxn modelId="{9DFCFA74-25F7-4D7F-B490-49059A8EA01A}" srcId="{6CC2AD10-4DF2-4B03-BA77-222F4D4F2F72}" destId="{13BC71A6-F58D-4EFA-8FCE-63C744DD553E}" srcOrd="0" destOrd="0" parTransId="{8C3314FA-F4E1-421E-BA2D-F475493EE885}" sibTransId="{C9C890E8-2D9D-4C24-A06C-238E13D84F01}"/>
    <dgm:cxn modelId="{80165C75-B3AD-4027-8C7E-76D91BC39F55}" srcId="{3A14011D-464F-4498-9E71-48A5BF6E2FCB}" destId="{11AD8537-B567-4FDC-8964-4E57747A3A07}" srcOrd="1" destOrd="0" parTransId="{F59686E9-78BC-4552-B189-377FD40D1D49}" sibTransId="{EF5F3B6C-4A7B-4F08-9672-196BC308AA10}"/>
    <dgm:cxn modelId="{FF11997A-9DE1-431D-9955-648FA1DA54FF}" srcId="{3A14011D-464F-4498-9E71-48A5BF6E2FCB}" destId="{30823047-2C8F-4538-B305-AA78BCCAA45E}" srcOrd="2" destOrd="0" parTransId="{D82FEA56-1705-49C9-9DDE-CE6AFEC4C662}" sibTransId="{500AC77E-272C-4881-A288-E9A30C282F77}"/>
    <dgm:cxn modelId="{7795CF5A-1145-4143-8E70-7132D0C11814}" type="presOf" srcId="{3A14011D-464F-4498-9E71-48A5BF6E2FCB}" destId="{7C947005-5182-403D-BDC0-2F40F7BF7DF5}" srcOrd="0" destOrd="0" presId="urn:microsoft.com/office/officeart/2005/8/layout/list1"/>
    <dgm:cxn modelId="{1C7F958F-7F64-4035-88BF-C94DCB9AAA34}" type="presOf" srcId="{30823047-2C8F-4538-B305-AA78BCCAA45E}" destId="{E8759E78-0918-483D-8EE8-E6BDF252C8AE}" srcOrd="1" destOrd="0" presId="urn:microsoft.com/office/officeart/2005/8/layout/list1"/>
    <dgm:cxn modelId="{1A4721A9-748E-4B24-9F6E-25B513EBF1B3}" type="presOf" srcId="{0EC9E589-EE7F-423C-8D6F-349795623E1D}" destId="{9FDBFF84-3DE7-4D4B-9CC0-F8AE6D69A636}" srcOrd="0" destOrd="1" presId="urn:microsoft.com/office/officeart/2005/8/layout/list1"/>
    <dgm:cxn modelId="{5DBBB2AD-4385-424B-94F8-9C336A219C3A}" type="presOf" srcId="{30823047-2C8F-4538-B305-AA78BCCAA45E}" destId="{87CDAA3C-F0D5-4673-867C-6BD66E6B2232}" srcOrd="0" destOrd="0" presId="urn:microsoft.com/office/officeart/2005/8/layout/list1"/>
    <dgm:cxn modelId="{5B1C86B2-D57C-48D0-9BB6-930774B3CAB8}" type="presOf" srcId="{246B8C51-D3DD-42DA-BF38-26BA97E33A72}" destId="{12932F13-112F-4C67-90D2-D1D57FC2C6EF}" srcOrd="0" destOrd="1" presId="urn:microsoft.com/office/officeart/2005/8/layout/list1"/>
    <dgm:cxn modelId="{16EE76B7-65BD-44E3-A481-F891F21183B7}" srcId="{11AD8537-B567-4FDC-8964-4E57747A3A07}" destId="{66AE9A92-378A-4750-8DA9-38025394960F}" srcOrd="0" destOrd="0" parTransId="{41FE5013-25EB-43A1-AD7D-FB564850D70F}" sibTransId="{E97EB6BB-0D4E-403A-9F6E-50F09F602838}"/>
    <dgm:cxn modelId="{3981D7BC-D1D6-4A69-B709-BAA34C7C6C71}" type="presOf" srcId="{6CC2AD10-4DF2-4B03-BA77-222F4D4F2F72}" destId="{F3AA0CFD-C933-4425-A309-CF94786A9198}" srcOrd="1" destOrd="0" presId="urn:microsoft.com/office/officeart/2005/8/layout/list1"/>
    <dgm:cxn modelId="{F79364D0-6009-4959-826F-9DDD4E4EC82E}" srcId="{3A14011D-464F-4498-9E71-48A5BF6E2FCB}" destId="{6CC2AD10-4DF2-4B03-BA77-222F4D4F2F72}" srcOrd="0" destOrd="0" parTransId="{06187CA7-86E4-445E-9673-3B856785D494}" sibTransId="{A3B56D9C-7A24-4703-8E48-A15AD65BC2A9}"/>
    <dgm:cxn modelId="{59DC3ED1-B40B-4B18-8A4D-1660D577C395}" type="presOf" srcId="{6CC2AD10-4DF2-4B03-BA77-222F4D4F2F72}" destId="{05A658D8-C3D8-4DB8-AB60-089F09B0FA59}" srcOrd="0" destOrd="0" presId="urn:microsoft.com/office/officeart/2005/8/layout/list1"/>
    <dgm:cxn modelId="{932DEDDC-ADE8-49DC-A58E-E9F1E64FC714}" srcId="{30823047-2C8F-4538-B305-AA78BCCAA45E}" destId="{9AF7CD9D-0C15-4DC1-9B6C-9D9CAB64DE08}" srcOrd="1" destOrd="0" parTransId="{9E37473A-E072-4C08-9BE2-78E4F723579C}" sibTransId="{3C0A27B8-8767-42A2-AE74-38DD1193CBFF}"/>
    <dgm:cxn modelId="{C76212DE-1BE7-438C-97E1-F64C0F380DEC}" type="presOf" srcId="{11AD8537-B567-4FDC-8964-4E57747A3A07}" destId="{C1B4BB2F-62CA-4E52-8A1D-9730DBC88D0C}" srcOrd="1" destOrd="0" presId="urn:microsoft.com/office/officeart/2005/8/layout/list1"/>
    <dgm:cxn modelId="{089293E2-09F1-4C65-8F88-2C2BF3EA93E2}" srcId="{11AD8537-B567-4FDC-8964-4E57747A3A07}" destId="{246B8C51-D3DD-42DA-BF38-26BA97E33A72}" srcOrd="1" destOrd="0" parTransId="{6B1ADCFE-7DFA-4C35-9B76-5C2DD6BC40EE}" sibTransId="{11B75222-CFC1-422C-96B7-23F3FC7DEE23}"/>
    <dgm:cxn modelId="{7A84D2E3-E9E9-4E52-8927-063F811A9614}" type="presOf" srcId="{13BC71A6-F58D-4EFA-8FCE-63C744DD553E}" destId="{9FDBFF84-3DE7-4D4B-9CC0-F8AE6D69A636}" srcOrd="0" destOrd="0" presId="urn:microsoft.com/office/officeart/2005/8/layout/list1"/>
    <dgm:cxn modelId="{67A3FEEA-3470-434F-8F12-30262F104CBC}" type="presOf" srcId="{66AE9A92-378A-4750-8DA9-38025394960F}" destId="{12932F13-112F-4C67-90D2-D1D57FC2C6EF}" srcOrd="0" destOrd="0" presId="urn:microsoft.com/office/officeart/2005/8/layout/list1"/>
    <dgm:cxn modelId="{D2A471FB-9767-4175-BAD3-B74EA697793A}" srcId="{6CC2AD10-4DF2-4B03-BA77-222F4D4F2F72}" destId="{0EC9E589-EE7F-423C-8D6F-349795623E1D}" srcOrd="1" destOrd="0" parTransId="{3F6E40B0-8BAB-4EAA-8844-FABD297E3893}" sibTransId="{38AE2E50-3573-481B-AEAE-0462D3535B30}"/>
    <dgm:cxn modelId="{A22568FC-82CB-47B4-B4B8-2BF5D6991735}" srcId="{30823047-2C8F-4538-B305-AA78BCCAA45E}" destId="{4613295E-FAB3-4087-BD2C-C9064FD08FAB}" srcOrd="0" destOrd="0" parTransId="{6A5474AC-3388-4110-AB41-55279659B837}" sibTransId="{63FA8526-66C9-405E-ACB8-DDEFB4851DD6}"/>
    <dgm:cxn modelId="{98AF5DB8-8FB5-49F5-8B26-4092255A8831}" type="presParOf" srcId="{7C947005-5182-403D-BDC0-2F40F7BF7DF5}" destId="{ED0BD7C5-5F7A-4DFC-9737-B678264D91A1}" srcOrd="0" destOrd="0" presId="urn:microsoft.com/office/officeart/2005/8/layout/list1"/>
    <dgm:cxn modelId="{5C10697E-1BC9-4459-8505-25B5EE3E58C3}" type="presParOf" srcId="{ED0BD7C5-5F7A-4DFC-9737-B678264D91A1}" destId="{05A658D8-C3D8-4DB8-AB60-089F09B0FA59}" srcOrd="0" destOrd="0" presId="urn:microsoft.com/office/officeart/2005/8/layout/list1"/>
    <dgm:cxn modelId="{D1606640-CC6C-4B91-B77A-73437718D792}" type="presParOf" srcId="{ED0BD7C5-5F7A-4DFC-9737-B678264D91A1}" destId="{F3AA0CFD-C933-4425-A309-CF94786A9198}" srcOrd="1" destOrd="0" presId="urn:microsoft.com/office/officeart/2005/8/layout/list1"/>
    <dgm:cxn modelId="{C4405D52-1257-4422-BCEB-40A89325013E}" type="presParOf" srcId="{7C947005-5182-403D-BDC0-2F40F7BF7DF5}" destId="{F9A531C4-42F3-4884-B499-044086D7DBC2}" srcOrd="1" destOrd="0" presId="urn:microsoft.com/office/officeart/2005/8/layout/list1"/>
    <dgm:cxn modelId="{02BF8C91-C15B-4E05-8ADD-A8E6F0C43A02}" type="presParOf" srcId="{7C947005-5182-403D-BDC0-2F40F7BF7DF5}" destId="{9FDBFF84-3DE7-4D4B-9CC0-F8AE6D69A636}" srcOrd="2" destOrd="0" presId="urn:microsoft.com/office/officeart/2005/8/layout/list1"/>
    <dgm:cxn modelId="{388F597D-A63C-4A7C-B7CA-F5A8170F6C38}" type="presParOf" srcId="{7C947005-5182-403D-BDC0-2F40F7BF7DF5}" destId="{3410E132-9348-4F58-94AC-6D0916D1CD4A}" srcOrd="3" destOrd="0" presId="urn:microsoft.com/office/officeart/2005/8/layout/list1"/>
    <dgm:cxn modelId="{D741F7C6-6987-4605-8AA5-A9F0E6D02BF3}" type="presParOf" srcId="{7C947005-5182-403D-BDC0-2F40F7BF7DF5}" destId="{F08D88C7-AE6B-45BB-939E-DB51895B81DA}" srcOrd="4" destOrd="0" presId="urn:microsoft.com/office/officeart/2005/8/layout/list1"/>
    <dgm:cxn modelId="{7EDE49B2-E750-42AF-A96C-C066D1A7D9A4}" type="presParOf" srcId="{F08D88C7-AE6B-45BB-939E-DB51895B81DA}" destId="{7AD5B36A-6797-49FC-805A-2AE4E15054D5}" srcOrd="0" destOrd="0" presId="urn:microsoft.com/office/officeart/2005/8/layout/list1"/>
    <dgm:cxn modelId="{B9FC77F7-335B-4518-B42E-19CF76FF27BF}" type="presParOf" srcId="{F08D88C7-AE6B-45BB-939E-DB51895B81DA}" destId="{C1B4BB2F-62CA-4E52-8A1D-9730DBC88D0C}" srcOrd="1" destOrd="0" presId="urn:microsoft.com/office/officeart/2005/8/layout/list1"/>
    <dgm:cxn modelId="{C42F07D6-84CB-4103-A228-C3933612E160}" type="presParOf" srcId="{7C947005-5182-403D-BDC0-2F40F7BF7DF5}" destId="{D9F82D07-1F85-4DE1-BF37-9D03A96FE1C6}" srcOrd="5" destOrd="0" presId="urn:microsoft.com/office/officeart/2005/8/layout/list1"/>
    <dgm:cxn modelId="{D08ADE0F-E543-450B-B556-3DE623D3C626}" type="presParOf" srcId="{7C947005-5182-403D-BDC0-2F40F7BF7DF5}" destId="{12932F13-112F-4C67-90D2-D1D57FC2C6EF}" srcOrd="6" destOrd="0" presId="urn:microsoft.com/office/officeart/2005/8/layout/list1"/>
    <dgm:cxn modelId="{D3611A24-F488-44A7-88A9-508A9BD49ABF}" type="presParOf" srcId="{7C947005-5182-403D-BDC0-2F40F7BF7DF5}" destId="{FEA65174-D9CD-493C-9A62-2E4F70AB7CB2}" srcOrd="7" destOrd="0" presId="urn:microsoft.com/office/officeart/2005/8/layout/list1"/>
    <dgm:cxn modelId="{AC350DA0-5640-48E0-B8D0-217E68F19BFE}" type="presParOf" srcId="{7C947005-5182-403D-BDC0-2F40F7BF7DF5}" destId="{9DFC9423-9221-4F6E-9D14-2A4DB18CB9D7}" srcOrd="8" destOrd="0" presId="urn:microsoft.com/office/officeart/2005/8/layout/list1"/>
    <dgm:cxn modelId="{CB79742A-6E56-42DC-8D6D-2807ABCA23A6}" type="presParOf" srcId="{9DFC9423-9221-4F6E-9D14-2A4DB18CB9D7}" destId="{87CDAA3C-F0D5-4673-867C-6BD66E6B2232}" srcOrd="0" destOrd="0" presId="urn:microsoft.com/office/officeart/2005/8/layout/list1"/>
    <dgm:cxn modelId="{7D0A537B-050D-4048-98F7-666E899104AA}" type="presParOf" srcId="{9DFC9423-9221-4F6E-9D14-2A4DB18CB9D7}" destId="{E8759E78-0918-483D-8EE8-E6BDF252C8AE}" srcOrd="1" destOrd="0" presId="urn:microsoft.com/office/officeart/2005/8/layout/list1"/>
    <dgm:cxn modelId="{6C7DAB63-DB99-449D-8CA1-1975318BDC56}" type="presParOf" srcId="{7C947005-5182-403D-BDC0-2F40F7BF7DF5}" destId="{EFD59EAE-D583-4DDF-B529-B44B0DB5FC0C}" srcOrd="9" destOrd="0" presId="urn:microsoft.com/office/officeart/2005/8/layout/list1"/>
    <dgm:cxn modelId="{327F3080-AC73-4858-8279-26EA88ECC8CD}" type="presParOf" srcId="{7C947005-5182-403D-BDC0-2F40F7BF7DF5}" destId="{A727CEA9-BC79-45EF-8CE5-2589BF8119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638B48-1723-430D-AEE3-BAFECA08481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F8A6D4D-E246-45EA-BE42-1FD7E3136F59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0415F8E4-3BE9-4997-8FFC-8149F3F158D3}" type="parTrans" cxnId="{8E8A55B5-92F9-4888-A149-4357BDB1FC4D}">
      <dgm:prSet/>
      <dgm:spPr/>
      <dgm:t>
        <a:bodyPr/>
        <a:lstStyle/>
        <a:p>
          <a:endParaRPr lang="en-US"/>
        </a:p>
      </dgm:t>
    </dgm:pt>
    <dgm:pt modelId="{C71B78D6-04A4-400C-A9ED-E07CA81B7413}" type="sibTrans" cxnId="{8E8A55B5-92F9-4888-A149-4357BDB1FC4D}">
      <dgm:prSet/>
      <dgm:spPr/>
      <dgm:t>
        <a:bodyPr/>
        <a:lstStyle/>
        <a:p>
          <a:endParaRPr lang="en-US"/>
        </a:p>
      </dgm:t>
    </dgm:pt>
    <dgm:pt modelId="{1E19DFED-9526-40F8-8E45-F9CE18E4D1DB}">
      <dgm:prSet/>
      <dgm:spPr/>
      <dgm:t>
        <a:bodyPr/>
        <a:lstStyle/>
        <a:p>
          <a:r>
            <a:rPr lang="en-US"/>
            <a:t>Unbalanced Data: 83.7%</a:t>
          </a:r>
        </a:p>
      </dgm:t>
    </dgm:pt>
    <dgm:pt modelId="{326EC1F4-31FC-49F8-BF7B-284E2A0D688E}" type="parTrans" cxnId="{5BFCF531-FAA1-4814-B1E0-DF7DBE7F8C23}">
      <dgm:prSet/>
      <dgm:spPr/>
      <dgm:t>
        <a:bodyPr/>
        <a:lstStyle/>
        <a:p>
          <a:endParaRPr lang="en-US"/>
        </a:p>
      </dgm:t>
    </dgm:pt>
    <dgm:pt modelId="{D97BD384-CC5B-4A14-978D-A1A0318588B0}" type="sibTrans" cxnId="{5BFCF531-FAA1-4814-B1E0-DF7DBE7F8C23}">
      <dgm:prSet/>
      <dgm:spPr/>
      <dgm:t>
        <a:bodyPr/>
        <a:lstStyle/>
        <a:p>
          <a:endParaRPr lang="en-US"/>
        </a:p>
      </dgm:t>
    </dgm:pt>
    <dgm:pt modelId="{67A196BB-2BD4-497D-A20B-8458707AD823}">
      <dgm:prSet/>
      <dgm:spPr/>
      <dgm:t>
        <a:bodyPr/>
        <a:lstStyle/>
        <a:p>
          <a:r>
            <a:rPr lang="en-US"/>
            <a:t>Down-sampled Data: 78.1%</a:t>
          </a:r>
        </a:p>
      </dgm:t>
    </dgm:pt>
    <dgm:pt modelId="{57BCA72D-0601-421E-93A2-935790DA8351}" type="parTrans" cxnId="{3AD19E5C-6278-418A-899C-052D59A1A776}">
      <dgm:prSet/>
      <dgm:spPr/>
      <dgm:t>
        <a:bodyPr/>
        <a:lstStyle/>
        <a:p>
          <a:endParaRPr lang="en-US"/>
        </a:p>
      </dgm:t>
    </dgm:pt>
    <dgm:pt modelId="{F12C9BC9-8BAD-48F3-8051-760AA0C35566}" type="sibTrans" cxnId="{3AD19E5C-6278-418A-899C-052D59A1A776}">
      <dgm:prSet/>
      <dgm:spPr/>
      <dgm:t>
        <a:bodyPr/>
        <a:lstStyle/>
        <a:p>
          <a:endParaRPr lang="en-US"/>
        </a:p>
      </dgm:t>
    </dgm:pt>
    <dgm:pt modelId="{7CE761C9-6B3C-4ACB-9E54-F7C43746B282}">
      <dgm:prSet/>
      <dgm:spPr/>
      <dgm:t>
        <a:bodyPr/>
        <a:lstStyle/>
        <a:p>
          <a:r>
            <a:rPr lang="en-US"/>
            <a:t>Up-sampled Data: 78.9%</a:t>
          </a:r>
        </a:p>
      </dgm:t>
    </dgm:pt>
    <dgm:pt modelId="{AA561FEE-5BEB-41C8-BB68-C981FF75CFEF}" type="parTrans" cxnId="{1E341CE5-B929-4A11-8532-35829F66EE91}">
      <dgm:prSet/>
      <dgm:spPr/>
      <dgm:t>
        <a:bodyPr/>
        <a:lstStyle/>
        <a:p>
          <a:endParaRPr lang="en-US"/>
        </a:p>
      </dgm:t>
    </dgm:pt>
    <dgm:pt modelId="{842DB619-C1E3-42D0-8DB1-4C98E482AC83}" type="sibTrans" cxnId="{1E341CE5-B929-4A11-8532-35829F66EE91}">
      <dgm:prSet/>
      <dgm:spPr/>
      <dgm:t>
        <a:bodyPr/>
        <a:lstStyle/>
        <a:p>
          <a:endParaRPr lang="en-US"/>
        </a:p>
      </dgm:t>
    </dgm:pt>
    <dgm:pt modelId="{F5C16890-5701-4C84-B74F-72F6B700AF2C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B0DBF87F-D177-46CE-9BED-E76BD392EFE3}" type="parTrans" cxnId="{6AF13550-230A-4ACC-8B4E-5887B69FE1EC}">
      <dgm:prSet/>
      <dgm:spPr/>
      <dgm:t>
        <a:bodyPr/>
        <a:lstStyle/>
        <a:p>
          <a:endParaRPr lang="en-US"/>
        </a:p>
      </dgm:t>
    </dgm:pt>
    <dgm:pt modelId="{5EF9E772-9E4B-4DCB-BB74-92C506B3A6E7}" type="sibTrans" cxnId="{6AF13550-230A-4ACC-8B4E-5887B69FE1EC}">
      <dgm:prSet/>
      <dgm:spPr/>
      <dgm:t>
        <a:bodyPr/>
        <a:lstStyle/>
        <a:p>
          <a:endParaRPr lang="en-US"/>
        </a:p>
      </dgm:t>
    </dgm:pt>
    <dgm:pt modelId="{A56EC097-A207-4F46-B728-DF1103153DAA}">
      <dgm:prSet/>
      <dgm:spPr/>
      <dgm:t>
        <a:bodyPr/>
        <a:lstStyle/>
        <a:p>
          <a:r>
            <a:rPr lang="en-US"/>
            <a:t>Unbalanced Data: 84.6%</a:t>
          </a:r>
        </a:p>
      </dgm:t>
    </dgm:pt>
    <dgm:pt modelId="{D0D159B5-E22B-4E1F-AC24-53AA4AB1254A}" type="parTrans" cxnId="{3EB3BA93-5344-4715-A1F5-454A6214EEB1}">
      <dgm:prSet/>
      <dgm:spPr/>
      <dgm:t>
        <a:bodyPr/>
        <a:lstStyle/>
        <a:p>
          <a:endParaRPr lang="en-US"/>
        </a:p>
      </dgm:t>
    </dgm:pt>
    <dgm:pt modelId="{570D2D9B-26BF-4C52-91DB-90EDA686F595}" type="sibTrans" cxnId="{3EB3BA93-5344-4715-A1F5-454A6214EEB1}">
      <dgm:prSet/>
      <dgm:spPr/>
      <dgm:t>
        <a:bodyPr/>
        <a:lstStyle/>
        <a:p>
          <a:endParaRPr lang="en-US"/>
        </a:p>
      </dgm:t>
    </dgm:pt>
    <dgm:pt modelId="{12FB4F6A-EBC6-445F-B8AA-8269807E20B3}">
      <dgm:prSet/>
      <dgm:spPr/>
      <dgm:t>
        <a:bodyPr/>
        <a:lstStyle/>
        <a:p>
          <a:r>
            <a:rPr lang="en-US"/>
            <a:t>Down-sampled Data: 79.2%</a:t>
          </a:r>
        </a:p>
      </dgm:t>
    </dgm:pt>
    <dgm:pt modelId="{63408F2E-CE4C-4C89-B955-587A43236507}" type="parTrans" cxnId="{C02A78EE-07B0-4976-A027-3350A5BDC9C1}">
      <dgm:prSet/>
      <dgm:spPr/>
      <dgm:t>
        <a:bodyPr/>
        <a:lstStyle/>
        <a:p>
          <a:endParaRPr lang="en-US"/>
        </a:p>
      </dgm:t>
    </dgm:pt>
    <dgm:pt modelId="{AFAC702E-3680-472B-BDCB-CDBEE84C19CF}" type="sibTrans" cxnId="{C02A78EE-07B0-4976-A027-3350A5BDC9C1}">
      <dgm:prSet/>
      <dgm:spPr/>
      <dgm:t>
        <a:bodyPr/>
        <a:lstStyle/>
        <a:p>
          <a:endParaRPr lang="en-US"/>
        </a:p>
      </dgm:t>
    </dgm:pt>
    <dgm:pt modelId="{0642BBC7-34E8-478E-8653-2793E71F41D8}">
      <dgm:prSet/>
      <dgm:spPr/>
      <dgm:t>
        <a:bodyPr/>
        <a:lstStyle/>
        <a:p>
          <a:r>
            <a:rPr lang="en-US"/>
            <a:t>Up-sampled Data: 81.5%</a:t>
          </a:r>
        </a:p>
      </dgm:t>
    </dgm:pt>
    <dgm:pt modelId="{5302EAD6-417D-4C64-8954-05E25666ED13}" type="parTrans" cxnId="{8DBDD35D-2F6C-4D8D-AE44-66D029683469}">
      <dgm:prSet/>
      <dgm:spPr/>
      <dgm:t>
        <a:bodyPr/>
        <a:lstStyle/>
        <a:p>
          <a:endParaRPr lang="en-US"/>
        </a:p>
      </dgm:t>
    </dgm:pt>
    <dgm:pt modelId="{5BA32CC5-F30C-4024-BD2E-E5EFD345396D}" type="sibTrans" cxnId="{8DBDD35D-2F6C-4D8D-AE44-66D029683469}">
      <dgm:prSet/>
      <dgm:spPr/>
      <dgm:t>
        <a:bodyPr/>
        <a:lstStyle/>
        <a:p>
          <a:endParaRPr lang="en-US"/>
        </a:p>
      </dgm:t>
    </dgm:pt>
    <dgm:pt modelId="{2EF206BC-E511-425F-8010-B43C6AA6A626}">
      <dgm:prSet/>
      <dgm:spPr/>
      <dgm:t>
        <a:bodyPr/>
        <a:lstStyle/>
        <a:p>
          <a:r>
            <a:rPr lang="en-US"/>
            <a:t>Support Vector Machine</a:t>
          </a:r>
        </a:p>
      </dgm:t>
    </dgm:pt>
    <dgm:pt modelId="{D31898A0-8DD3-494E-A601-60F238038810}" type="parTrans" cxnId="{187B417B-496F-4DD5-89DA-22EC1836B660}">
      <dgm:prSet/>
      <dgm:spPr/>
      <dgm:t>
        <a:bodyPr/>
        <a:lstStyle/>
        <a:p>
          <a:endParaRPr lang="en-US"/>
        </a:p>
      </dgm:t>
    </dgm:pt>
    <dgm:pt modelId="{46CBA019-A25A-496C-9943-672CB4AA3476}" type="sibTrans" cxnId="{187B417B-496F-4DD5-89DA-22EC1836B660}">
      <dgm:prSet/>
      <dgm:spPr/>
      <dgm:t>
        <a:bodyPr/>
        <a:lstStyle/>
        <a:p>
          <a:endParaRPr lang="en-US"/>
        </a:p>
      </dgm:t>
    </dgm:pt>
    <dgm:pt modelId="{C5735C48-F5D8-43CB-BB38-07358B45833A}">
      <dgm:prSet/>
      <dgm:spPr/>
      <dgm:t>
        <a:bodyPr/>
        <a:lstStyle/>
        <a:p>
          <a:r>
            <a:rPr lang="en-US"/>
            <a:t>Unbalanced Data: 84.6%</a:t>
          </a:r>
        </a:p>
      </dgm:t>
    </dgm:pt>
    <dgm:pt modelId="{0E529ECA-0767-4202-8416-90F036CA096E}" type="parTrans" cxnId="{E9CD6128-A2D6-45F6-BBBC-6E5F3446F40B}">
      <dgm:prSet/>
      <dgm:spPr/>
      <dgm:t>
        <a:bodyPr/>
        <a:lstStyle/>
        <a:p>
          <a:endParaRPr lang="en-US"/>
        </a:p>
      </dgm:t>
    </dgm:pt>
    <dgm:pt modelId="{75527A25-89E6-483C-B5E4-82668A1E1164}" type="sibTrans" cxnId="{E9CD6128-A2D6-45F6-BBBC-6E5F3446F40B}">
      <dgm:prSet/>
      <dgm:spPr/>
      <dgm:t>
        <a:bodyPr/>
        <a:lstStyle/>
        <a:p>
          <a:endParaRPr lang="en-US"/>
        </a:p>
      </dgm:t>
    </dgm:pt>
    <dgm:pt modelId="{E2347310-4D28-4BF7-A5ED-546AA145B590}">
      <dgm:prSet/>
      <dgm:spPr/>
      <dgm:t>
        <a:bodyPr/>
        <a:lstStyle/>
        <a:p>
          <a:r>
            <a:rPr lang="en-US"/>
            <a:t>Down-sampled Data: 77.1%</a:t>
          </a:r>
        </a:p>
      </dgm:t>
    </dgm:pt>
    <dgm:pt modelId="{9B59B273-A983-401A-94D0-1E82B7FD0271}" type="parTrans" cxnId="{B98AE85F-8387-4874-823B-F8C6414CCAB2}">
      <dgm:prSet/>
      <dgm:spPr/>
      <dgm:t>
        <a:bodyPr/>
        <a:lstStyle/>
        <a:p>
          <a:endParaRPr lang="en-US"/>
        </a:p>
      </dgm:t>
    </dgm:pt>
    <dgm:pt modelId="{7319F2BD-F9DE-46BC-951D-5318CC6F5753}" type="sibTrans" cxnId="{B98AE85F-8387-4874-823B-F8C6414CCAB2}">
      <dgm:prSet/>
      <dgm:spPr/>
      <dgm:t>
        <a:bodyPr/>
        <a:lstStyle/>
        <a:p>
          <a:endParaRPr lang="en-US"/>
        </a:p>
      </dgm:t>
    </dgm:pt>
    <dgm:pt modelId="{2C5163B9-1677-4405-907B-C38233D83C83}">
      <dgm:prSet/>
      <dgm:spPr/>
      <dgm:t>
        <a:bodyPr/>
        <a:lstStyle/>
        <a:p>
          <a:r>
            <a:rPr lang="en-US"/>
            <a:t>Up-sampled Data: 76.3%</a:t>
          </a:r>
        </a:p>
      </dgm:t>
    </dgm:pt>
    <dgm:pt modelId="{0F4C70B4-0C1B-4BD4-BB80-EAB82A8EF679}" type="parTrans" cxnId="{D5B4EDD4-3138-46D4-B004-FF2EC9366AD1}">
      <dgm:prSet/>
      <dgm:spPr/>
      <dgm:t>
        <a:bodyPr/>
        <a:lstStyle/>
        <a:p>
          <a:endParaRPr lang="en-US"/>
        </a:p>
      </dgm:t>
    </dgm:pt>
    <dgm:pt modelId="{85CE54A5-C0C8-4F96-BF89-C37407EACC2E}" type="sibTrans" cxnId="{D5B4EDD4-3138-46D4-B004-FF2EC9366AD1}">
      <dgm:prSet/>
      <dgm:spPr/>
      <dgm:t>
        <a:bodyPr/>
        <a:lstStyle/>
        <a:p>
          <a:endParaRPr lang="en-US"/>
        </a:p>
      </dgm:t>
    </dgm:pt>
    <dgm:pt modelId="{B9EECFD6-595C-4AF3-883A-F4827B5EA47E}" type="pres">
      <dgm:prSet presAssocID="{94638B48-1723-430D-AEE3-BAFECA084817}" presName="linear" presStyleCnt="0">
        <dgm:presLayoutVars>
          <dgm:animLvl val="lvl"/>
          <dgm:resizeHandles val="exact"/>
        </dgm:presLayoutVars>
      </dgm:prSet>
      <dgm:spPr/>
    </dgm:pt>
    <dgm:pt modelId="{9C3B9B09-25EF-4ED8-BD4F-7C7D5D9BC5F2}" type="pres">
      <dgm:prSet presAssocID="{FF8A6D4D-E246-45EA-BE42-1FD7E3136F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3F0C94-3CA9-4610-AA39-6D28D99122A4}" type="pres">
      <dgm:prSet presAssocID="{FF8A6D4D-E246-45EA-BE42-1FD7E3136F59}" presName="childText" presStyleLbl="revTx" presStyleIdx="0" presStyleCnt="3">
        <dgm:presLayoutVars>
          <dgm:bulletEnabled val="1"/>
        </dgm:presLayoutVars>
      </dgm:prSet>
      <dgm:spPr/>
    </dgm:pt>
    <dgm:pt modelId="{1E53F7C1-94D1-4F6F-8DC0-CB4CA3615604}" type="pres">
      <dgm:prSet presAssocID="{F5C16890-5701-4C84-B74F-72F6B700AF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BD2DDB-C21C-440E-B0B4-1CB0B08925CF}" type="pres">
      <dgm:prSet presAssocID="{F5C16890-5701-4C84-B74F-72F6B700AF2C}" presName="childText" presStyleLbl="revTx" presStyleIdx="1" presStyleCnt="3">
        <dgm:presLayoutVars>
          <dgm:bulletEnabled val="1"/>
        </dgm:presLayoutVars>
      </dgm:prSet>
      <dgm:spPr/>
    </dgm:pt>
    <dgm:pt modelId="{CB9408B1-9F20-455D-8CA1-4BF0EB04C63D}" type="pres">
      <dgm:prSet presAssocID="{2EF206BC-E511-425F-8010-B43C6AA6A62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FBAE705-3242-4583-B21E-D80409C4AD04}" type="pres">
      <dgm:prSet presAssocID="{2EF206BC-E511-425F-8010-B43C6AA6A62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EF65800-1719-4494-B672-BC188F9129D3}" type="presOf" srcId="{7CE761C9-6B3C-4ACB-9E54-F7C43746B282}" destId="{FC3F0C94-3CA9-4610-AA39-6D28D99122A4}" srcOrd="0" destOrd="2" presId="urn:microsoft.com/office/officeart/2005/8/layout/vList2"/>
    <dgm:cxn modelId="{2976FF04-C51F-4AD9-B96E-6EC7E8E686F8}" type="presOf" srcId="{0642BBC7-34E8-478E-8653-2793E71F41D8}" destId="{27BD2DDB-C21C-440E-B0B4-1CB0B08925CF}" srcOrd="0" destOrd="2" presId="urn:microsoft.com/office/officeart/2005/8/layout/vList2"/>
    <dgm:cxn modelId="{BC447126-CAD3-4432-BEF0-CB4132B4D9EE}" type="presOf" srcId="{12FB4F6A-EBC6-445F-B8AA-8269807E20B3}" destId="{27BD2DDB-C21C-440E-B0B4-1CB0B08925CF}" srcOrd="0" destOrd="1" presId="urn:microsoft.com/office/officeart/2005/8/layout/vList2"/>
    <dgm:cxn modelId="{E9CD6128-A2D6-45F6-BBBC-6E5F3446F40B}" srcId="{2EF206BC-E511-425F-8010-B43C6AA6A626}" destId="{C5735C48-F5D8-43CB-BB38-07358B45833A}" srcOrd="0" destOrd="0" parTransId="{0E529ECA-0767-4202-8416-90F036CA096E}" sibTransId="{75527A25-89E6-483C-B5E4-82668A1E1164}"/>
    <dgm:cxn modelId="{5BFCF531-FAA1-4814-B1E0-DF7DBE7F8C23}" srcId="{FF8A6D4D-E246-45EA-BE42-1FD7E3136F59}" destId="{1E19DFED-9526-40F8-8E45-F9CE18E4D1DB}" srcOrd="0" destOrd="0" parTransId="{326EC1F4-31FC-49F8-BF7B-284E2A0D688E}" sibTransId="{D97BD384-CC5B-4A14-978D-A1A0318588B0}"/>
    <dgm:cxn modelId="{B48D3A40-1A0F-46A4-AB02-D1D9314C2119}" type="presOf" srcId="{1E19DFED-9526-40F8-8E45-F9CE18E4D1DB}" destId="{FC3F0C94-3CA9-4610-AA39-6D28D99122A4}" srcOrd="0" destOrd="0" presId="urn:microsoft.com/office/officeart/2005/8/layout/vList2"/>
    <dgm:cxn modelId="{3AD19E5C-6278-418A-899C-052D59A1A776}" srcId="{FF8A6D4D-E246-45EA-BE42-1FD7E3136F59}" destId="{67A196BB-2BD4-497D-A20B-8458707AD823}" srcOrd="1" destOrd="0" parTransId="{57BCA72D-0601-421E-93A2-935790DA8351}" sibTransId="{F12C9BC9-8BAD-48F3-8051-760AA0C35566}"/>
    <dgm:cxn modelId="{8DBDD35D-2F6C-4D8D-AE44-66D029683469}" srcId="{F5C16890-5701-4C84-B74F-72F6B700AF2C}" destId="{0642BBC7-34E8-478E-8653-2793E71F41D8}" srcOrd="2" destOrd="0" parTransId="{5302EAD6-417D-4C64-8954-05E25666ED13}" sibTransId="{5BA32CC5-F30C-4024-BD2E-E5EFD345396D}"/>
    <dgm:cxn modelId="{B98AE85F-8387-4874-823B-F8C6414CCAB2}" srcId="{2EF206BC-E511-425F-8010-B43C6AA6A626}" destId="{E2347310-4D28-4BF7-A5ED-546AA145B590}" srcOrd="1" destOrd="0" parTransId="{9B59B273-A983-401A-94D0-1E82B7FD0271}" sibTransId="{7319F2BD-F9DE-46BC-951D-5318CC6F5753}"/>
    <dgm:cxn modelId="{0B7AE944-FEFB-4ADD-8A90-B2EA4B6CD39A}" type="presOf" srcId="{67A196BB-2BD4-497D-A20B-8458707AD823}" destId="{FC3F0C94-3CA9-4610-AA39-6D28D99122A4}" srcOrd="0" destOrd="1" presId="urn:microsoft.com/office/officeart/2005/8/layout/vList2"/>
    <dgm:cxn modelId="{1DE6474A-9FCE-4EAF-90FB-8DC690007159}" type="presOf" srcId="{C5735C48-F5D8-43CB-BB38-07358B45833A}" destId="{CFBAE705-3242-4583-B21E-D80409C4AD04}" srcOrd="0" destOrd="0" presId="urn:microsoft.com/office/officeart/2005/8/layout/vList2"/>
    <dgm:cxn modelId="{6AF13550-230A-4ACC-8B4E-5887B69FE1EC}" srcId="{94638B48-1723-430D-AEE3-BAFECA084817}" destId="{F5C16890-5701-4C84-B74F-72F6B700AF2C}" srcOrd="1" destOrd="0" parTransId="{B0DBF87F-D177-46CE-9BED-E76BD392EFE3}" sibTransId="{5EF9E772-9E4B-4DCB-BB74-92C506B3A6E7}"/>
    <dgm:cxn modelId="{D86B9472-1CE8-4A70-8511-911C465DA33D}" type="presOf" srcId="{2C5163B9-1677-4405-907B-C38233D83C83}" destId="{CFBAE705-3242-4583-B21E-D80409C4AD04}" srcOrd="0" destOrd="2" presId="urn:microsoft.com/office/officeart/2005/8/layout/vList2"/>
    <dgm:cxn modelId="{187B417B-496F-4DD5-89DA-22EC1836B660}" srcId="{94638B48-1723-430D-AEE3-BAFECA084817}" destId="{2EF206BC-E511-425F-8010-B43C6AA6A626}" srcOrd="2" destOrd="0" parTransId="{D31898A0-8DD3-494E-A601-60F238038810}" sibTransId="{46CBA019-A25A-496C-9943-672CB4AA3476}"/>
    <dgm:cxn modelId="{A0D04C91-7A2C-4877-B9D0-0D2B1F20B224}" type="presOf" srcId="{F5C16890-5701-4C84-B74F-72F6B700AF2C}" destId="{1E53F7C1-94D1-4F6F-8DC0-CB4CA3615604}" srcOrd="0" destOrd="0" presId="urn:microsoft.com/office/officeart/2005/8/layout/vList2"/>
    <dgm:cxn modelId="{3EB3BA93-5344-4715-A1F5-454A6214EEB1}" srcId="{F5C16890-5701-4C84-B74F-72F6B700AF2C}" destId="{A56EC097-A207-4F46-B728-DF1103153DAA}" srcOrd="0" destOrd="0" parTransId="{D0D159B5-E22B-4E1F-AC24-53AA4AB1254A}" sibTransId="{570D2D9B-26BF-4C52-91DB-90EDA686F595}"/>
    <dgm:cxn modelId="{9DC5479D-A730-4236-84FF-40E048DBD4B8}" type="presOf" srcId="{E2347310-4D28-4BF7-A5ED-546AA145B590}" destId="{CFBAE705-3242-4583-B21E-D80409C4AD04}" srcOrd="0" destOrd="1" presId="urn:microsoft.com/office/officeart/2005/8/layout/vList2"/>
    <dgm:cxn modelId="{DCC4C1A4-4672-4B85-A606-2A0155CE9AB1}" type="presOf" srcId="{2EF206BC-E511-425F-8010-B43C6AA6A626}" destId="{CB9408B1-9F20-455D-8CA1-4BF0EB04C63D}" srcOrd="0" destOrd="0" presId="urn:microsoft.com/office/officeart/2005/8/layout/vList2"/>
    <dgm:cxn modelId="{8E8A55B5-92F9-4888-A149-4357BDB1FC4D}" srcId="{94638B48-1723-430D-AEE3-BAFECA084817}" destId="{FF8A6D4D-E246-45EA-BE42-1FD7E3136F59}" srcOrd="0" destOrd="0" parTransId="{0415F8E4-3BE9-4997-8FFC-8149F3F158D3}" sibTransId="{C71B78D6-04A4-400C-A9ED-E07CA81B7413}"/>
    <dgm:cxn modelId="{7F1D1FC2-BFF3-4610-BB16-9002F5D8144C}" type="presOf" srcId="{94638B48-1723-430D-AEE3-BAFECA084817}" destId="{B9EECFD6-595C-4AF3-883A-F4827B5EA47E}" srcOrd="0" destOrd="0" presId="urn:microsoft.com/office/officeart/2005/8/layout/vList2"/>
    <dgm:cxn modelId="{D5B4EDD4-3138-46D4-B004-FF2EC9366AD1}" srcId="{2EF206BC-E511-425F-8010-B43C6AA6A626}" destId="{2C5163B9-1677-4405-907B-C38233D83C83}" srcOrd="2" destOrd="0" parTransId="{0F4C70B4-0C1B-4BD4-BB80-EAB82A8EF679}" sibTransId="{85CE54A5-C0C8-4F96-BF89-C37407EACC2E}"/>
    <dgm:cxn modelId="{92F527E1-47DF-4DF9-890B-D3B4B14685FE}" type="presOf" srcId="{FF8A6D4D-E246-45EA-BE42-1FD7E3136F59}" destId="{9C3B9B09-25EF-4ED8-BD4F-7C7D5D9BC5F2}" srcOrd="0" destOrd="0" presId="urn:microsoft.com/office/officeart/2005/8/layout/vList2"/>
    <dgm:cxn modelId="{1E341CE5-B929-4A11-8532-35829F66EE91}" srcId="{FF8A6D4D-E246-45EA-BE42-1FD7E3136F59}" destId="{7CE761C9-6B3C-4ACB-9E54-F7C43746B282}" srcOrd="2" destOrd="0" parTransId="{AA561FEE-5BEB-41C8-BB68-C981FF75CFEF}" sibTransId="{842DB619-C1E3-42D0-8DB1-4C98E482AC83}"/>
    <dgm:cxn modelId="{C02A78EE-07B0-4976-A027-3350A5BDC9C1}" srcId="{F5C16890-5701-4C84-B74F-72F6B700AF2C}" destId="{12FB4F6A-EBC6-445F-B8AA-8269807E20B3}" srcOrd="1" destOrd="0" parTransId="{63408F2E-CE4C-4C89-B955-587A43236507}" sibTransId="{AFAC702E-3680-472B-BDCB-CDBEE84C19CF}"/>
    <dgm:cxn modelId="{F74AE2F3-D23C-4047-B791-85F1CA309134}" type="presOf" srcId="{A56EC097-A207-4F46-B728-DF1103153DAA}" destId="{27BD2DDB-C21C-440E-B0B4-1CB0B08925CF}" srcOrd="0" destOrd="0" presId="urn:microsoft.com/office/officeart/2005/8/layout/vList2"/>
    <dgm:cxn modelId="{9B20CC6D-9189-4EC2-90C7-043E85EA1CF0}" type="presParOf" srcId="{B9EECFD6-595C-4AF3-883A-F4827B5EA47E}" destId="{9C3B9B09-25EF-4ED8-BD4F-7C7D5D9BC5F2}" srcOrd="0" destOrd="0" presId="urn:microsoft.com/office/officeart/2005/8/layout/vList2"/>
    <dgm:cxn modelId="{5C1C5671-472A-4EE3-9927-7B89545990D2}" type="presParOf" srcId="{B9EECFD6-595C-4AF3-883A-F4827B5EA47E}" destId="{FC3F0C94-3CA9-4610-AA39-6D28D99122A4}" srcOrd="1" destOrd="0" presId="urn:microsoft.com/office/officeart/2005/8/layout/vList2"/>
    <dgm:cxn modelId="{C2935D54-4F86-42BE-8626-6815F01AD3FD}" type="presParOf" srcId="{B9EECFD6-595C-4AF3-883A-F4827B5EA47E}" destId="{1E53F7C1-94D1-4F6F-8DC0-CB4CA3615604}" srcOrd="2" destOrd="0" presId="urn:microsoft.com/office/officeart/2005/8/layout/vList2"/>
    <dgm:cxn modelId="{B97F585C-5599-4D1E-8D69-6A41201E2F20}" type="presParOf" srcId="{B9EECFD6-595C-4AF3-883A-F4827B5EA47E}" destId="{27BD2DDB-C21C-440E-B0B4-1CB0B08925CF}" srcOrd="3" destOrd="0" presId="urn:microsoft.com/office/officeart/2005/8/layout/vList2"/>
    <dgm:cxn modelId="{94B15687-93D8-426C-B92E-451683B4F2D1}" type="presParOf" srcId="{B9EECFD6-595C-4AF3-883A-F4827B5EA47E}" destId="{CB9408B1-9F20-455D-8CA1-4BF0EB04C63D}" srcOrd="4" destOrd="0" presId="urn:microsoft.com/office/officeart/2005/8/layout/vList2"/>
    <dgm:cxn modelId="{2A3D3460-62A9-4EAF-BE26-46CFF4E6C255}" type="presParOf" srcId="{B9EECFD6-595C-4AF3-883A-F4827B5EA47E}" destId="{CFBAE705-3242-4583-B21E-D80409C4AD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BFF84-3DE7-4D4B-9CC0-F8AE6D69A636}">
      <dsp:nvSpPr>
        <dsp:cNvPr id="0" name=""/>
        <dsp:cNvSpPr/>
      </dsp:nvSpPr>
      <dsp:spPr>
        <a:xfrm>
          <a:off x="0" y="350984"/>
          <a:ext cx="6253721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16560" rIns="48535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Problem Background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Data</a:t>
          </a:r>
        </a:p>
      </dsp:txBody>
      <dsp:txXfrm>
        <a:off x="0" y="350984"/>
        <a:ext cx="6253721" cy="1165500"/>
      </dsp:txXfrm>
    </dsp:sp>
    <dsp:sp modelId="{F3AA0CFD-C933-4425-A309-CF94786A9198}">
      <dsp:nvSpPr>
        <dsp:cNvPr id="0" name=""/>
        <dsp:cNvSpPr/>
      </dsp:nvSpPr>
      <dsp:spPr>
        <a:xfrm>
          <a:off x="312686" y="55784"/>
          <a:ext cx="4377605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Customer Churn in Telecom</a:t>
          </a:r>
        </a:p>
      </dsp:txBody>
      <dsp:txXfrm>
        <a:off x="341507" y="84605"/>
        <a:ext cx="4319963" cy="532758"/>
      </dsp:txXfrm>
    </dsp:sp>
    <dsp:sp modelId="{12932F13-112F-4C67-90D2-D1D57FC2C6EF}">
      <dsp:nvSpPr>
        <dsp:cNvPr id="0" name=""/>
        <dsp:cNvSpPr/>
      </dsp:nvSpPr>
      <dsp:spPr>
        <a:xfrm>
          <a:off x="0" y="1919684"/>
          <a:ext cx="6253721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16560" rIns="48535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Demographic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Customer Relationship Data</a:t>
          </a:r>
        </a:p>
      </dsp:txBody>
      <dsp:txXfrm>
        <a:off x="0" y="1919684"/>
        <a:ext cx="6253721" cy="1165500"/>
      </dsp:txXfrm>
    </dsp:sp>
    <dsp:sp modelId="{C1B4BB2F-62CA-4E52-8A1D-9730DBC88D0C}">
      <dsp:nvSpPr>
        <dsp:cNvPr id="0" name=""/>
        <dsp:cNvSpPr/>
      </dsp:nvSpPr>
      <dsp:spPr>
        <a:xfrm>
          <a:off x="312686" y="1624484"/>
          <a:ext cx="4377605" cy="59040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Exploratory Analysis</a:t>
          </a:r>
        </a:p>
      </dsp:txBody>
      <dsp:txXfrm>
        <a:off x="341507" y="1653305"/>
        <a:ext cx="4319963" cy="532758"/>
      </dsp:txXfrm>
    </dsp:sp>
    <dsp:sp modelId="{A727CEA9-BC79-45EF-8CE5-2589BF811923}">
      <dsp:nvSpPr>
        <dsp:cNvPr id="0" name=""/>
        <dsp:cNvSpPr/>
      </dsp:nvSpPr>
      <dsp:spPr>
        <a:xfrm>
          <a:off x="0" y="3488385"/>
          <a:ext cx="6253721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16560" rIns="48535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Logistic Regression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Random Forest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Support Vector Machine</a:t>
          </a:r>
        </a:p>
      </dsp:txBody>
      <dsp:txXfrm>
        <a:off x="0" y="3488385"/>
        <a:ext cx="6253721" cy="1512000"/>
      </dsp:txXfrm>
    </dsp:sp>
    <dsp:sp modelId="{E8759E78-0918-483D-8EE8-E6BDF252C8AE}">
      <dsp:nvSpPr>
        <dsp:cNvPr id="0" name=""/>
        <dsp:cNvSpPr/>
      </dsp:nvSpPr>
      <dsp:spPr>
        <a:xfrm>
          <a:off x="312686" y="3193184"/>
          <a:ext cx="4377605" cy="5904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Models</a:t>
          </a:r>
        </a:p>
      </dsp:txBody>
      <dsp:txXfrm>
        <a:off x="341507" y="3222005"/>
        <a:ext cx="4319963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B9B09-25EF-4ED8-BD4F-7C7D5D9BC5F2}">
      <dsp:nvSpPr>
        <dsp:cNvPr id="0" name=""/>
        <dsp:cNvSpPr/>
      </dsp:nvSpPr>
      <dsp:spPr>
        <a:xfrm>
          <a:off x="0" y="97092"/>
          <a:ext cx="6666833" cy="66338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Logistic Regression</a:t>
          </a:r>
        </a:p>
      </dsp:txBody>
      <dsp:txXfrm>
        <a:off x="32384" y="129476"/>
        <a:ext cx="6602065" cy="598621"/>
      </dsp:txXfrm>
    </dsp:sp>
    <dsp:sp modelId="{FC3F0C94-3CA9-4610-AA39-6D28D99122A4}">
      <dsp:nvSpPr>
        <dsp:cNvPr id="0" name=""/>
        <dsp:cNvSpPr/>
      </dsp:nvSpPr>
      <dsp:spPr>
        <a:xfrm>
          <a:off x="0" y="760482"/>
          <a:ext cx="6666833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Unbalanced Data: 83.7%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Down-sampled Data: 78.1%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Up-sampled Data: 78.9%</a:t>
          </a:r>
        </a:p>
      </dsp:txBody>
      <dsp:txXfrm>
        <a:off x="0" y="760482"/>
        <a:ext cx="6666833" cy="1089854"/>
      </dsp:txXfrm>
    </dsp:sp>
    <dsp:sp modelId="{1E53F7C1-94D1-4F6F-8DC0-CB4CA3615604}">
      <dsp:nvSpPr>
        <dsp:cNvPr id="0" name=""/>
        <dsp:cNvSpPr/>
      </dsp:nvSpPr>
      <dsp:spPr>
        <a:xfrm>
          <a:off x="0" y="1850337"/>
          <a:ext cx="6666833" cy="66338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Random Forest</a:t>
          </a:r>
        </a:p>
      </dsp:txBody>
      <dsp:txXfrm>
        <a:off x="32384" y="1882721"/>
        <a:ext cx="6602065" cy="598621"/>
      </dsp:txXfrm>
    </dsp:sp>
    <dsp:sp modelId="{27BD2DDB-C21C-440E-B0B4-1CB0B08925CF}">
      <dsp:nvSpPr>
        <dsp:cNvPr id="0" name=""/>
        <dsp:cNvSpPr/>
      </dsp:nvSpPr>
      <dsp:spPr>
        <a:xfrm>
          <a:off x="0" y="2513727"/>
          <a:ext cx="6666833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Unbalanced Data: 84.6%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Down-sampled Data: 79.2%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Up-sampled Data: 81.5%</a:t>
          </a:r>
        </a:p>
      </dsp:txBody>
      <dsp:txXfrm>
        <a:off x="0" y="2513727"/>
        <a:ext cx="6666833" cy="1089854"/>
      </dsp:txXfrm>
    </dsp:sp>
    <dsp:sp modelId="{CB9408B1-9F20-455D-8CA1-4BF0EB04C63D}">
      <dsp:nvSpPr>
        <dsp:cNvPr id="0" name=""/>
        <dsp:cNvSpPr/>
      </dsp:nvSpPr>
      <dsp:spPr>
        <a:xfrm>
          <a:off x="0" y="3603582"/>
          <a:ext cx="6666833" cy="66338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Support Vector Machine</a:t>
          </a:r>
        </a:p>
      </dsp:txBody>
      <dsp:txXfrm>
        <a:off x="32384" y="3635966"/>
        <a:ext cx="6602065" cy="598621"/>
      </dsp:txXfrm>
    </dsp:sp>
    <dsp:sp modelId="{CFBAE705-3242-4583-B21E-D80409C4AD04}">
      <dsp:nvSpPr>
        <dsp:cNvPr id="0" name=""/>
        <dsp:cNvSpPr/>
      </dsp:nvSpPr>
      <dsp:spPr>
        <a:xfrm>
          <a:off x="0" y="4266972"/>
          <a:ext cx="6666833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Unbalanced Data: 84.6%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Down-sampled Data: 77.1%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Up-sampled Data: 76.3%</a:t>
          </a:r>
        </a:p>
      </dsp:txBody>
      <dsp:txXfrm>
        <a:off x="0" y="4266972"/>
        <a:ext cx="6666833" cy="1089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1EDE-29F1-CD2B-0B70-F7439A16F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BF077-587C-77DF-A198-EBFE828E3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8254-1836-001B-9244-08A7F8C8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9AE-8C9D-4812-90CB-61C0D024FD9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A12B9-D484-2049-A2DF-B05688CB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A089-C47B-D098-B846-46616735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5D12-29A5-4B9A-982F-1D2D9AA4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6DE2-6E17-2143-E51E-820FF9E6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6A0C0-5B09-A2E2-81D4-2BEB1F58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C1A64-C874-93F6-2110-DE6B15EA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9AE-8C9D-4812-90CB-61C0D024FD9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F398-FB84-597E-805E-991C8A8B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D7800-F829-CCE2-CC9C-8D5B1472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5D12-29A5-4B9A-982F-1D2D9AA4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AC4B4-AE1D-3B00-CFF1-D1C73845A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3D3B7-04E0-3BAC-839C-C28FFCA3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5922-B434-E177-C827-6D5AAF11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9AE-8C9D-4812-90CB-61C0D024FD9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0473-4937-89A3-7A67-0784D7F2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7988-8D07-2559-1D91-476A7C3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5D12-29A5-4B9A-982F-1D2D9AA4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E94E-D57B-8F7E-DC4E-387B62C2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3C28-896E-B4A7-686B-8A5F2FE2F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7F32-1A38-4374-3E4D-26CBE893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9AE-8C9D-4812-90CB-61C0D024FD9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C0A7-F07D-A203-B0C2-C85C5529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635A-8115-CF19-2C41-9A884884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5D12-29A5-4B9A-982F-1D2D9AA4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98CD-0A73-BD14-3F82-840AD7E3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399A-AC85-5921-CC9A-598FCE07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E3E6-AEDE-0EE3-B0EC-4496F3B9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9AE-8C9D-4812-90CB-61C0D024FD9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9B2C9-F7F5-7985-D1E8-34C22744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0369-C877-AB0C-58D5-5348D5A5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5D12-29A5-4B9A-982F-1D2D9AA4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2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4571-1CD0-1021-3372-7FB43F48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DE78-F751-EA8B-55F5-12DC90B78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9E32B-A646-E467-722B-B76D539A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73A9A-485B-1D1D-2B78-B458AF17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9AE-8C9D-4812-90CB-61C0D024FD9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BD0E-776B-13B0-468F-3632FB80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0FFCB-CC80-07E6-232A-E0F5116E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5D12-29A5-4B9A-982F-1D2D9AA4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3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8912-B9BA-282B-8E31-CDDEFC9D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08252-73D5-AD24-D73B-1C892A202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D3E51-9A71-C69F-DFCD-3866CBE3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98212-9D4B-8356-E778-19C3F6BD5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10CEC-8949-F049-59BF-523A5D6C9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BC641-DDB8-5D8A-8FE5-EE0E59E7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9AE-8C9D-4812-90CB-61C0D024FD9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E3455-1F63-8669-F625-B1FC465A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03CF8-F047-F519-47DB-5B2BB2D1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5D12-29A5-4B9A-982F-1D2D9AA4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4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7170-48A4-7E7D-4A57-4E85803C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690CC-4C87-95DC-A8E8-40804D7A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9AE-8C9D-4812-90CB-61C0D024FD9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F50D1-8089-4991-864E-C12DE44D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01400-DD18-F244-EB5C-43B78802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5D12-29A5-4B9A-982F-1D2D9AA4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37CBA-42A4-EA51-1F6C-2623AB24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9AE-8C9D-4812-90CB-61C0D024FD9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9ABD1-2CB9-7B8D-AECB-8438E653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D31C-9144-3A8D-C0B8-8219DE61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5D12-29A5-4B9A-982F-1D2D9AA4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3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2F25-A754-8D20-99BE-66045262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4BDF-8581-A2C9-88C9-AC1A4895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1D2F3-137B-D47C-CE03-B3C358B97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5DCC0-557F-8EA7-0698-E016ED96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9AE-8C9D-4812-90CB-61C0D024FD9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E56A1-18F5-22FC-BE39-178497AB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7223B-1D16-9AD9-2A06-89F79AFF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5D12-29A5-4B9A-982F-1D2D9AA4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0937-676A-131D-C221-AF493CF6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EB956-8DF8-6B0B-8CFD-2665EEC4E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60CE2-F912-3A3A-45D6-22A96622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72C13-6EF9-3D55-6530-6037F8D5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9AE-8C9D-4812-90CB-61C0D024FD9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C78F5-A632-2686-5D7E-1450B128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677A4-CD9E-788B-7010-FC184E76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5D12-29A5-4B9A-982F-1D2D9AA4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6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316B3-C6B2-27FB-01AA-BFE686BD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F823D-5F5B-C633-E1DC-A088617C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7B2E-7EBE-6EED-B9E8-DCE159BA4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ED9AE-8C9D-4812-90CB-61C0D024FD9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6F54B-E419-842E-5BD9-FE17EE6E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8601-984F-62A3-44D9-C56610AE0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75D12-29A5-4B9A-982F-1D2D9AA4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A0B0A-8ECE-ED6F-DBEF-E4FA3323D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Telecom 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EDD14-8169-B69D-B8BC-0DC08EC0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Blake Tindol, Yesul Song, Sean Deery</a:t>
            </a:r>
          </a:p>
          <a:p>
            <a:pPr algn="l"/>
            <a:r>
              <a:rPr lang="en-US" dirty="0"/>
              <a:t>IST-718 Big Data Analytics</a:t>
            </a:r>
          </a:p>
        </p:txBody>
      </p:sp>
      <p:pic>
        <p:nvPicPr>
          <p:cNvPr id="5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193AD309-4EEF-0DCB-D8CD-3034653E0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3" r="1421" b="-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White bulbs with a yellow one standing out">
            <a:extLst>
              <a:ext uri="{FF2B5EF4-FFF2-40B4-BE49-F238E27FC236}">
                <a16:creationId xmlns:a16="http://schemas.microsoft.com/office/drawing/2014/main" id="{DBCB2DA8-E35A-377F-825D-472534EDD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2" r="28302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6FF03-796D-04E1-2AD4-E708A48F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5C55-1482-D13B-E767-B726ADB3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Best model was achieved with Support Vector Machine</a:t>
            </a:r>
          </a:p>
          <a:p>
            <a:pPr lvl="1"/>
            <a:r>
              <a:rPr lang="en-US" sz="1700" dirty="0"/>
              <a:t>241 of the 373 churned customers in the test set were predicted as churned</a:t>
            </a:r>
          </a:p>
          <a:p>
            <a:r>
              <a:rPr lang="en-US" sz="1700" dirty="0"/>
              <a:t>Recommendations:</a:t>
            </a:r>
          </a:p>
          <a:p>
            <a:pPr lvl="1"/>
            <a:r>
              <a:rPr lang="en-US" sz="1700" dirty="0"/>
              <a:t>Pricing Strategy Reevaluation</a:t>
            </a:r>
          </a:p>
          <a:p>
            <a:pPr lvl="1"/>
            <a:r>
              <a:rPr lang="en-US" sz="1700" dirty="0"/>
              <a:t>Enhancing Customer Engagement</a:t>
            </a:r>
          </a:p>
          <a:p>
            <a:pPr lvl="1"/>
            <a:r>
              <a:rPr lang="en-US" sz="1700" dirty="0"/>
              <a:t>Geographical and Demographic Targeting</a:t>
            </a:r>
          </a:p>
          <a:p>
            <a:pPr lvl="1"/>
            <a:r>
              <a:rPr lang="en-US" sz="1700" dirty="0"/>
              <a:t>Service Improvement</a:t>
            </a:r>
          </a:p>
        </p:txBody>
      </p:sp>
    </p:spTree>
    <p:extLst>
      <p:ext uri="{BB962C8B-B14F-4D97-AF65-F5344CB8AC3E}">
        <p14:creationId xmlns:p14="http://schemas.microsoft.com/office/powerpoint/2010/main" val="416652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B52ACC-954E-52D1-1ABB-FFC804C5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3E272C-FFE5-486F-CE61-27F51435D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30732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88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49CE16-2367-D251-2664-60B8FB17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Customer Churn in Telecom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AA81EE1E-C9A4-BCF7-B9A5-4C0C001B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Subscription Based Business: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Monthly,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1-year,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2-year contracts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Revenue and long-term growth</a:t>
            </a:r>
          </a:p>
          <a:p>
            <a:r>
              <a:rPr lang="en-US" sz="1800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Telecom Customer Churn Prediction dataset from Kaggle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Telecom Company in California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Customer Data Q2 2022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Population by zip code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https://www.kaggle.com/datasets/shilongzhuang/telecom-customer-churn-by-maven-analytics/data</a:t>
            </a:r>
          </a:p>
        </p:txBody>
      </p:sp>
    </p:spTree>
    <p:extLst>
      <p:ext uri="{BB962C8B-B14F-4D97-AF65-F5344CB8AC3E}">
        <p14:creationId xmlns:p14="http://schemas.microsoft.com/office/powerpoint/2010/main" val="12298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6B24E-598D-0111-CD54-42E095A4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9AF82-B588-98FD-7624-842B6BDB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7461" y="4072045"/>
            <a:ext cx="4984813" cy="205728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Distributions</a:t>
            </a:r>
          </a:p>
          <a:p>
            <a:r>
              <a:rPr lang="en-US">
                <a:solidFill>
                  <a:schemeClr val="tx1"/>
                </a:solidFill>
              </a:rPr>
              <a:t>Correlations with Churn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B84D19F-9493-8333-1682-B721DDEAF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0" r="25539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5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B2E84-ADEC-4322-6E71-046C98FFF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9" r="705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480FC-7813-532F-E649-1A524D09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Churn Reason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89848-886D-2676-59CE-DFD11A7CA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Top 3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Competitor has better devices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Competitor made better offer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Attitude of support person</a:t>
            </a:r>
          </a:p>
        </p:txBody>
      </p:sp>
    </p:spTree>
    <p:extLst>
      <p:ext uri="{BB962C8B-B14F-4D97-AF65-F5344CB8AC3E}">
        <p14:creationId xmlns:p14="http://schemas.microsoft.com/office/powerpoint/2010/main" val="249705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0E411-BD67-BC33-AB8D-85B573746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FAD80-6606-2664-E6A0-81E03E37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Location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A3C13-5CCA-B5C7-B512-8B8BC8F30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K-Means Clustering with 3 clusters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Northern CA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Central CA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/>
              <a:t>Southern CA</a:t>
            </a:r>
          </a:p>
        </p:txBody>
      </p:sp>
    </p:spTree>
    <p:extLst>
      <p:ext uri="{BB962C8B-B14F-4D97-AF65-F5344CB8AC3E}">
        <p14:creationId xmlns:p14="http://schemas.microsoft.com/office/powerpoint/2010/main" val="2716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10A6B-BB15-77EF-B355-47B5CAB4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414" y="640080"/>
            <a:ext cx="475845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Predictive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9E85D-2E9F-DBCD-19B5-8DB0ED7B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0412" y="4636008"/>
            <a:ext cx="4758459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Logistic Regression</a:t>
            </a:r>
          </a:p>
          <a:p>
            <a:r>
              <a:rPr lang="en-US">
                <a:solidFill>
                  <a:schemeClr val="tx1"/>
                </a:solidFill>
              </a:rPr>
              <a:t>Random Forest Classifier</a:t>
            </a:r>
          </a:p>
          <a:p>
            <a:r>
              <a:rPr lang="en-US">
                <a:solidFill>
                  <a:schemeClr val="tx1"/>
                </a:solidFill>
              </a:rPr>
              <a:t>Support Vector Machine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8274EB-B5B1-9D59-DDC3-FDC9982BC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4" r="19687" b="1"/>
          <a:stretch/>
        </p:blipFill>
        <p:spPr>
          <a:xfrm>
            <a:off x="20" y="10"/>
            <a:ext cx="6108141" cy="6857990"/>
          </a:xfrm>
          <a:custGeom>
            <a:avLst/>
            <a:gdLst/>
            <a:ahLst/>
            <a:cxnLst/>
            <a:rect l="l" t="t" r="r" b="b"/>
            <a:pathLst>
              <a:path w="6108161" h="6858000">
                <a:moveTo>
                  <a:pt x="0" y="0"/>
                </a:moveTo>
                <a:lnTo>
                  <a:pt x="2058355" y="0"/>
                </a:lnTo>
                <a:lnTo>
                  <a:pt x="3299791" y="0"/>
                </a:lnTo>
                <a:lnTo>
                  <a:pt x="6076880" y="0"/>
                </a:lnTo>
                <a:lnTo>
                  <a:pt x="6078171" y="10931"/>
                </a:lnTo>
                <a:cubicBezTo>
                  <a:pt x="6093300" y="94836"/>
                  <a:pt x="6090630" y="179884"/>
                  <a:pt x="6094698" y="264297"/>
                </a:cubicBezTo>
                <a:cubicBezTo>
                  <a:pt x="6099656" y="367652"/>
                  <a:pt x="6093427" y="471135"/>
                  <a:pt x="6091266" y="574617"/>
                </a:cubicBezTo>
                <a:cubicBezTo>
                  <a:pt x="6089359" y="662717"/>
                  <a:pt x="6080587" y="750690"/>
                  <a:pt x="6083384" y="838916"/>
                </a:cubicBezTo>
                <a:cubicBezTo>
                  <a:pt x="6083384" y="841968"/>
                  <a:pt x="6083384" y="845019"/>
                  <a:pt x="6083384" y="848070"/>
                </a:cubicBezTo>
                <a:cubicBezTo>
                  <a:pt x="6075375" y="945068"/>
                  <a:pt x="6075375" y="1042576"/>
                  <a:pt x="6083384" y="1139574"/>
                </a:cubicBezTo>
                <a:cubicBezTo>
                  <a:pt x="6085964" y="1179950"/>
                  <a:pt x="6085240" y="1220466"/>
                  <a:pt x="6081223" y="1260728"/>
                </a:cubicBezTo>
                <a:cubicBezTo>
                  <a:pt x="6077409" y="1311960"/>
                  <a:pt x="6065204" y="1364083"/>
                  <a:pt x="6073976" y="1414934"/>
                </a:cubicBezTo>
                <a:cubicBezTo>
                  <a:pt x="6079722" y="1456784"/>
                  <a:pt x="6082913" y="1498940"/>
                  <a:pt x="6083511" y="1541172"/>
                </a:cubicBezTo>
                <a:cubicBezTo>
                  <a:pt x="6087833" y="1635755"/>
                  <a:pt x="6083638" y="1730847"/>
                  <a:pt x="6082112" y="1825685"/>
                </a:cubicBezTo>
                <a:cubicBezTo>
                  <a:pt x="6080205" y="1936286"/>
                  <a:pt x="6083002" y="2046634"/>
                  <a:pt x="6074103" y="2157235"/>
                </a:cubicBezTo>
                <a:cubicBezTo>
                  <a:pt x="6069145" y="2246581"/>
                  <a:pt x="6069145" y="2336130"/>
                  <a:pt x="6074103" y="2425476"/>
                </a:cubicBezTo>
                <a:cubicBezTo>
                  <a:pt x="6076519" y="2507473"/>
                  <a:pt x="6088850" y="2588454"/>
                  <a:pt x="6086816" y="2671214"/>
                </a:cubicBezTo>
                <a:cubicBezTo>
                  <a:pt x="6084401" y="2767832"/>
                  <a:pt x="6072959" y="2863940"/>
                  <a:pt x="6076519" y="2960685"/>
                </a:cubicBezTo>
                <a:cubicBezTo>
                  <a:pt x="6078171" y="3006832"/>
                  <a:pt x="6078299" y="3052980"/>
                  <a:pt x="6079316" y="3099127"/>
                </a:cubicBezTo>
                <a:cubicBezTo>
                  <a:pt x="6080333" y="3154682"/>
                  <a:pt x="6090376" y="3210110"/>
                  <a:pt x="6084782" y="3265665"/>
                </a:cubicBezTo>
                <a:cubicBezTo>
                  <a:pt x="6075502" y="3358087"/>
                  <a:pt x="6051475" y="3448857"/>
                  <a:pt x="6066476" y="3543567"/>
                </a:cubicBezTo>
                <a:cubicBezTo>
                  <a:pt x="6074739" y="3595690"/>
                  <a:pt x="6084146" y="3647940"/>
                  <a:pt x="6088850" y="3700571"/>
                </a:cubicBezTo>
                <a:cubicBezTo>
                  <a:pt x="6093045" y="3747608"/>
                  <a:pt x="6103724" y="3795408"/>
                  <a:pt x="6095588" y="3842191"/>
                </a:cubicBezTo>
                <a:cubicBezTo>
                  <a:pt x="6088723" y="3882237"/>
                  <a:pt x="6092410" y="3922282"/>
                  <a:pt x="6087070" y="3962327"/>
                </a:cubicBezTo>
                <a:cubicBezTo>
                  <a:pt x="6080078" y="4014831"/>
                  <a:pt x="6076265" y="4068352"/>
                  <a:pt x="6071052" y="4121111"/>
                </a:cubicBezTo>
                <a:cubicBezTo>
                  <a:pt x="6066221" y="4169038"/>
                  <a:pt x="6062662" y="4216838"/>
                  <a:pt x="6075375" y="4261841"/>
                </a:cubicBezTo>
                <a:cubicBezTo>
                  <a:pt x="6106394" y="4375112"/>
                  <a:pt x="6089359" y="4487748"/>
                  <a:pt x="6077663" y="4600257"/>
                </a:cubicBezTo>
                <a:cubicBezTo>
                  <a:pt x="6071942" y="4655049"/>
                  <a:pt x="6063552" y="4712765"/>
                  <a:pt x="6076265" y="4762853"/>
                </a:cubicBezTo>
                <a:cubicBezTo>
                  <a:pt x="6099783" y="4851716"/>
                  <a:pt x="6081350" y="4936764"/>
                  <a:pt x="6071179" y="5021432"/>
                </a:cubicBezTo>
                <a:cubicBezTo>
                  <a:pt x="6061009" y="5106099"/>
                  <a:pt x="6058594" y="5189495"/>
                  <a:pt x="6076392" y="5272637"/>
                </a:cubicBezTo>
                <a:cubicBezTo>
                  <a:pt x="6088850" y="5331116"/>
                  <a:pt x="6088850" y="5390612"/>
                  <a:pt x="6090376" y="5449600"/>
                </a:cubicBezTo>
                <a:cubicBezTo>
                  <a:pt x="6091266" y="5486339"/>
                  <a:pt x="6077663" y="5523842"/>
                  <a:pt x="6068637" y="5560582"/>
                </a:cubicBezTo>
                <a:cubicBezTo>
                  <a:pt x="6052364" y="5626943"/>
                  <a:pt x="6046517" y="5694321"/>
                  <a:pt x="6068637" y="5759029"/>
                </a:cubicBezTo>
                <a:cubicBezTo>
                  <a:pt x="6099148" y="5848655"/>
                  <a:pt x="6116691" y="5938407"/>
                  <a:pt x="6103978" y="6033117"/>
                </a:cubicBezTo>
                <a:cubicBezTo>
                  <a:pt x="6096732" y="6091724"/>
                  <a:pt x="6094952" y="6151347"/>
                  <a:pt x="6084019" y="6209190"/>
                </a:cubicBezTo>
                <a:cubicBezTo>
                  <a:pt x="6065713" y="6304790"/>
                  <a:pt x="6072196" y="6399882"/>
                  <a:pt x="6086816" y="6494211"/>
                </a:cubicBezTo>
                <a:cubicBezTo>
                  <a:pt x="6096897" y="6573081"/>
                  <a:pt x="6097965" y="6652829"/>
                  <a:pt x="6089994" y="6731941"/>
                </a:cubicBezTo>
                <a:lnTo>
                  <a:pt x="6081268" y="6858000"/>
                </a:lnTo>
                <a:lnTo>
                  <a:pt x="3299791" y="6858000"/>
                </a:lnTo>
                <a:lnTo>
                  <a:pt x="205835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1142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DB69D-A1A2-3DD7-4A54-66F6C76E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Models Test Accuracy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62E5E8-A5FE-3400-6ED4-31242E6B4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90015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86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31B1D-F12D-4C1F-02AF-4BCB14F7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9D2AA-7315-6384-E22C-1E9EDD810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Support Vector Machine: 84.6% Test Accuracy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Unbalanced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932430-35EC-9155-B5DF-4B9C1C5CD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866235"/>
            <a:ext cx="6922008" cy="5226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781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242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Telecom Customer Churn Analysis</vt:lpstr>
      <vt:lpstr>Agenda</vt:lpstr>
      <vt:lpstr>Customer Churn in Telecom</vt:lpstr>
      <vt:lpstr>Exploratory Data Analysis</vt:lpstr>
      <vt:lpstr>Churn Reason</vt:lpstr>
      <vt:lpstr>Location</vt:lpstr>
      <vt:lpstr>Predictive Models</vt:lpstr>
      <vt:lpstr>Models Test Accuracy</vt:lpstr>
      <vt:lpstr>Best Model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Analysis</dc:title>
  <dc:creator>Sean Deery</dc:creator>
  <cp:lastModifiedBy>Sean Deery</cp:lastModifiedBy>
  <cp:revision>1</cp:revision>
  <dcterms:created xsi:type="dcterms:W3CDTF">2024-03-17T05:11:53Z</dcterms:created>
  <dcterms:modified xsi:type="dcterms:W3CDTF">2024-03-17T16:46:52Z</dcterms:modified>
</cp:coreProperties>
</file>