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4"/>
  </p:sldMasterIdLst>
  <p:notesMasterIdLst>
    <p:notesMasterId r:id="rId6"/>
  </p:notesMasterIdLst>
  <p:handoutMasterIdLst>
    <p:handoutMasterId r:id="rId7"/>
  </p:handoutMasterIdLst>
  <p:sldIdLst>
    <p:sldId id="48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Ram Chandru" initials="BRC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3300"/>
    <a:srgbClr val="5B9BD5"/>
    <a:srgbClr val="FFFFFF"/>
    <a:srgbClr val="FFC81F"/>
    <a:srgbClr val="70AD47"/>
    <a:srgbClr val="00B0F0"/>
    <a:srgbClr val="E9F4D2"/>
    <a:srgbClr val="1F1F1F"/>
    <a:srgbClr val="108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84303" autoAdjust="0"/>
  </p:normalViewPr>
  <p:slideViewPr>
    <p:cSldViewPr snapToGrid="0">
      <p:cViewPr varScale="1">
        <p:scale>
          <a:sx n="201" d="100"/>
          <a:sy n="201" d="100"/>
        </p:scale>
        <p:origin x="48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187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4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12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00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950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933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3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05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96541"/>
            <a:ext cx="8740775" cy="39409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638" y="5005387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615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" y="0"/>
            <a:ext cx="9153017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906845" y="4915646"/>
            <a:ext cx="321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2017,  Cognizant Technology Solutions. All Rights Reserved.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309575" y="2571750"/>
            <a:ext cx="32065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" y="9236"/>
            <a:ext cx="7506856" cy="45544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6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"/>
            <a:ext cx="9144000" cy="5149689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47520" y="2191579"/>
            <a:ext cx="4582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725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9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39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9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03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17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6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6EC05-7BC1-4257-ACAD-3F103A2D987D}"/>
              </a:ext>
            </a:extLst>
          </p:cNvPr>
          <p:cNvSpPr/>
          <p:nvPr userDrawn="1"/>
        </p:nvSpPr>
        <p:spPr>
          <a:xfrm>
            <a:off x="0" y="0"/>
            <a:ext cx="91440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85674-CCB7-46D9-95E5-7AE94A967DA4}"/>
              </a:ext>
            </a:extLst>
          </p:cNvPr>
          <p:cNvSpPr/>
          <p:nvPr userDrawn="1"/>
        </p:nvSpPr>
        <p:spPr>
          <a:xfrm>
            <a:off x="1" y="0"/>
            <a:ext cx="7734299" cy="485775"/>
          </a:xfrm>
          <a:prstGeom prst="rect">
            <a:avLst/>
          </a:prstGeom>
          <a:solidFill>
            <a:srgbClr val="FFC8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9CA6A5-6F0C-45CE-ADD4-753D1FE67C81}"/>
              </a:ext>
            </a:extLst>
          </p:cNvPr>
          <p:cNvSpPr/>
          <p:nvPr userDrawn="1"/>
        </p:nvSpPr>
        <p:spPr>
          <a:xfrm>
            <a:off x="-1" y="0"/>
            <a:ext cx="7632701" cy="485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4C5768-8125-4757-8BBB-D1E4C192BEAF}"/>
              </a:ext>
            </a:extLst>
          </p:cNvPr>
          <p:cNvSpPr/>
          <p:nvPr userDrawn="1"/>
        </p:nvSpPr>
        <p:spPr>
          <a:xfrm>
            <a:off x="8429556" y="479728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90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6BB374-93EE-4CFF-B24B-1C82F2E3BE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73" y="130893"/>
            <a:ext cx="1277024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678" r:id="rId18"/>
    <p:sldLayoutId id="2147483661" r:id="rId19"/>
    <p:sldLayoutId id="2147483679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60995"/>
            <a:ext cx="8534400" cy="514350"/>
          </a:xfrm>
          <a:extLst/>
        </p:spPr>
        <p:txBody>
          <a:bodyPr vert="horz" lIns="91428" tIns="45714" rIns="91428" bIns="45714" rtlCol="0" anchor="t">
            <a:noAutofit/>
          </a:bodyPr>
          <a:lstStyle/>
          <a:p>
            <a:pPr defTabSz="457200" eaLnBrk="1" hangingPunct="1">
              <a:lnSpc>
                <a:spcPct val="80000"/>
              </a:lnSpc>
            </a:pPr>
            <a:r>
              <a:rPr lang="en-GB" altLang="en-US" sz="2400" spc="-100" dirty="0">
                <a:solidFill>
                  <a:schemeClr val="bg2">
                    <a:lumMod val="10000"/>
                  </a:schemeClr>
                </a:solidFill>
                <a:cs typeface="+mj-cs"/>
              </a:rPr>
              <a:t>Enterprise Infrastructure</a:t>
            </a:r>
            <a:endParaRPr lang="en-GB" altLang="en-US" sz="2400" kern="1200" spc="-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4B2E6A-BB52-4D11-873F-6E63C3295348}"/>
              </a:ext>
            </a:extLst>
          </p:cNvPr>
          <p:cNvGrpSpPr/>
          <p:nvPr/>
        </p:nvGrpSpPr>
        <p:grpSpPr>
          <a:xfrm>
            <a:off x="202734" y="575345"/>
            <a:ext cx="8637761" cy="3798813"/>
            <a:chOff x="136478" y="600740"/>
            <a:chExt cx="12022594" cy="54597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15CEDE-3B73-4891-BA46-C027061818B7}"/>
                </a:ext>
              </a:extLst>
            </p:cNvPr>
            <p:cNvSpPr/>
            <p:nvPr/>
          </p:nvSpPr>
          <p:spPr>
            <a:xfrm>
              <a:off x="1909375" y="1227196"/>
              <a:ext cx="10249697" cy="387129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DEB8-46CC-47A4-93E7-0842A1795108}"/>
                </a:ext>
              </a:extLst>
            </p:cNvPr>
            <p:cNvSpPr/>
            <p:nvPr/>
          </p:nvSpPr>
          <p:spPr>
            <a:xfrm rot="16200000">
              <a:off x="9581128" y="2551175"/>
              <a:ext cx="3325608" cy="13464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2CE099-1141-4D05-80C6-0559029C7E4C}"/>
                </a:ext>
              </a:extLst>
            </p:cNvPr>
            <p:cNvSpPr/>
            <p:nvPr/>
          </p:nvSpPr>
          <p:spPr>
            <a:xfrm>
              <a:off x="2144242" y="1865697"/>
              <a:ext cx="8344957" cy="239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Load Balancer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2EC040-C10C-453C-B953-A2A67263B942}"/>
                </a:ext>
              </a:extLst>
            </p:cNvPr>
            <p:cNvSpPr/>
            <p:nvPr/>
          </p:nvSpPr>
          <p:spPr>
            <a:xfrm>
              <a:off x="2152018" y="3695958"/>
              <a:ext cx="8337182" cy="720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6689AF-47EF-4562-8C2D-07F9F14349BC}"/>
                </a:ext>
              </a:extLst>
            </p:cNvPr>
            <p:cNvSpPr/>
            <p:nvPr/>
          </p:nvSpPr>
          <p:spPr>
            <a:xfrm>
              <a:off x="4501447" y="3816338"/>
              <a:ext cx="971886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K-Hub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702CAA-A17F-4E21-8B63-204109F6DFC2}"/>
                </a:ext>
              </a:extLst>
            </p:cNvPr>
            <p:cNvSpPr/>
            <p:nvPr/>
          </p:nvSpPr>
          <p:spPr>
            <a:xfrm>
              <a:off x="2308511" y="3819602"/>
              <a:ext cx="1004643" cy="2187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App Catalog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909381-9280-4B16-AA70-77DCE47A08D6}"/>
                </a:ext>
              </a:extLst>
            </p:cNvPr>
            <p:cNvSpPr/>
            <p:nvPr/>
          </p:nvSpPr>
          <p:spPr>
            <a:xfrm>
              <a:off x="2152017" y="3280750"/>
              <a:ext cx="8332627" cy="364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Presentation – Responsive site – Front </a:t>
              </a:r>
              <a:r>
                <a:rPr lang="en-US" sz="800" b="1" kern="0" dirty="0">
                  <a:solidFill>
                    <a:prstClr val="black"/>
                  </a:solidFill>
                </a:rPr>
                <a:t>E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nd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independent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[ Bootstrap / CSS3 / HTML5 / Angular JS / REST API / JSON 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6F64A6-4A82-448B-96CC-25AD23A8F9BE}"/>
                </a:ext>
              </a:extLst>
            </p:cNvPr>
            <p:cNvSpPr/>
            <p:nvPr/>
          </p:nvSpPr>
          <p:spPr>
            <a:xfrm>
              <a:off x="2152019" y="4486393"/>
              <a:ext cx="8337183" cy="3339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Integration API / Modules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DC4275-270C-4317-A2B6-FE48AE21CCD8}"/>
                </a:ext>
              </a:extLst>
            </p:cNvPr>
            <p:cNvSpPr/>
            <p:nvPr/>
          </p:nvSpPr>
          <p:spPr>
            <a:xfrm>
              <a:off x="2144242" y="1561604"/>
              <a:ext cx="8344957" cy="244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Firewall / Perimeter Security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C32249-1395-4537-88EA-6FE75C9AF6D3}"/>
                </a:ext>
              </a:extLst>
            </p:cNvPr>
            <p:cNvSpPr/>
            <p:nvPr/>
          </p:nvSpPr>
          <p:spPr>
            <a:xfrm>
              <a:off x="136478" y="2148053"/>
              <a:ext cx="1068962" cy="433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Social Media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C12BC6-1B36-492B-BD80-596B50B3C6FB}"/>
                </a:ext>
              </a:extLst>
            </p:cNvPr>
            <p:cNvSpPr/>
            <p:nvPr/>
          </p:nvSpPr>
          <p:spPr>
            <a:xfrm>
              <a:off x="3370487" y="3814436"/>
              <a:ext cx="1004643" cy="22388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API-Services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B93648-BBB7-4650-8C89-BDB928BCDB1B}"/>
                </a:ext>
              </a:extLst>
            </p:cNvPr>
            <p:cNvSpPr/>
            <p:nvPr/>
          </p:nvSpPr>
          <p:spPr>
            <a:xfrm>
              <a:off x="2165615" y="2891218"/>
              <a:ext cx="2430610" cy="3136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Drupal (Azure)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9E0695-EC3A-4D6F-82EF-75FBFEC6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9810" y="600740"/>
              <a:ext cx="564302" cy="62705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0DA0D0-A884-4D2D-9BDA-B79120C1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045" y="680528"/>
              <a:ext cx="563187" cy="44422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D4ED25-1699-4D4E-9DA5-D3E261D6BB0B}"/>
                </a:ext>
              </a:extLst>
            </p:cNvPr>
            <p:cNvSpPr txBox="1"/>
            <p:nvPr/>
          </p:nvSpPr>
          <p:spPr>
            <a:xfrm>
              <a:off x="5504826" y="774653"/>
              <a:ext cx="823746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dirty="0">
                  <a:solidFill>
                    <a:prstClr val="black"/>
                  </a:solidFill>
                </a:rPr>
                <a:t>Desktop 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2EEEB42-5592-4F42-AEF5-616131FE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1536" y="691890"/>
              <a:ext cx="492882" cy="4795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AD4A71-B168-4B86-9581-10038A7C4C49}"/>
                </a:ext>
              </a:extLst>
            </p:cNvPr>
            <p:cNvSpPr txBox="1"/>
            <p:nvPr/>
          </p:nvSpPr>
          <p:spPr>
            <a:xfrm>
              <a:off x="6593914" y="751099"/>
              <a:ext cx="678721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dirty="0">
                  <a:solidFill>
                    <a:prstClr val="black"/>
                  </a:solidFill>
                </a:rPr>
                <a:t>Mobile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B9E96-A9E2-4549-9C2E-4D0FF725738F}"/>
                </a:ext>
              </a:extLst>
            </p:cNvPr>
            <p:cNvSpPr txBox="1"/>
            <p:nvPr/>
          </p:nvSpPr>
          <p:spPr>
            <a:xfrm>
              <a:off x="7683321" y="754264"/>
              <a:ext cx="656409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dirty="0">
                  <a:solidFill>
                    <a:prstClr val="black"/>
                  </a:solidFill>
                </a:rPr>
                <a:t>Tablet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873181-E7F2-4857-ACD0-070078491FB8}"/>
                </a:ext>
              </a:extLst>
            </p:cNvPr>
            <p:cNvSpPr/>
            <p:nvPr/>
          </p:nvSpPr>
          <p:spPr>
            <a:xfrm>
              <a:off x="5587002" y="3814258"/>
              <a:ext cx="971886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Blog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6F2820-3FAE-4C69-85AD-75E092C04366}"/>
                </a:ext>
              </a:extLst>
            </p:cNvPr>
            <p:cNvSpPr/>
            <p:nvPr/>
          </p:nvSpPr>
          <p:spPr>
            <a:xfrm>
              <a:off x="6686158" y="3812179"/>
              <a:ext cx="971886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Forum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719297-569C-4F8F-AE5A-28E2A21B4A91}"/>
                </a:ext>
              </a:extLst>
            </p:cNvPr>
            <p:cNvSpPr/>
            <p:nvPr/>
          </p:nvSpPr>
          <p:spPr>
            <a:xfrm>
              <a:off x="7785314" y="3812179"/>
              <a:ext cx="971886" cy="22198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FAQ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6FE3F5-415B-4748-B493-ACE953051903}"/>
                </a:ext>
              </a:extLst>
            </p:cNvPr>
            <p:cNvSpPr/>
            <p:nvPr/>
          </p:nvSpPr>
          <p:spPr>
            <a:xfrm>
              <a:off x="8952461" y="3832952"/>
              <a:ext cx="971886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Comments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6E008E-3310-482A-A0E3-8C59681DC833}"/>
                </a:ext>
              </a:extLst>
            </p:cNvPr>
            <p:cNvSpPr/>
            <p:nvPr/>
          </p:nvSpPr>
          <p:spPr>
            <a:xfrm>
              <a:off x="8966057" y="4118376"/>
              <a:ext cx="971886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i18n / i10n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3985D3-7840-42FB-B662-653F12DF3E7E}"/>
                </a:ext>
              </a:extLst>
            </p:cNvPr>
            <p:cNvSpPr/>
            <p:nvPr/>
          </p:nvSpPr>
          <p:spPr>
            <a:xfrm>
              <a:off x="7807978" y="4118376"/>
              <a:ext cx="971886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Community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E4C1CB-24AA-48DE-A999-B225C72C9B7D}"/>
                </a:ext>
              </a:extLst>
            </p:cNvPr>
            <p:cNvSpPr/>
            <p:nvPr/>
          </p:nvSpPr>
          <p:spPr>
            <a:xfrm>
              <a:off x="6717887" y="4118376"/>
              <a:ext cx="971886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kern="0" dirty="0">
                  <a:solidFill>
                    <a:prstClr val="black"/>
                  </a:solidFill>
                </a:rPr>
                <a:t>Build an App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E51FA8B-606C-418A-8CE8-A3C92AE2E2E5}"/>
                </a:ext>
              </a:extLst>
            </p:cNvPr>
            <p:cNvSpPr/>
            <p:nvPr/>
          </p:nvSpPr>
          <p:spPr>
            <a:xfrm>
              <a:off x="5000542" y="4118376"/>
              <a:ext cx="1560613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700" kern="0" dirty="0">
                  <a:solidFill>
                    <a:prstClr val="black"/>
                  </a:solidFill>
                </a:rPr>
                <a:t>Track / Analytics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408099-59E0-4CE7-9FA5-9D8C044D2F20}"/>
                </a:ext>
              </a:extLst>
            </p:cNvPr>
            <p:cNvSpPr/>
            <p:nvPr/>
          </p:nvSpPr>
          <p:spPr>
            <a:xfrm>
              <a:off x="8513556" y="2195317"/>
              <a:ext cx="1989241" cy="265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Disaster Recovery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794FC1-55DD-487B-B051-D11C0EA8B32D}"/>
                </a:ext>
              </a:extLst>
            </p:cNvPr>
            <p:cNvSpPr/>
            <p:nvPr/>
          </p:nvSpPr>
          <p:spPr>
            <a:xfrm>
              <a:off x="6386182" y="2195317"/>
              <a:ext cx="1989241" cy="265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Monitoring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1B0B24-F8B8-4A0B-8805-0E5232162F36}"/>
                </a:ext>
              </a:extLst>
            </p:cNvPr>
            <p:cNvSpPr/>
            <p:nvPr/>
          </p:nvSpPr>
          <p:spPr>
            <a:xfrm>
              <a:off x="4231602" y="2191633"/>
              <a:ext cx="1989241" cy="292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Scaling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16DA65-6EBE-4A81-988E-D06F82671541}"/>
                </a:ext>
              </a:extLst>
            </p:cNvPr>
            <p:cNvSpPr txBox="1"/>
            <p:nvPr/>
          </p:nvSpPr>
          <p:spPr>
            <a:xfrm>
              <a:off x="2010483" y="2583897"/>
              <a:ext cx="3824661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b="1" i="1" dirty="0">
                  <a:solidFill>
                    <a:prstClr val="black"/>
                  </a:solidFill>
                </a:rPr>
                <a:t>Content Management and Presentation Components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2D0620-8C4F-46D8-8A17-C46102CD1FEF}"/>
                </a:ext>
              </a:extLst>
            </p:cNvPr>
            <p:cNvSpPr txBox="1"/>
            <p:nvPr/>
          </p:nvSpPr>
          <p:spPr>
            <a:xfrm>
              <a:off x="1957108" y="1296155"/>
              <a:ext cx="2053117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b="1" i="1" dirty="0">
                  <a:solidFill>
                    <a:prstClr val="black"/>
                  </a:solidFill>
                </a:rPr>
                <a:t>Hosting and Infrastructure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26D473-47A3-44E3-967C-F972B15789D2}"/>
                </a:ext>
              </a:extLst>
            </p:cNvPr>
            <p:cNvSpPr/>
            <p:nvPr/>
          </p:nvSpPr>
          <p:spPr>
            <a:xfrm>
              <a:off x="2010483" y="5493437"/>
              <a:ext cx="8600349" cy="567066"/>
            </a:xfrm>
            <a:prstGeom prst="rect">
              <a:avLst/>
            </a:prstGeom>
            <a:solidFill>
              <a:schemeClr val="bg1">
                <a:lumMod val="85000"/>
                <a:alpha val="64000"/>
              </a:scheme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7C84E6-ABE1-4720-9DC6-9009AA0BCF66}"/>
                </a:ext>
              </a:extLst>
            </p:cNvPr>
            <p:cNvCxnSpPr/>
            <p:nvPr/>
          </p:nvCxnSpPr>
          <p:spPr>
            <a:xfrm flipH="1">
              <a:off x="6519593" y="5138654"/>
              <a:ext cx="2413" cy="368237"/>
            </a:xfrm>
            <a:prstGeom prst="straightConnector1">
              <a:avLst/>
            </a:prstGeom>
            <a:noFill/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AC5682-2324-4543-BF96-9C9C4D8C8BB5}"/>
                </a:ext>
              </a:extLst>
            </p:cNvPr>
            <p:cNvSpPr txBox="1"/>
            <p:nvPr/>
          </p:nvSpPr>
          <p:spPr>
            <a:xfrm>
              <a:off x="6558888" y="5167172"/>
              <a:ext cx="879525" cy="287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700" dirty="0">
                  <a:solidFill>
                    <a:prstClr val="black"/>
                  </a:solidFill>
                </a:rPr>
                <a:t>Apigee API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FADBE-446E-4450-96AC-2DD0248933D1}"/>
                </a:ext>
              </a:extLst>
            </p:cNvPr>
            <p:cNvSpPr txBox="1"/>
            <p:nvPr/>
          </p:nvSpPr>
          <p:spPr>
            <a:xfrm>
              <a:off x="2322795" y="5656367"/>
              <a:ext cx="660871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b="1" i="1" dirty="0">
                  <a:solidFill>
                    <a:prstClr val="black"/>
                  </a:solidFill>
                </a:rPr>
                <a:t>CCDS</a:t>
              </a: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AD2C4345-E470-49FE-A651-40D3CFCCDADB}"/>
                </a:ext>
              </a:extLst>
            </p:cNvPr>
            <p:cNvSpPr/>
            <p:nvPr/>
          </p:nvSpPr>
          <p:spPr>
            <a:xfrm>
              <a:off x="11548155" y="1450976"/>
              <a:ext cx="526658" cy="18799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589BF0-DE9C-4ECE-9591-63BD1E41AB4B}"/>
                </a:ext>
              </a:extLst>
            </p:cNvPr>
            <p:cNvSpPr/>
            <p:nvPr/>
          </p:nvSpPr>
          <p:spPr>
            <a:xfrm>
              <a:off x="136478" y="3427537"/>
              <a:ext cx="1068962" cy="433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CWS</a:t>
              </a:r>
            </a:p>
          </p:txBody>
        </p:sp>
        <p:sp>
          <p:nvSpPr>
            <p:cNvPr id="49" name="Cloud 48">
              <a:extLst>
                <a:ext uri="{FF2B5EF4-FFF2-40B4-BE49-F238E27FC236}">
                  <a16:creationId xmlns:a16="http://schemas.microsoft.com/office/drawing/2014/main" id="{7A213B4D-50A2-443C-B818-6DF13C7D5256}"/>
                </a:ext>
              </a:extLst>
            </p:cNvPr>
            <p:cNvSpPr/>
            <p:nvPr/>
          </p:nvSpPr>
          <p:spPr>
            <a:xfrm>
              <a:off x="918763" y="3370181"/>
              <a:ext cx="526659" cy="18799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5D94FB-F9E5-4809-8548-242C32471AE1}"/>
                </a:ext>
              </a:extLst>
            </p:cNvPr>
            <p:cNvSpPr/>
            <p:nvPr/>
          </p:nvSpPr>
          <p:spPr>
            <a:xfrm>
              <a:off x="136478" y="4058381"/>
              <a:ext cx="1056140" cy="8288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Search</a:t>
              </a:r>
              <a:br>
                <a:rPr lang="en-US" sz="800" kern="0" dirty="0">
                  <a:solidFill>
                    <a:prstClr val="black"/>
                  </a:solidFill>
                </a:rPr>
              </a:br>
              <a:r>
                <a:rPr lang="en-US" sz="800" kern="0" dirty="0">
                  <a:solidFill>
                    <a:prstClr val="black"/>
                  </a:solidFill>
                </a:rPr>
                <a:t>(Azure OR Acquia)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5E00D5CD-0CD6-488B-881F-4902B15299AC}"/>
                </a:ext>
              </a:extLst>
            </p:cNvPr>
            <p:cNvSpPr/>
            <p:nvPr/>
          </p:nvSpPr>
          <p:spPr>
            <a:xfrm>
              <a:off x="942111" y="4011435"/>
              <a:ext cx="526658" cy="18799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B58CF6-C755-4723-997F-ABCA772A3670}"/>
                </a:ext>
              </a:extLst>
            </p:cNvPr>
            <p:cNvSpPr/>
            <p:nvPr/>
          </p:nvSpPr>
          <p:spPr>
            <a:xfrm>
              <a:off x="136478" y="2806554"/>
              <a:ext cx="1068962" cy="433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Google Analytics</a:t>
              </a:r>
            </a:p>
          </p:txBody>
        </p:sp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7EBC3438-66EA-4035-80EB-E491053FA21A}"/>
                </a:ext>
              </a:extLst>
            </p:cNvPr>
            <p:cNvSpPr/>
            <p:nvPr/>
          </p:nvSpPr>
          <p:spPr>
            <a:xfrm>
              <a:off x="963461" y="2788147"/>
              <a:ext cx="526658" cy="18799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009945-485B-4858-8042-16CD543E0DE1}"/>
                </a:ext>
              </a:extLst>
            </p:cNvPr>
            <p:cNvSpPr/>
            <p:nvPr/>
          </p:nvSpPr>
          <p:spPr>
            <a:xfrm>
              <a:off x="136478" y="927548"/>
              <a:ext cx="1175120" cy="433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CDN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Akamai</a:t>
              </a:r>
            </a:p>
          </p:txBody>
        </p:sp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37B69B33-E222-45C7-A8FB-33A26376C1A6}"/>
                </a:ext>
              </a:extLst>
            </p:cNvPr>
            <p:cNvSpPr/>
            <p:nvPr/>
          </p:nvSpPr>
          <p:spPr>
            <a:xfrm>
              <a:off x="1131387" y="857790"/>
              <a:ext cx="526658" cy="18799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2EE40A-6FF7-4EEE-8193-D5595AAEF7AE}"/>
                </a:ext>
              </a:extLst>
            </p:cNvPr>
            <p:cNvSpPr txBox="1"/>
            <p:nvPr/>
          </p:nvSpPr>
          <p:spPr>
            <a:xfrm>
              <a:off x="10762614" y="2175341"/>
              <a:ext cx="839364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b="1" dirty="0">
                  <a:solidFill>
                    <a:schemeClr val="bg1"/>
                  </a:solidFill>
                </a:rPr>
                <a:t>DevOps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5FF9C5-EE6D-4DC7-B4CD-A70B6445CDA5}"/>
                </a:ext>
              </a:extLst>
            </p:cNvPr>
            <p:cNvSpPr/>
            <p:nvPr/>
          </p:nvSpPr>
          <p:spPr>
            <a:xfrm flipH="1">
              <a:off x="10685723" y="2890064"/>
              <a:ext cx="1129006" cy="55612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CI / CD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ADFDF5-BD10-4911-A8D7-AEF424121178}"/>
                </a:ext>
              </a:extLst>
            </p:cNvPr>
            <p:cNvSpPr/>
            <p:nvPr/>
          </p:nvSpPr>
          <p:spPr>
            <a:xfrm flipH="1">
              <a:off x="10685722" y="3537225"/>
              <a:ext cx="1129007" cy="55612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SCM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2982A62-4499-4EAA-9D4E-EB30B21E55AB}"/>
                </a:ext>
              </a:extLst>
            </p:cNvPr>
            <p:cNvCxnSpPr/>
            <p:nvPr/>
          </p:nvCxnSpPr>
          <p:spPr>
            <a:xfrm>
              <a:off x="1226790" y="3035161"/>
              <a:ext cx="6638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7477394-FF80-4711-A37F-46DCA88D1519}"/>
                </a:ext>
              </a:extLst>
            </p:cNvPr>
            <p:cNvCxnSpPr/>
            <p:nvPr/>
          </p:nvCxnSpPr>
          <p:spPr>
            <a:xfrm>
              <a:off x="1224525" y="4254697"/>
              <a:ext cx="6638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CBFAB0-37DA-46FD-912A-A239358D8D93}"/>
                </a:ext>
              </a:extLst>
            </p:cNvPr>
            <p:cNvSpPr txBox="1"/>
            <p:nvPr/>
          </p:nvSpPr>
          <p:spPr>
            <a:xfrm>
              <a:off x="1281618" y="3623531"/>
              <a:ext cx="620710" cy="22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400" dirty="0">
                  <a:solidFill>
                    <a:prstClr val="black"/>
                  </a:solidFill>
                </a:rPr>
                <a:t>SAML SSO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9B0BE11-33F9-48C3-BF7B-F02D0CD2AAB2}"/>
                </a:ext>
              </a:extLst>
            </p:cNvPr>
            <p:cNvCxnSpPr/>
            <p:nvPr/>
          </p:nvCxnSpPr>
          <p:spPr>
            <a:xfrm>
              <a:off x="1224521" y="3618960"/>
              <a:ext cx="6638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2B1A96E-B297-486C-9014-378BA0F6AAEE}"/>
                </a:ext>
              </a:extLst>
            </p:cNvPr>
            <p:cNvCxnSpPr/>
            <p:nvPr/>
          </p:nvCxnSpPr>
          <p:spPr>
            <a:xfrm>
              <a:off x="1658045" y="931659"/>
              <a:ext cx="2965713" cy="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65" name="Elbow Connector 65">
              <a:extLst>
                <a:ext uri="{FF2B5EF4-FFF2-40B4-BE49-F238E27FC236}">
                  <a16:creationId xmlns:a16="http://schemas.microsoft.com/office/drawing/2014/main" id="{F1478B14-14B7-4311-8736-E9126E3A748A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rot="16200000" flipH="1">
              <a:off x="1184464" y="900426"/>
              <a:ext cx="257436" cy="1178290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2CC63A-773F-4FB4-9458-128DD71EA053}"/>
                </a:ext>
              </a:extLst>
            </p:cNvPr>
            <p:cNvSpPr txBox="1"/>
            <p:nvPr/>
          </p:nvSpPr>
          <p:spPr>
            <a:xfrm>
              <a:off x="1306605" y="4307052"/>
              <a:ext cx="484608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400" dirty="0">
                  <a:solidFill>
                    <a:prstClr val="black"/>
                  </a:solidFill>
                </a:rPr>
                <a:t>Search</a:t>
              </a:r>
            </a:p>
            <a:p>
              <a:pPr algn="ctr" defTabSz="914400"/>
              <a:endParaRPr lang="en-US" sz="400" dirty="0">
                <a:solidFill>
                  <a:prstClr val="black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099619-DBAD-4F10-B07B-EAD5C1173DEF}"/>
                </a:ext>
              </a:extLst>
            </p:cNvPr>
            <p:cNvSpPr txBox="1"/>
            <p:nvPr/>
          </p:nvSpPr>
          <p:spPr>
            <a:xfrm>
              <a:off x="1221135" y="3048046"/>
              <a:ext cx="709957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400" dirty="0">
                  <a:solidFill>
                    <a:prstClr val="black"/>
                  </a:solidFill>
                </a:rPr>
                <a:t>Web Analytics</a:t>
              </a:r>
            </a:p>
            <a:p>
              <a:pPr algn="ctr" defTabSz="914400"/>
              <a:endParaRPr lang="en-US" sz="400" dirty="0">
                <a:solidFill>
                  <a:prstClr val="black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78C8A1-C891-4691-B6AE-63730AA90957}"/>
                </a:ext>
              </a:extLst>
            </p:cNvPr>
            <p:cNvSpPr/>
            <p:nvPr/>
          </p:nvSpPr>
          <p:spPr>
            <a:xfrm>
              <a:off x="3381295" y="4118376"/>
              <a:ext cx="1501042" cy="2219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Personalization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0BE35A-DD6E-4FFB-8585-E67AAD957A2D}"/>
                </a:ext>
              </a:extLst>
            </p:cNvPr>
            <p:cNvSpPr/>
            <p:nvPr/>
          </p:nvSpPr>
          <p:spPr>
            <a:xfrm>
              <a:off x="2308511" y="4118377"/>
              <a:ext cx="1004642" cy="2510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prstClr val="black"/>
                  </a:solidFill>
                </a:rPr>
                <a:t>Articles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32C5066-7F4A-42D9-81BD-A16D7DD945BA}"/>
                </a:ext>
              </a:extLst>
            </p:cNvPr>
            <p:cNvCxnSpPr/>
            <p:nvPr/>
          </p:nvCxnSpPr>
          <p:spPr>
            <a:xfrm>
              <a:off x="1274509" y="2405601"/>
              <a:ext cx="6638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488A807-5A46-4A8E-917D-F181B5B5A756}"/>
                </a:ext>
              </a:extLst>
            </p:cNvPr>
            <p:cNvSpPr/>
            <p:nvPr/>
          </p:nvSpPr>
          <p:spPr>
            <a:xfrm>
              <a:off x="2144242" y="2189730"/>
              <a:ext cx="1945796" cy="275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HTTP Cache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7F4394E-A8BA-4618-B4F6-C3E4C6F8613B}"/>
                </a:ext>
              </a:extLst>
            </p:cNvPr>
            <p:cNvSpPr/>
            <p:nvPr/>
          </p:nvSpPr>
          <p:spPr>
            <a:xfrm>
              <a:off x="5104860" y="2891218"/>
              <a:ext cx="2430610" cy="3136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Drupal (Acquia)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48CBD4-6782-44A9-AF1F-E2DFB7FCE0B6}"/>
                </a:ext>
              </a:extLst>
            </p:cNvPr>
            <p:cNvSpPr txBox="1"/>
            <p:nvPr/>
          </p:nvSpPr>
          <p:spPr>
            <a:xfrm>
              <a:off x="4639341" y="2891862"/>
              <a:ext cx="471221" cy="309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b="1" dirty="0">
                  <a:solidFill>
                    <a:prstClr val="black"/>
                  </a:solidFill>
                </a:rPr>
                <a:t>OR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887BE8A-AD36-4745-8E6A-56BEE14CDD94}"/>
                </a:ext>
              </a:extLst>
            </p:cNvPr>
            <p:cNvSpPr/>
            <p:nvPr/>
          </p:nvSpPr>
          <p:spPr>
            <a:xfrm>
              <a:off x="3964409" y="5659425"/>
              <a:ext cx="1664258" cy="3035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API 1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866FF9-527E-463D-87C9-034E691654A9}"/>
                </a:ext>
              </a:extLst>
            </p:cNvPr>
            <p:cNvSpPr/>
            <p:nvPr/>
          </p:nvSpPr>
          <p:spPr>
            <a:xfrm>
              <a:off x="5699362" y="5663525"/>
              <a:ext cx="1836109" cy="3035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API 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2DF0CD-2968-46DD-A9D7-91F485477794}"/>
                </a:ext>
              </a:extLst>
            </p:cNvPr>
            <p:cNvCxnSpPr/>
            <p:nvPr/>
          </p:nvCxnSpPr>
          <p:spPr>
            <a:xfrm>
              <a:off x="2152017" y="2581358"/>
              <a:ext cx="836720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B5686C6-418E-49AC-A1CB-1A27228F963C}"/>
                </a:ext>
              </a:extLst>
            </p:cNvPr>
            <p:cNvCxnSpPr/>
            <p:nvPr/>
          </p:nvCxnSpPr>
          <p:spPr>
            <a:xfrm>
              <a:off x="2140958" y="4887221"/>
              <a:ext cx="836720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miter lim="800000"/>
            </a:ln>
            <a:effectLst/>
          </p:spPr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664F86F-80B9-4014-96DA-50F5800006ED}"/>
              </a:ext>
            </a:extLst>
          </p:cNvPr>
          <p:cNvSpPr/>
          <p:nvPr/>
        </p:nvSpPr>
        <p:spPr>
          <a:xfrm>
            <a:off x="5569410" y="4095094"/>
            <a:ext cx="1195704" cy="2111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</a:rPr>
              <a:t>API (n+1)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49199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lient Proposal" ma:contentTypeID="0x01010079E7E4C293038D4A89E538EA1F17ABA600CAA5DB0A4AD8CC448D51C2731C6520C8" ma:contentTypeVersion="8" ma:contentTypeDescription="" ma:contentTypeScope="" ma:versionID="1ceffbae057f25b68758726d7f469f12">
  <xsd:schema xmlns:xsd="http://www.w3.org/2001/XMLSchema" xmlns:xs="http://www.w3.org/2001/XMLSchema" xmlns:p="http://schemas.microsoft.com/office/2006/metadata/properties" xmlns:ns2="c1d8393f-881d-44df-a138-296800d0a68f" targetNamespace="http://schemas.microsoft.com/office/2006/metadata/properties" ma:root="true" ma:fieldsID="00a9178f42ae51c96e1a344305f27b22" ns2:_="">
    <xsd:import namespace="c1d8393f-881d-44df-a138-296800d0a68f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Confidentiality"/>
                <xsd:element ref="ns2:Restriction"/>
                <xsd:element ref="ns2:Description_x0020_of_x0020_the_x0020_Asset" minOccurs="0"/>
                <xsd:element ref="ns2:Proposal_x0020_typ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verage_x0020_Criticality_x0020_Score" minOccurs="0"/>
                <xsd:element ref="ns2:Criticality" minOccurs="0"/>
                <xsd:element ref="ns2:c15f9932129f4332bb6767df2e5384cc" minOccurs="0"/>
                <xsd:element ref="ns2:f94d7d8ee5f14516863c9b52a267b0fe" minOccurs="0"/>
                <xsd:element ref="ns2:hb876345a6a14ba7b3861d786883064a" minOccurs="0"/>
                <xsd:element ref="ns2:TaxCatchAll" minOccurs="0"/>
                <xsd:element ref="ns2:TaxCatchAllLabel" minOccurs="0"/>
                <xsd:element ref="ns2:f69a407db84b41fe999c82f7217a9546" minOccurs="0"/>
                <xsd:element ref="ns2:ib85e6acc1b94dec9b61ff6d63270eaf" minOccurs="0"/>
                <xsd:element ref="ns2:i023b54c6e5841b5b06398084978255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393f-881d-44df-a138-296800d0a68f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fidentiality" ma:index="3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4" ma:displayName="Restriction" ma:default="BD Space Restricted" ma:format="Dropdown" ma:internalName="Restriction">
      <xsd:simpleType>
        <xsd:restriction base="dms:Choice">
          <xsd:enumeration value="BD Space Restricted"/>
        </xsd:restriction>
      </xsd:simpleType>
    </xsd:element>
    <xsd:element name="Description_x0020_of_x0020_the_x0020_Asset" ma:index="5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Proposal_x0020_type" ma:index="8" ma:displayName="Proposal type" ma:default="RFP" ma:format="Dropdown" ma:internalName="Proposal_x0020_type" ma:readOnly="false">
      <xsd:simpleType>
        <xsd:restriction base="dms:Choice">
          <xsd:enumeration value="RFP"/>
          <xsd:enumeration value="RFI"/>
          <xsd:enumeration value="RFQ"/>
          <xsd:enumeration value="EOI"/>
        </xsd:restriction>
      </xsd:simpleType>
    </xsd:element>
    <xsd:element name="Iscertified" ma:index="13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Yes"/>
          <xsd:enumeration value="No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4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5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6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7" nillable="true" ma:displayName="Terms &amp; Conditions" ma:default="I hereby confirm that this document does not contain any Cognizant/Customer confidential content and has been shared only with the appropriate audience.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8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9" nillable="true" ma:displayName="Approved Date" ma:format="DateOnly" ma:internalName="Approved_x0020_Date">
      <xsd:simpleType>
        <xsd:restriction base="dms:DateTime"/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riticality" ma:index="21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c15f9932129f4332bb6767df2e5384cc" ma:index="23" nillable="true" ma:taxonomy="true" ma:internalName="c15f9932129f4332bb6767df2e5384cc" ma:taxonomyFieldName="Practice_x0020_Sub_x0020_Service_x0020_Offering" ma:displayName="Practice Sub Service Offering" ma:default="" ma:fieldId="{c15f9932-129f-4332-bb67-67df2e5384cc}" ma:taxonomyMulti="true" ma:sspId="da2a8d6e-eaef-4067-bfde-2a78757b0a8e" ma:termSetId="fdb79835-b870-47c9-a7ad-9622468c05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94d7d8ee5f14516863c9b52a267b0fe" ma:index="24" ma:taxonomy="true" ma:internalName="f94d7d8ee5f14516863c9b52a267b0fe" ma:taxonomyFieldName="Domain" ma:displayName="Domain" ma:readOnly="false" ma:default="" ma:fieldId="{f94d7d8e-e5f1-4516-863c-9b52a267b0fe}" ma:taxonomyMulti="true" ma:sspId="da2a8d6e-eaef-4067-bfde-2a78757b0a8e" ma:termSetId="8e044e76-0daf-4810-a4ec-afa3f341d2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b876345a6a14ba7b3861d786883064a" ma:index="25" nillable="true" ma:taxonomy="true" ma:internalName="hb876345a6a14ba7b3861d786883064a" ma:taxonomyFieldName="Customer" ma:displayName="Customer" ma:default="" ma:fieldId="{1b876345-a6a1-4ba7-b386-1d786883064a}" ma:taxonomyMulti="true" ma:sspId="da2a8d6e-eaef-4067-bfde-2a78757b0a8e" ma:termSetId="f1c13601-ec67-49d1-b486-ff37fb5a86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55a7d7ae-e5da-4ee6-8a00-d54945c258ac}" ma:internalName="TaxCatchAll" ma:showField="CatchAllData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55a7d7ae-e5da-4ee6-8a00-d54945c258ac}" ma:internalName="TaxCatchAllLabel" ma:readOnly="true" ma:showField="CatchAllDataLabel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69a407db84b41fe999c82f7217a9546" ma:index="29" ma:taxonomy="true" ma:internalName="f69a407db84b41fe999c82f7217a9546" ma:taxonomyFieldName="Industry" ma:displayName="Industry" ma:readOnly="false" ma:default="" ma:fieldId="{f69a407d-b84b-41fe-999c-82f7217a9546}" ma:taxonomyMulti="true" ma:sspId="da2a8d6e-eaef-4067-bfde-2a78757b0a8e" ma:termSetId="ab324119-2a3c-45c7-81c8-935d6ddfd9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b85e6acc1b94dec9b61ff6d63270eaf" ma:index="32" ma:taxonomy="true" ma:internalName="ib85e6acc1b94dec9b61ff6d63270eaf" ma:taxonomyFieldName="Region" ma:displayName="Region" ma:readOnly="false" ma:default="" ma:fieldId="{2b85e6ac-c1b9-4dec-9b61-ff6d63270eaf}" ma:taxonomyMulti="true" ma:sspId="da2a8d6e-eaef-4067-bfde-2a78757b0a8e" ma:termSetId="97ba27e3-e690-495c-baf4-49565bcc58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023b54c6e5841b5b063980849782551" ma:index="35" nillable="true" ma:taxonomy="true" ma:internalName="i023b54c6e5841b5b063980849782551" ma:taxonomyFieldName="Practice_x0020_Service_x0020_Offering" ma:displayName="Practice Service Offering" ma:default="" ma:fieldId="{2023b54c-6e58-41b5-b063-980849782551}" ma:taxonomyMulti="true" ma:sspId="da2a8d6e-eaef-4067-bfde-2a78757b0a8e" ma:termSetId="72919cfb-480b-4d4e-9a59-403ac48e95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_x0020_Criticality_x0020_Score xmlns="c1d8393f-881d-44df-a138-296800d0a68f">0</Average_x0020_Criticality_x0020_Score>
    <Terms_x0020__x0026__x0020_Conditions xmlns="c1d8393f-881d-44df-a138-296800d0a68f">
      <Value>I hereby confirm that this document does not contain any Cognizant/Customer confidential content and has been shared only with the appropriate audience.</Value>
    </Terms_x0020__x0026__x0020_Conditions>
    <c15f9932129f4332bb6767df2e5384cc xmlns="c1d8393f-881d-44df-a138-296800d0a68f">
      <Terms xmlns="http://schemas.microsoft.com/office/infopath/2007/PartnerControls"/>
    </c15f9932129f4332bb6767df2e5384cc>
    <hb876345a6a14ba7b3861d786883064a xmlns="c1d8393f-881d-44df-a138-296800d0a68f">
      <Terms xmlns="http://schemas.microsoft.com/office/infopath/2007/PartnerControls"/>
    </hb876345a6a14ba7b3861d786883064a>
    <f69a407db84b41fe999c82f7217a9546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 ＆ Logistics</TermName>
          <TermId xmlns="http://schemas.microsoft.com/office/infopath/2007/PartnerControls">7c3e5376-dfd0-430d-95f7-4d2bf68f610a</TermId>
        </TermInfo>
      </Terms>
    </f69a407db84b41fe999c82f7217a9546>
    <Restriction xmlns="c1d8393f-881d-44df-a138-296800d0a68f"/>
    <f94d7d8ee5f14516863c9b52a267b0fe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e7fcfe3a-021e-4471-b991-dd4a6d956555</TermId>
        </TermInfo>
      </Terms>
    </f94d7d8ee5f14516863c9b52a267b0fe>
    <Iscertified xmlns="c1d8393f-881d-44df-a138-296800d0a68f">No</Iscertified>
    <Approved_x0020_By xmlns="c1d8393f-881d-44df-a138-296800d0a68f">
      <UserInfo>
        <DisplayName>Arumugam, Arun (Cognizant)</DisplayName>
        <AccountId>519</AccountId>
        <AccountType/>
      </UserInfo>
    </Approved_x0020_By>
    <Approved_x0020_Date xmlns="c1d8393f-881d-44df-a138-296800d0a68f">2016-10-04T04:48:52+00:00</Approved_x0020_Date>
    <Description_x0020_of_x0020_the_x0020_Asset xmlns="c1d8393f-881d-44df-a138-296800d0a68f" xsi:nil="true"/>
    <Proposal_x0020_type xmlns="c1d8393f-881d-44df-a138-296800d0a68f"/>
    <Confidentiality xmlns="c1d8393f-881d-44df-a138-296800d0a68f"/>
    <Will_x0020_our_x0020_competitors_x0020_be_x0020_interested_x0020_in_x0020_acquiring_x0020_the_x0020_information_x0020_shared_x0020_in_x0020_this_x0020_document_x003f_ xmlns="c1d8393f-881d-44df-a138-296800d0a68f"/>
    <Criticality xmlns="c1d8393f-881d-44df-a138-296800d0a68f">C2</Criticality>
    <If_x0020_this_x0020_document_x0020_is_x0020_leaked_x002f_lost_x002c__x0020_could_x0020_there_x0020_be_x0020_loss_x0020_of_x0020_Cognizant_x0020_Trade_x0020_Secret_x0020__x002f__x0020_Patent_x0020_Protection_x003f_ xmlns="c1d8393f-881d-44df-a138-296800d0a68f"/>
    <TaxCatchAll xmlns="c1d8393f-881d-44df-a138-296800d0a68f">
      <Value>75</Value>
      <Value>60</Value>
      <Value>38</Value>
    </TaxCatchAll>
    <ib85e6acc1b94dec9b61ff6d63270eaf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98c970fe-1bd9-4a77-a6ed-8e8051d48f14</TermId>
        </TermInfo>
      </Terms>
    </ib85e6acc1b94dec9b61ff6d63270eaf>
    <If_x0020_this_x0020_document_x0020_is_x0020_leaked_x002f_lost_x002c__x0020_could_x0020_there_x0020_be_x0020_loss_x0020_of_x0020_sales_x0020_or_x0020_customer_x0020_confidence_x003f_ xmlns="c1d8393f-881d-44df-a138-296800d0a68f"/>
    <Asset_x0020_Owner xmlns="c1d8393f-881d-44df-a138-296800d0a68f">
      <UserInfo>
        <DisplayName>i:0#.w|cts\579905</DisplayName>
        <AccountId>519</AccountId>
        <AccountType/>
      </UserInfo>
    </Asset_x0020_Owner>
    <i023b54c6e5841b5b063980849782551 xmlns="c1d8393f-881d-44df-a138-296800d0a68f">
      <Terms xmlns="http://schemas.microsoft.com/office/infopath/2007/PartnerControls"/>
    </i023b54c6e5841b5b063980849782551>
  </documentManagement>
</p:properties>
</file>

<file path=customXml/itemProps1.xml><?xml version="1.0" encoding="utf-8"?>
<ds:datastoreItem xmlns:ds="http://schemas.openxmlformats.org/officeDocument/2006/customXml" ds:itemID="{349693CF-CC46-432F-A435-78D55AD9C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8393f-881d-44df-a138-296800d0a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633EC-FD12-4F60-BC85-21CACB6D3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5454D-0188-48BB-9E49-CCAC2A38C69F}">
  <ds:schemaRefs>
    <ds:schemaRef ds:uri="c1d8393f-881d-44df-a138-296800d0a68f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18978</TotalTime>
  <Words>112</Words>
  <Application>Microsoft Office PowerPoint</Application>
  <PresentationFormat>On-screen Show (16:9)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Enterprise Infrastructure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Drupal?</dc:title>
  <dc:creator>269535</dc:creator>
  <cp:lastModifiedBy>Sergey D</cp:lastModifiedBy>
  <cp:revision>909</cp:revision>
  <dcterms:created xsi:type="dcterms:W3CDTF">2015-04-02T07:32:40Z</dcterms:created>
  <dcterms:modified xsi:type="dcterms:W3CDTF">2019-03-09T06:31:33Z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0x01010079E7E4C293038D4A89E538EA1F17ABA600CAA5DB0A4AD8CC448D51C2731C6520C8</vt:lpwstr>
  </property>
  <property fmtid="{D5CDD505-2E9C-101B-9397-08002B2CF9AE}" pid="3" name="Practice Sub Service Offering">
    <vt:lpwstr/>
  </property>
  <property fmtid="{D5CDD505-2E9C-101B-9397-08002B2CF9AE}" pid="4" name="Region">
    <vt:lpwstr>75;#North America|98c970fe-1bd9-4a77-a6ed-8e8051d48f14</vt:lpwstr>
  </property>
  <property fmtid="{D5CDD505-2E9C-101B-9397-08002B2CF9AE}" pid="5" name="Industry">
    <vt:lpwstr>38;#Manufacturing ＆ Logistics|7c3e5376-dfd0-430d-95f7-4d2bf68f610a</vt:lpwstr>
  </property>
  <property fmtid="{D5CDD505-2E9C-101B-9397-08002B2CF9AE}" pid="6" name="Practice Service Offering">
    <vt:lpwstr/>
  </property>
  <property fmtid="{D5CDD505-2E9C-101B-9397-08002B2CF9AE}" pid="7" name="Domain">
    <vt:lpwstr>60;#Manufacturing|e7fcfe3a-021e-4471-b991-dd4a6d956555</vt:lpwstr>
  </property>
  <property fmtid="{D5CDD505-2E9C-101B-9397-08002B2CF9AE}" pid="8" name="Customer">
    <vt:lpwstr/>
  </property>
  <property fmtid="{D5CDD505-2E9C-101B-9397-08002B2CF9AE}" pid="9" name="WorkflowChangePath">
    <vt:lpwstr>46b58f53-07f2-4db0-b8ef-fb5c4639c9c2,4;46b58f53-07f2-4db0-b8ef-fb5c4639c9c2,4;46b58f53-07f2-4db0-b8ef-fb5c4639c9c2,5;46b58f53-07f2-4db0-b8ef-fb5c4639c9c2,5;46b58f53-07f2-4db0-b8ef-fb5c4639c9c2,6;</vt:lpwstr>
  </property>
</Properties>
</file>