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4"/>
  </p:sldMasterIdLst>
  <p:notesMasterIdLst>
    <p:notesMasterId r:id="rId6"/>
  </p:notesMasterIdLst>
  <p:handoutMasterIdLst>
    <p:handoutMasterId r:id="rId7"/>
  </p:handoutMasterIdLst>
  <p:sldIdLst>
    <p:sldId id="49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Ram Chandru" initials="BRC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3300"/>
    <a:srgbClr val="5B9BD5"/>
    <a:srgbClr val="FFFFFF"/>
    <a:srgbClr val="FFC81F"/>
    <a:srgbClr val="70AD47"/>
    <a:srgbClr val="00B0F0"/>
    <a:srgbClr val="E9F4D2"/>
    <a:srgbClr val="1F1F1F"/>
    <a:srgbClr val="108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84303" autoAdjust="0"/>
  </p:normalViewPr>
  <p:slideViewPr>
    <p:cSldViewPr snapToGrid="0">
      <p:cViewPr varScale="1">
        <p:scale>
          <a:sx n="201" d="100"/>
          <a:sy n="201" d="100"/>
        </p:scale>
        <p:origin x="48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8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244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12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00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950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9331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03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05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96541"/>
            <a:ext cx="8740775" cy="3940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638" y="5005387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8615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" y="0"/>
            <a:ext cx="9153017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906845" y="4915646"/>
            <a:ext cx="321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0" latinLnBrk="0" hangingPunct="0">
              <a:defRPr/>
            </a:pPr>
            <a:r>
              <a:rPr lang="en-US" sz="8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2017,  Cognizant Technology Solutions. All Rights Reserved.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309575" y="2571750"/>
            <a:ext cx="320656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5" y="9236"/>
            <a:ext cx="7506856" cy="45544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16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"/>
            <a:ext cx="9144000" cy="5149689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47520" y="2191579"/>
            <a:ext cx="4582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22" y="130892"/>
            <a:ext cx="1832775" cy="3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725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9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39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59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038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11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6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6EC05-7BC1-4257-ACAD-3F103A2D987D}"/>
              </a:ext>
            </a:extLst>
          </p:cNvPr>
          <p:cNvSpPr/>
          <p:nvPr userDrawn="1"/>
        </p:nvSpPr>
        <p:spPr>
          <a:xfrm>
            <a:off x="0" y="0"/>
            <a:ext cx="91440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B85674-CCB7-46D9-95E5-7AE94A967DA4}"/>
              </a:ext>
            </a:extLst>
          </p:cNvPr>
          <p:cNvSpPr/>
          <p:nvPr userDrawn="1"/>
        </p:nvSpPr>
        <p:spPr>
          <a:xfrm>
            <a:off x="1" y="0"/>
            <a:ext cx="7734299" cy="485775"/>
          </a:xfrm>
          <a:prstGeom prst="rect">
            <a:avLst/>
          </a:prstGeom>
          <a:solidFill>
            <a:srgbClr val="FFC8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CA6A5-6F0C-45CE-ADD4-753D1FE67C81}"/>
              </a:ext>
            </a:extLst>
          </p:cNvPr>
          <p:cNvSpPr/>
          <p:nvPr userDrawn="1"/>
        </p:nvSpPr>
        <p:spPr>
          <a:xfrm>
            <a:off x="-1" y="0"/>
            <a:ext cx="7632701" cy="485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4C5768-8125-4757-8BBB-D1E4C192BEAF}"/>
              </a:ext>
            </a:extLst>
          </p:cNvPr>
          <p:cNvSpPr/>
          <p:nvPr userDrawn="1"/>
        </p:nvSpPr>
        <p:spPr>
          <a:xfrm>
            <a:off x="8429556" y="479728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1282B-C8D1-4C6F-8DEC-D3A85D3787F3}" type="slidenum">
              <a:rPr lang="en-US" sz="90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US" sz="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06BB374-93EE-4CFF-B24B-1C82F2E3BE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73" y="130893"/>
            <a:ext cx="1277024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678" r:id="rId18"/>
    <p:sldLayoutId id="2147483661" r:id="rId19"/>
    <p:sldLayoutId id="2147483679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60995"/>
            <a:ext cx="8534400" cy="514350"/>
          </a:xfrm>
          <a:extLst/>
        </p:spPr>
        <p:txBody>
          <a:bodyPr vert="horz" lIns="91428" tIns="45714" rIns="91428" bIns="45714" rtlCol="0" anchor="t">
            <a:noAutofit/>
          </a:bodyPr>
          <a:lstStyle/>
          <a:p>
            <a:pPr defTabSz="457200" eaLnBrk="1" hangingPunct="1">
              <a:lnSpc>
                <a:spcPct val="80000"/>
              </a:lnSpc>
            </a:pPr>
            <a:r>
              <a:rPr lang="en-GB" altLang="en-US" sz="2400" kern="1200" spc="-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Software Stack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DBA0FF-F0A3-49CC-B62F-56795C2F72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5118" y="818444"/>
          <a:ext cx="3629024" cy="118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4">
                  <a:extLst>
                    <a:ext uri="{9D8B030D-6E8A-4147-A177-3AD203B41FA5}">
                      <a16:colId xmlns:a16="http://schemas.microsoft.com/office/drawing/2014/main" val="886175650"/>
                    </a:ext>
                  </a:extLst>
                </a:gridCol>
              </a:tblGrid>
              <a:tr h="25868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 software platform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43334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XAMPP (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2.4, PHP 7.2, MySQL 5.5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27493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2.18, Composer 1.7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40238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Code 1.30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223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8E49DD-4844-4DBD-9C51-3140CA9C3738}"/>
              </a:ext>
            </a:extLst>
          </p:cNvPr>
          <p:cNvSpPr txBox="1"/>
          <p:nvPr/>
        </p:nvSpPr>
        <p:spPr>
          <a:xfrm>
            <a:off x="464180" y="4280952"/>
            <a:ext cx="3726727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Drupal Coding Standards - </a:t>
            </a:r>
            <a:r>
              <a:rPr lang="en-US" sz="900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www.drupal.org/docs/develop/standards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5DD49-143E-4CEE-85C8-329C3897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2" y="4267314"/>
            <a:ext cx="222748" cy="23083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7C9902-E3D0-4F01-AE8C-3B76E3AFDB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4900" y="713559"/>
          <a:ext cx="3629025" cy="177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886175650"/>
                    </a:ext>
                  </a:extLst>
                </a:gridCol>
              </a:tblGrid>
              <a:tr h="294878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accelerators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43334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Drupal coding standards integrated into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27493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Drupal coding standards integrated into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40238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debugger integrated into IDE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22348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r>
                        <a:rPr lang="en-US" sz="1200" dirty="0"/>
                        <a:t>Drupal Console - 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14619"/>
                  </a:ext>
                </a:extLst>
              </a:tr>
              <a:tr h="294878">
                <a:tc>
                  <a:txBody>
                    <a:bodyPr/>
                    <a:lstStyle/>
                    <a:p>
                      <a:r>
                        <a:rPr lang="en-US" sz="1200" dirty="0"/>
                        <a:t>Automation scripts to import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70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0B5988-2537-4BBB-B8F5-F630C818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21" y="2697159"/>
            <a:ext cx="3862555" cy="1893038"/>
          </a:xfrm>
          <a:prstGeom prst="rect">
            <a:avLst/>
          </a:prstGeom>
        </p:spPr>
      </p:pic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DF008D20-7FD7-4F27-9EAB-D4AA860A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4" y="3277813"/>
            <a:ext cx="495519" cy="4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ysql">
            <a:extLst>
              <a:ext uri="{FF2B5EF4-FFF2-40B4-BE49-F238E27FC236}">
                <a16:creationId xmlns:a16="http://schemas.microsoft.com/office/drawing/2014/main" id="{B7F0D7A3-F2D4-46E6-8A74-48FBAA44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6" y="3186377"/>
            <a:ext cx="923925" cy="6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hp">
            <a:extLst>
              <a:ext uri="{FF2B5EF4-FFF2-40B4-BE49-F238E27FC236}">
                <a16:creationId xmlns:a16="http://schemas.microsoft.com/office/drawing/2014/main" id="{592735C3-87CD-47EF-B302-30599925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98" y="2618228"/>
            <a:ext cx="859540" cy="4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pache">
            <a:extLst>
              <a:ext uri="{FF2B5EF4-FFF2-40B4-BE49-F238E27FC236}">
                <a16:creationId xmlns:a16="http://schemas.microsoft.com/office/drawing/2014/main" id="{687F64E3-848D-4204-8DF9-5C41FCBB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2644221"/>
            <a:ext cx="793120" cy="3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xampp">
            <a:extLst>
              <a:ext uri="{FF2B5EF4-FFF2-40B4-BE49-F238E27FC236}">
                <a16:creationId xmlns:a16="http://schemas.microsoft.com/office/drawing/2014/main" id="{731E2352-508E-4493-A27E-BBFC457B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15" y="3269228"/>
            <a:ext cx="535464" cy="5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isual code studio">
            <a:extLst>
              <a:ext uri="{FF2B5EF4-FFF2-40B4-BE49-F238E27FC236}">
                <a16:creationId xmlns:a16="http://schemas.microsoft.com/office/drawing/2014/main" id="{1B4C9B53-C121-48EA-8675-D963E646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99" y="2578077"/>
            <a:ext cx="650160" cy="6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36">
            <a:extLst>
              <a:ext uri="{FF2B5EF4-FFF2-40B4-BE49-F238E27FC236}">
                <a16:creationId xmlns:a16="http://schemas.microsoft.com/office/drawing/2014/main" id="{4703BD45-3BE3-424E-9CC0-A2B4DFB9207B}"/>
              </a:ext>
            </a:extLst>
          </p:cNvPr>
          <p:cNvSpPr/>
          <p:nvPr/>
        </p:nvSpPr>
        <p:spPr>
          <a:xfrm>
            <a:off x="328352" y="2341012"/>
            <a:ext cx="3862555" cy="169073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481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_x0020_Criticality_x0020_Score xmlns="c1d8393f-881d-44df-a138-296800d0a68f">0</Average_x0020_Criticality_x0020_Score>
    <Terms_x0020__x0026__x0020_Conditions xmlns="c1d8393f-881d-44df-a138-296800d0a68f">
      <Value>I hereby confirm that this document does not contain any Cognizant/Customer confidential content and has been shared only with the appropriate audience.</Value>
    </Terms_x0020__x0026__x0020_Conditions>
    <c15f9932129f4332bb6767df2e5384cc xmlns="c1d8393f-881d-44df-a138-296800d0a68f">
      <Terms xmlns="http://schemas.microsoft.com/office/infopath/2007/PartnerControls"/>
    </c15f9932129f4332bb6767df2e5384cc>
    <hb876345a6a14ba7b3861d786883064a xmlns="c1d8393f-881d-44df-a138-296800d0a68f">
      <Terms xmlns="http://schemas.microsoft.com/office/infopath/2007/PartnerControls"/>
    </hb876345a6a14ba7b3861d786883064a>
    <f69a407db84b41fe999c82f7217a9546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 ＆ Logistics</TermName>
          <TermId xmlns="http://schemas.microsoft.com/office/infopath/2007/PartnerControls">7c3e5376-dfd0-430d-95f7-4d2bf68f610a</TermId>
        </TermInfo>
      </Terms>
    </f69a407db84b41fe999c82f7217a9546>
    <Restriction xmlns="c1d8393f-881d-44df-a138-296800d0a68f"/>
    <f94d7d8ee5f14516863c9b52a267b0fe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e7fcfe3a-021e-4471-b991-dd4a6d956555</TermId>
        </TermInfo>
      </Terms>
    </f94d7d8ee5f14516863c9b52a267b0fe>
    <Iscertified xmlns="c1d8393f-881d-44df-a138-296800d0a68f">No</Iscertified>
    <Approved_x0020_By xmlns="c1d8393f-881d-44df-a138-296800d0a68f">
      <UserInfo>
        <DisplayName>Arumugam, Arun (Cognizant)</DisplayName>
        <AccountId>519</AccountId>
        <AccountType/>
      </UserInfo>
    </Approved_x0020_By>
    <Approved_x0020_Date xmlns="c1d8393f-881d-44df-a138-296800d0a68f">2016-10-04T04:48:52+00:00</Approved_x0020_Date>
    <Description_x0020_of_x0020_the_x0020_Asset xmlns="c1d8393f-881d-44df-a138-296800d0a68f" xsi:nil="true"/>
    <Proposal_x0020_type xmlns="c1d8393f-881d-44df-a138-296800d0a68f"/>
    <Confidentiality xmlns="c1d8393f-881d-44df-a138-296800d0a68f"/>
    <Will_x0020_our_x0020_competitors_x0020_be_x0020_interested_x0020_in_x0020_acquiring_x0020_the_x0020_information_x0020_shared_x0020_in_x0020_this_x0020_document_x003f_ xmlns="c1d8393f-881d-44df-a138-296800d0a68f"/>
    <Criticality xmlns="c1d8393f-881d-44df-a138-296800d0a68f">C2</Criticality>
    <If_x0020_this_x0020_document_x0020_is_x0020_leaked_x002f_lost_x002c__x0020_could_x0020_there_x0020_be_x0020_loss_x0020_of_x0020_Cognizant_x0020_Trade_x0020_Secret_x0020__x002f__x0020_Patent_x0020_Protection_x003f_ xmlns="c1d8393f-881d-44df-a138-296800d0a68f"/>
    <TaxCatchAll xmlns="c1d8393f-881d-44df-a138-296800d0a68f">
      <Value>75</Value>
      <Value>60</Value>
      <Value>38</Value>
    </TaxCatchAll>
    <ib85e6acc1b94dec9b61ff6d63270eaf xmlns="c1d8393f-881d-44df-a138-296800d0a68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98c970fe-1bd9-4a77-a6ed-8e8051d48f14</TermId>
        </TermInfo>
      </Terms>
    </ib85e6acc1b94dec9b61ff6d63270eaf>
    <If_x0020_this_x0020_document_x0020_is_x0020_leaked_x002f_lost_x002c__x0020_could_x0020_there_x0020_be_x0020_loss_x0020_of_x0020_sales_x0020_or_x0020_customer_x0020_confidence_x003f_ xmlns="c1d8393f-881d-44df-a138-296800d0a68f"/>
    <Asset_x0020_Owner xmlns="c1d8393f-881d-44df-a138-296800d0a68f">
      <UserInfo>
        <DisplayName>i:0#.w|cts\579905</DisplayName>
        <AccountId>519</AccountId>
        <AccountType/>
      </UserInfo>
    </Asset_x0020_Owner>
    <i023b54c6e5841b5b063980849782551 xmlns="c1d8393f-881d-44df-a138-296800d0a68f">
      <Terms xmlns="http://schemas.microsoft.com/office/infopath/2007/PartnerControls"/>
    </i023b54c6e5841b5b06398084978255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lient Proposal" ma:contentTypeID="0x01010079E7E4C293038D4A89E538EA1F17ABA600CAA5DB0A4AD8CC448D51C2731C6520C8" ma:contentTypeVersion="8" ma:contentTypeDescription="" ma:contentTypeScope="" ma:versionID="1ceffbae057f25b68758726d7f469f12">
  <xsd:schema xmlns:xsd="http://www.w3.org/2001/XMLSchema" xmlns:xs="http://www.w3.org/2001/XMLSchema" xmlns:p="http://schemas.microsoft.com/office/2006/metadata/properties" xmlns:ns2="c1d8393f-881d-44df-a138-296800d0a68f" targetNamespace="http://schemas.microsoft.com/office/2006/metadata/properties" ma:root="true" ma:fieldsID="00a9178f42ae51c96e1a344305f27b22" ns2:_="">
    <xsd:import namespace="c1d8393f-881d-44df-a138-296800d0a68f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Confidentiality"/>
                <xsd:element ref="ns2:Restriction"/>
                <xsd:element ref="ns2:Description_x0020_of_x0020_the_x0020_Asset" minOccurs="0"/>
                <xsd:element ref="ns2:Proposal_x0020_type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c15f9932129f4332bb6767df2e5384cc" minOccurs="0"/>
                <xsd:element ref="ns2:f94d7d8ee5f14516863c9b52a267b0fe" minOccurs="0"/>
                <xsd:element ref="ns2:hb876345a6a14ba7b3861d786883064a" minOccurs="0"/>
                <xsd:element ref="ns2:TaxCatchAll" minOccurs="0"/>
                <xsd:element ref="ns2:TaxCatchAllLabel" minOccurs="0"/>
                <xsd:element ref="ns2:f69a407db84b41fe999c82f7217a9546" minOccurs="0"/>
                <xsd:element ref="ns2:ib85e6acc1b94dec9b61ff6d63270eaf" minOccurs="0"/>
                <xsd:element ref="ns2:i023b54c6e5841b5b06398084978255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8393f-881d-44df-a138-296800d0a68f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fidentiality" ma:index="3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4" ma:displayName="Restriction" ma:default="BD Space Restricted" ma:format="Dropdown" ma:internalName="Restriction">
      <xsd:simpleType>
        <xsd:restriction base="dms:Choice">
          <xsd:enumeration value="BD Space Restricted"/>
        </xsd:restriction>
      </xsd:simpleType>
    </xsd:element>
    <xsd:element name="Description_x0020_of_x0020_the_x0020_Asset" ma:index="5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Proposal_x0020_type" ma:index="8" ma:displayName="Proposal type" ma:default="RFP" ma:format="Dropdown" ma:internalName="Proposal_x0020_type" ma:readOnly="false">
      <xsd:simpleType>
        <xsd:restriction base="dms:Choice">
          <xsd:enumeration value="RFP"/>
          <xsd:enumeration value="RFI"/>
          <xsd:enumeration value="RFQ"/>
          <xsd:enumeration value="EOI"/>
        </xsd:restriction>
      </xsd:simpleType>
    </xsd:element>
    <xsd:element name="Iscertified" ma:index="13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Yes"/>
          <xsd:enumeration value="No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4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5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6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7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18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19" nillable="true" ma:displayName="Approved Date" ma:format="DateOnly" ma:internalName="Approved_x0020_Date">
      <xsd:simpleType>
        <xsd:restriction base="dms:DateTime"/>
      </xsd:simpleType>
    </xsd:element>
    <xsd:element name="Average_x0020_Criticality_x0020_Score" ma:index="20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21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c15f9932129f4332bb6767df2e5384cc" ma:index="23" nillable="true" ma:taxonomy="true" ma:internalName="c15f9932129f4332bb6767df2e5384cc" ma:taxonomyFieldName="Practice_x0020_Sub_x0020_Service_x0020_Offering" ma:displayName="Practice Sub Service Offering" ma:default="" ma:fieldId="{c15f9932-129f-4332-bb67-67df2e5384cc}" ma:taxonomyMulti="true" ma:sspId="da2a8d6e-eaef-4067-bfde-2a78757b0a8e" ma:termSetId="fdb79835-b870-47c9-a7ad-9622468c05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4d7d8ee5f14516863c9b52a267b0fe" ma:index="24" ma:taxonomy="true" ma:internalName="f94d7d8ee5f14516863c9b52a267b0fe" ma:taxonomyFieldName="Domain" ma:displayName="Domain" ma:readOnly="false" ma:default="" ma:fieldId="{f94d7d8e-e5f1-4516-863c-9b52a267b0fe}" ma:taxonomyMulti="true" ma:sspId="da2a8d6e-eaef-4067-bfde-2a78757b0a8e" ma:termSetId="8e044e76-0daf-4810-a4ec-afa3f341d2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b876345a6a14ba7b3861d786883064a" ma:index="25" nillable="true" ma:taxonomy="true" ma:internalName="hb876345a6a14ba7b3861d786883064a" ma:taxonomyFieldName="Customer" ma:displayName="Customer" ma:default="" ma:fieldId="{1b876345-a6a1-4ba7-b386-1d786883064a}" ma:taxonomyMulti="true" ma:sspId="da2a8d6e-eaef-4067-bfde-2a78757b0a8e" ma:termSetId="f1c13601-ec67-49d1-b486-ff37fb5a86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55a7d7ae-e5da-4ee6-8a00-d54945c258ac}" ma:internalName="TaxCatchAll" ma:showField="CatchAllData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55a7d7ae-e5da-4ee6-8a00-d54945c258ac}" ma:internalName="TaxCatchAllLabel" ma:readOnly="true" ma:showField="CatchAllDataLabel" ma:web="c1d8393f-881d-44df-a138-296800d0a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69a407db84b41fe999c82f7217a9546" ma:index="29" ma:taxonomy="true" ma:internalName="f69a407db84b41fe999c82f7217a9546" ma:taxonomyFieldName="Industry" ma:displayName="Industry" ma:readOnly="false" ma:default="" ma:fieldId="{f69a407d-b84b-41fe-999c-82f7217a9546}" ma:taxonomyMulti="true" ma:sspId="da2a8d6e-eaef-4067-bfde-2a78757b0a8e" ma:termSetId="ab324119-2a3c-45c7-81c8-935d6ddfd9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b85e6acc1b94dec9b61ff6d63270eaf" ma:index="32" ma:taxonomy="true" ma:internalName="ib85e6acc1b94dec9b61ff6d63270eaf" ma:taxonomyFieldName="Region" ma:displayName="Region" ma:readOnly="false" ma:default="" ma:fieldId="{2b85e6ac-c1b9-4dec-9b61-ff6d63270eaf}" ma:taxonomyMulti="true" ma:sspId="da2a8d6e-eaef-4067-bfde-2a78757b0a8e" ma:termSetId="97ba27e3-e690-495c-baf4-49565bcc58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023b54c6e5841b5b063980849782551" ma:index="35" nillable="true" ma:taxonomy="true" ma:internalName="i023b54c6e5841b5b063980849782551" ma:taxonomyFieldName="Practice_x0020_Service_x0020_Offering" ma:displayName="Practice Service Offering" ma:default="" ma:fieldId="{2023b54c-6e58-41b5-b063-980849782551}" ma:taxonomyMulti="true" ma:sspId="da2a8d6e-eaef-4067-bfde-2a78757b0a8e" ma:termSetId="72919cfb-480b-4d4e-9a59-403ac48e95a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5454D-0188-48BB-9E49-CCAC2A38C69F}">
  <ds:schemaRefs>
    <ds:schemaRef ds:uri="c1d8393f-881d-44df-a138-296800d0a68f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D633EC-FD12-4F60-BC85-21CACB6D3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693CF-CC46-432F-A435-78D55AD9C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8393f-881d-44df-a138-296800d0a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18978</TotalTime>
  <Words>69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Software Stack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Drupal?</dc:title>
  <dc:creator>269535</dc:creator>
  <cp:lastModifiedBy>Sergey D</cp:lastModifiedBy>
  <cp:revision>908</cp:revision>
  <dcterms:created xsi:type="dcterms:W3CDTF">2015-04-02T07:32:40Z</dcterms:created>
  <dcterms:modified xsi:type="dcterms:W3CDTF">2019-03-09T06:27:35Z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0x01010079E7E4C293038D4A89E538EA1F17ABA600CAA5DB0A4AD8CC448D51C2731C6520C8</vt:lpwstr>
  </property>
  <property fmtid="{D5CDD505-2E9C-101B-9397-08002B2CF9AE}" pid="3" name="Practice Sub Service Offering">
    <vt:lpwstr/>
  </property>
  <property fmtid="{D5CDD505-2E9C-101B-9397-08002B2CF9AE}" pid="4" name="Region">
    <vt:lpwstr>75;#North America|98c970fe-1bd9-4a77-a6ed-8e8051d48f14</vt:lpwstr>
  </property>
  <property fmtid="{D5CDD505-2E9C-101B-9397-08002B2CF9AE}" pid="5" name="Industry">
    <vt:lpwstr>38;#Manufacturing ＆ Logistics|7c3e5376-dfd0-430d-95f7-4d2bf68f610a</vt:lpwstr>
  </property>
  <property fmtid="{D5CDD505-2E9C-101B-9397-08002B2CF9AE}" pid="6" name="Practice Service Offering">
    <vt:lpwstr/>
  </property>
  <property fmtid="{D5CDD505-2E9C-101B-9397-08002B2CF9AE}" pid="7" name="Domain">
    <vt:lpwstr>60;#Manufacturing|e7fcfe3a-021e-4471-b991-dd4a6d956555</vt:lpwstr>
  </property>
  <property fmtid="{D5CDD505-2E9C-101B-9397-08002B2CF9AE}" pid="8" name="Customer">
    <vt:lpwstr/>
  </property>
  <property fmtid="{D5CDD505-2E9C-101B-9397-08002B2CF9AE}" pid="9" name="WorkflowChangePath">
    <vt:lpwstr>46b58f53-07f2-4db0-b8ef-fb5c4639c9c2,4;46b58f53-07f2-4db0-b8ef-fb5c4639c9c2,4;46b58f53-07f2-4db0-b8ef-fb5c4639c9c2,5;46b58f53-07f2-4db0-b8ef-fb5c4639c9c2,5;46b58f53-07f2-4db0-b8ef-fb5c4639c9c2,6;</vt:lpwstr>
  </property>
</Properties>
</file>