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4"/>
  </p:sldMasterIdLst>
  <p:notesMasterIdLst>
    <p:notesMasterId r:id="rId28"/>
  </p:notesMasterIdLst>
  <p:sldIdLst>
    <p:sldId id="337" r:id="rId5"/>
    <p:sldId id="299" r:id="rId6"/>
    <p:sldId id="356" r:id="rId7"/>
    <p:sldId id="348" r:id="rId8"/>
    <p:sldId id="352" r:id="rId9"/>
    <p:sldId id="353" r:id="rId10"/>
    <p:sldId id="350" r:id="rId11"/>
    <p:sldId id="364" r:id="rId12"/>
    <p:sldId id="361" r:id="rId13"/>
    <p:sldId id="354" r:id="rId14"/>
    <p:sldId id="362" r:id="rId15"/>
    <p:sldId id="363" r:id="rId16"/>
    <p:sldId id="369" r:id="rId17"/>
    <p:sldId id="371" r:id="rId18"/>
    <p:sldId id="349" r:id="rId19"/>
    <p:sldId id="370" r:id="rId20"/>
    <p:sldId id="373" r:id="rId21"/>
    <p:sldId id="374" r:id="rId22"/>
    <p:sldId id="375" r:id="rId23"/>
    <p:sldId id="376" r:id="rId24"/>
    <p:sldId id="377" r:id="rId25"/>
    <p:sldId id="355" r:id="rId26"/>
    <p:sldId id="3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zo Agustin Ciampi" initials="RA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D9FE6-1DEC-4D0F-97F6-C9507DC6A38B}" v="1" dt="2021-12-28T12:49:26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9" autoAdjust="0"/>
    <p:restoredTop sz="91095" autoAdjust="0"/>
  </p:normalViewPr>
  <p:slideViewPr>
    <p:cSldViewPr snapToGrid="0">
      <p:cViewPr varScale="1">
        <p:scale>
          <a:sx n="63" d="100"/>
          <a:sy n="63" d="100"/>
        </p:scale>
        <p:origin x="1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zo Agustin Ciampi" userId="1384a18b-cd64-42f4-8377-2dea420185e9" providerId="ADAL" clId="{FC9FEA4C-8DE2-4039-AAFC-268D4D6DDF73}"/>
    <pc:docChg chg="undo custSel addSld modSld">
      <pc:chgData name="Renzo Agustin Ciampi" userId="1384a18b-cd64-42f4-8377-2dea420185e9" providerId="ADAL" clId="{FC9FEA4C-8DE2-4039-AAFC-268D4D6DDF73}" dt="2021-09-20T17:31:57.050" v="43" actId="20577"/>
      <pc:docMkLst>
        <pc:docMk/>
      </pc:docMkLst>
      <pc:sldChg chg="addSp delSp modSp add mod">
        <pc:chgData name="Renzo Agustin Ciampi" userId="1384a18b-cd64-42f4-8377-2dea420185e9" providerId="ADAL" clId="{FC9FEA4C-8DE2-4039-AAFC-268D4D6DDF73}" dt="2021-09-20T17:21:04.841" v="14" actId="1076"/>
        <pc:sldMkLst>
          <pc:docMk/>
          <pc:sldMk cId="3088613665" sldId="346"/>
        </pc:sldMkLst>
        <pc:spChg chg="ord">
          <ac:chgData name="Renzo Agustin Ciampi" userId="1384a18b-cd64-42f4-8377-2dea420185e9" providerId="ADAL" clId="{FC9FEA4C-8DE2-4039-AAFC-268D4D6DDF73}" dt="2021-09-20T17:20:22.507" v="6" actId="166"/>
          <ac:spMkLst>
            <pc:docMk/>
            <pc:sldMk cId="3088613665" sldId="346"/>
            <ac:spMk id="12" creationId="{9FC16373-89EE-4DF1-9B92-9F45ACC7F1E1}"/>
          </ac:spMkLst>
        </pc:spChg>
        <pc:picChg chg="del">
          <ac:chgData name="Renzo Agustin Ciampi" userId="1384a18b-cd64-42f4-8377-2dea420185e9" providerId="ADAL" clId="{FC9FEA4C-8DE2-4039-AAFC-268D4D6DDF73}" dt="2021-09-20T17:19:36.575" v="2" actId="478"/>
          <ac:picMkLst>
            <pc:docMk/>
            <pc:sldMk cId="3088613665" sldId="346"/>
            <ac:picMk id="3" creationId="{6FA835ED-81E9-4004-815E-B5C9595791AB}"/>
          </ac:picMkLst>
        </pc:picChg>
        <pc:picChg chg="add mod">
          <ac:chgData name="Renzo Agustin Ciampi" userId="1384a18b-cd64-42f4-8377-2dea420185e9" providerId="ADAL" clId="{FC9FEA4C-8DE2-4039-AAFC-268D4D6DDF73}" dt="2021-09-20T17:20:32.969" v="9" actId="1076"/>
          <ac:picMkLst>
            <pc:docMk/>
            <pc:sldMk cId="3088613665" sldId="346"/>
            <ac:picMk id="4" creationId="{C5BC2F8B-3862-4103-9081-36AAB9FD2A0C}"/>
          </ac:picMkLst>
        </pc:picChg>
        <pc:picChg chg="del">
          <ac:chgData name="Renzo Agustin Ciampi" userId="1384a18b-cd64-42f4-8377-2dea420185e9" providerId="ADAL" clId="{FC9FEA4C-8DE2-4039-AAFC-268D4D6DDF73}" dt="2021-09-20T17:20:36.778" v="10" actId="478"/>
          <ac:picMkLst>
            <pc:docMk/>
            <pc:sldMk cId="3088613665" sldId="346"/>
            <ac:picMk id="6" creationId="{F5A18240-4373-4355-BE44-223C49AEB8AF}"/>
          </ac:picMkLst>
        </pc:picChg>
        <pc:picChg chg="add mod">
          <ac:chgData name="Renzo Agustin Ciampi" userId="1384a18b-cd64-42f4-8377-2dea420185e9" providerId="ADAL" clId="{FC9FEA4C-8DE2-4039-AAFC-268D4D6DDF73}" dt="2021-09-20T17:21:04.841" v="14" actId="1076"/>
          <ac:picMkLst>
            <pc:docMk/>
            <pc:sldMk cId="3088613665" sldId="346"/>
            <ac:picMk id="7" creationId="{2E461066-FE2A-4A79-8DB2-A3F25D0D11EC}"/>
          </ac:picMkLst>
        </pc:picChg>
      </pc:sldChg>
      <pc:sldChg chg="addSp delSp modSp add mod">
        <pc:chgData name="Renzo Agustin Ciampi" userId="1384a18b-cd64-42f4-8377-2dea420185e9" providerId="ADAL" clId="{FC9FEA4C-8DE2-4039-AAFC-268D4D6DDF73}" dt="2021-09-20T17:31:57.050" v="43" actId="20577"/>
        <pc:sldMkLst>
          <pc:docMk/>
          <pc:sldMk cId="3835442897" sldId="347"/>
        </pc:sldMkLst>
        <pc:spChg chg="mod">
          <ac:chgData name="Renzo Agustin Ciampi" userId="1384a18b-cd64-42f4-8377-2dea420185e9" providerId="ADAL" clId="{FC9FEA4C-8DE2-4039-AAFC-268D4D6DDF73}" dt="2021-09-20T17:31:57.050" v="43" actId="20577"/>
          <ac:spMkLst>
            <pc:docMk/>
            <pc:sldMk cId="3835442897" sldId="347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FC9FEA4C-8DE2-4039-AAFC-268D4D6DDF73}" dt="2021-09-20T17:23:08.048" v="15"/>
          <ac:graphicFrameMkLst>
            <pc:docMk/>
            <pc:sldMk cId="3835442897" sldId="347"/>
            <ac:graphicFrameMk id="12" creationId="{F130FE45-68CF-4F49-AC91-7FDA4DA51F71}"/>
          </ac:graphicFrameMkLst>
        </pc:graphicFrameChg>
        <pc:picChg chg="del">
          <ac:chgData name="Renzo Agustin Ciampi" userId="1384a18b-cd64-42f4-8377-2dea420185e9" providerId="ADAL" clId="{FC9FEA4C-8DE2-4039-AAFC-268D4D6DDF73}" dt="2021-09-20T17:23:10.399" v="17" actId="478"/>
          <ac:picMkLst>
            <pc:docMk/>
            <pc:sldMk cId="3835442897" sldId="347"/>
            <ac:picMk id="3" creationId="{C9957313-7218-4D74-8C16-EA51E2596E11}"/>
          </ac:picMkLst>
        </pc:picChg>
        <pc:picChg chg="add mod">
          <ac:chgData name="Renzo Agustin Ciampi" userId="1384a18b-cd64-42f4-8377-2dea420185e9" providerId="ADAL" clId="{FC9FEA4C-8DE2-4039-AAFC-268D4D6DDF73}" dt="2021-09-20T17:23:16.634" v="20" actId="1076"/>
          <ac:picMkLst>
            <pc:docMk/>
            <pc:sldMk cId="3835442897" sldId="347"/>
            <ac:picMk id="4" creationId="{79D77019-BD0C-4B9A-884A-E136E582BD5A}"/>
          </ac:picMkLst>
        </pc:picChg>
      </pc:sldChg>
    </pc:docChg>
  </pc:docChgLst>
  <pc:docChgLst>
    <pc:chgData name="Renzo Agustin Ciampi" userId="1384a18b-cd64-42f4-8377-2dea420185e9" providerId="ADAL" clId="{A6682C72-DEC0-446B-AB6E-24065F46EFBB}"/>
    <pc:docChg chg="custSel delSld modSld">
      <pc:chgData name="Renzo Agustin Ciampi" userId="1384a18b-cd64-42f4-8377-2dea420185e9" providerId="ADAL" clId="{A6682C72-DEC0-446B-AB6E-24065F46EFBB}" dt="2021-08-05T18:54:17.632" v="263" actId="20577"/>
      <pc:docMkLst>
        <pc:docMk/>
      </pc:docMkLst>
      <pc:sldChg chg="modSp mod">
        <pc:chgData name="Renzo Agustin Ciampi" userId="1384a18b-cd64-42f4-8377-2dea420185e9" providerId="ADAL" clId="{A6682C72-DEC0-446B-AB6E-24065F46EFBB}" dt="2021-08-05T17:44:57.943" v="3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A6682C72-DEC0-446B-AB6E-24065F46EFBB}" dt="2021-08-05T17:44:57.943" v="3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A6682C72-DEC0-446B-AB6E-24065F46EFBB}" dt="2021-08-05T18:18:05.529" v="78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A6682C72-DEC0-446B-AB6E-24065F46EFBB}" dt="2021-08-05T18:03:33.854" v="32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A6682C72-DEC0-446B-AB6E-24065F46EFBB}" dt="2021-08-05T17:58:39.580" v="12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A6682C72-DEC0-446B-AB6E-24065F46EFBB}" dt="2021-08-05T17:58:32.507" v="11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A6682C72-DEC0-446B-AB6E-24065F46EFBB}" dt="2021-08-05T18:18:05.529" v="78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A6682C72-DEC0-446B-AB6E-24065F46EFBB}" dt="2021-08-05T17:58:19.154" v="8" actId="1076"/>
          <ac:picMkLst>
            <pc:docMk/>
            <pc:sldMk cId="1680939394" sldId="338"/>
            <ac:picMk id="5" creationId="{EC2C798A-C340-4979-8885-5C60B9CF44DF}"/>
          </ac:picMkLst>
        </pc:picChg>
        <pc:picChg chg="del">
          <ac:chgData name="Renzo Agustin Ciampi" userId="1384a18b-cd64-42f4-8377-2dea420185e9" providerId="ADAL" clId="{A6682C72-DEC0-446B-AB6E-24065F46EFBB}" dt="2021-08-05T17:58:01.026" v="6" actId="478"/>
          <ac:picMkLst>
            <pc:docMk/>
            <pc:sldMk cId="1680939394" sldId="338"/>
            <ac:picMk id="6" creationId="{3CFF99CC-EA11-40DF-A5C9-5F1E0EB2F373}"/>
          </ac:picMkLst>
        </pc:picChg>
        <pc:picChg chg="add del mod">
          <ac:chgData name="Renzo Agustin Ciampi" userId="1384a18b-cd64-42f4-8377-2dea420185e9" providerId="ADAL" clId="{A6682C72-DEC0-446B-AB6E-24065F46EFBB}" dt="2021-08-05T18:05:08.458" v="50" actId="478"/>
          <ac:picMkLst>
            <pc:docMk/>
            <pc:sldMk cId="1680939394" sldId="338"/>
            <ac:picMk id="8" creationId="{11D8931F-0F6D-42F3-9D34-BC3595C5D46D}"/>
          </ac:picMkLst>
        </pc:picChg>
        <pc:picChg chg="add mod">
          <ac:chgData name="Renzo Agustin Ciampi" userId="1384a18b-cd64-42f4-8377-2dea420185e9" providerId="ADAL" clId="{A6682C72-DEC0-446B-AB6E-24065F46EFBB}" dt="2021-08-05T18:05:55.932" v="54" actId="1076"/>
          <ac:picMkLst>
            <pc:docMk/>
            <pc:sldMk cId="1680939394" sldId="338"/>
            <ac:picMk id="10" creationId="{06638195-6946-40AE-A638-FA4961C9EF74}"/>
          </ac:picMkLst>
        </pc:picChg>
        <pc:picChg chg="del">
          <ac:chgData name="Renzo Agustin Ciampi" userId="1384a18b-cd64-42f4-8377-2dea420185e9" providerId="ADAL" clId="{A6682C72-DEC0-446B-AB6E-24065F46EFBB}" dt="2021-08-05T18:04:37.008" v="47" actId="478"/>
          <ac:picMkLst>
            <pc:docMk/>
            <pc:sldMk cId="1680939394" sldId="338"/>
            <ac:picMk id="11" creationId="{827F6F45-6743-4340-A038-E27CCB6979FA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42:40.164" v="165" actId="27918"/>
        <pc:sldMkLst>
          <pc:docMk/>
          <pc:sldMk cId="3467669466" sldId="340"/>
        </pc:sldMkLst>
        <pc:spChg chg="mod">
          <ac:chgData name="Renzo Agustin Ciampi" userId="1384a18b-cd64-42f4-8377-2dea420185e9" providerId="ADAL" clId="{A6682C72-DEC0-446B-AB6E-24065F46EFBB}" dt="2021-08-05T18:15:23.539" v="58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A6682C72-DEC0-446B-AB6E-24065F46EFBB}" dt="2021-08-05T18:18:22.728" v="88" actId="20577"/>
          <ac:spMkLst>
            <pc:docMk/>
            <pc:sldMk cId="3467669466" sldId="340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A6682C72-DEC0-446B-AB6E-24065F46EFBB}" dt="2021-08-05T18:16:40.734" v="76" actId="403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graphicFrameChg chg="del">
          <ac:chgData name="Renzo Agustin Ciampi" userId="1384a18b-cd64-42f4-8377-2dea420185e9" providerId="ADAL" clId="{A6682C72-DEC0-446B-AB6E-24065F46EFBB}" dt="2021-08-05T18:16:00.748" v="64" actId="478"/>
          <ac:graphicFrameMkLst>
            <pc:docMk/>
            <pc:sldMk cId="3467669466" sldId="340"/>
            <ac:graphicFrameMk id="15" creationId="{7D7B58B0-09F2-4FDE-980D-5CD007A7138C}"/>
          </ac:graphicFrameMkLst>
        </pc:graphicFrameChg>
        <pc:picChg chg="del">
          <ac:chgData name="Renzo Agustin Ciampi" userId="1384a18b-cd64-42f4-8377-2dea420185e9" providerId="ADAL" clId="{A6682C72-DEC0-446B-AB6E-24065F46EFBB}" dt="2021-08-05T18:15:26.593" v="59" actId="478"/>
          <ac:picMkLst>
            <pc:docMk/>
            <pc:sldMk cId="3467669466" sldId="340"/>
            <ac:picMk id="3" creationId="{770736AB-67EE-4281-AB81-3E9442641287}"/>
          </ac:picMkLst>
        </pc:picChg>
        <pc:picChg chg="add mod">
          <ac:chgData name="Renzo Agustin Ciampi" userId="1384a18b-cd64-42f4-8377-2dea420185e9" providerId="ADAL" clId="{A6682C72-DEC0-446B-AB6E-24065F46EFBB}" dt="2021-08-05T18:15:54.241" v="63" actId="1076"/>
          <ac:picMkLst>
            <pc:docMk/>
            <pc:sldMk cId="3467669466" sldId="340"/>
            <ac:picMk id="4" creationId="{C02C5446-6833-4200-AFFD-60AFDCE51967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26:16.158" v="99" actId="14100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A6682C72-DEC0-446B-AB6E-24065F46EFBB}" dt="2021-08-05T18:25:16.969" v="90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A6682C72-DEC0-446B-AB6E-24065F46EFBB}" dt="2021-08-05T18:25:29.564" v="92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A6682C72-DEC0-446B-AB6E-24065F46EFBB}" dt="2021-08-05T18:25:49.068" v="95" actId="14100"/>
          <ac:picMkLst>
            <pc:docMk/>
            <pc:sldMk cId="1061219527" sldId="341"/>
            <ac:picMk id="3" creationId="{2BB6FE94-77F8-4B96-AA15-0663E3663524}"/>
          </ac:picMkLst>
        </pc:picChg>
        <pc:picChg chg="del">
          <ac:chgData name="Renzo Agustin Ciampi" userId="1384a18b-cd64-42f4-8377-2dea420185e9" providerId="ADAL" clId="{A6682C72-DEC0-446B-AB6E-24065F46EFBB}" dt="2021-08-05T18:25:15.172" v="89" actId="478"/>
          <ac:picMkLst>
            <pc:docMk/>
            <pc:sldMk cId="1061219527" sldId="341"/>
            <ac:picMk id="4" creationId="{CC7CF6AA-175D-4306-B0D4-9D875BC26E9A}"/>
          </ac:picMkLst>
        </pc:picChg>
        <pc:picChg chg="del">
          <ac:chgData name="Renzo Agustin Ciampi" userId="1384a18b-cd64-42f4-8377-2dea420185e9" providerId="ADAL" clId="{A6682C72-DEC0-446B-AB6E-24065F46EFBB}" dt="2021-08-05T18:25:52.476" v="96" actId="478"/>
          <ac:picMkLst>
            <pc:docMk/>
            <pc:sldMk cId="1061219527" sldId="341"/>
            <ac:picMk id="6" creationId="{7106620A-26F5-4AD5-BF61-35ACABB1F2C6}"/>
          </ac:picMkLst>
        </pc:picChg>
        <pc:picChg chg="add mod">
          <ac:chgData name="Renzo Agustin Ciampi" userId="1384a18b-cd64-42f4-8377-2dea420185e9" providerId="ADAL" clId="{A6682C72-DEC0-446B-AB6E-24065F46EFBB}" dt="2021-08-05T18:26:16.158" v="99" actId="14100"/>
          <ac:picMkLst>
            <pc:docMk/>
            <pc:sldMk cId="1061219527" sldId="341"/>
            <ac:picMk id="7" creationId="{E3547A06-098A-42ED-9FC7-095BFF44591C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36:26.231" v="149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A6682C72-DEC0-446B-AB6E-24065F46EFBB}" dt="2021-08-05T18:26:57.098" v="101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A6682C72-DEC0-446B-AB6E-24065F46EFBB}" dt="2021-08-05T18:36:26.231" v="149" actId="20577"/>
          <ac:spMkLst>
            <pc:docMk/>
            <pc:sldMk cId="2271066821" sldId="342"/>
            <ac:spMk id="14" creationId="{79F43255-1981-4520-ADCC-FA0AE6410ED7}"/>
          </ac:spMkLst>
        </pc:spChg>
        <pc:graphicFrameChg chg="add del mod">
          <ac:chgData name="Renzo Agustin Ciampi" userId="1384a18b-cd64-42f4-8377-2dea420185e9" providerId="ADAL" clId="{A6682C72-DEC0-446B-AB6E-24065F46EFBB}" dt="2021-08-05T18:35:12.801" v="117" actId="478"/>
          <ac:graphicFrameMkLst>
            <pc:docMk/>
            <pc:sldMk cId="2271066821" sldId="342"/>
            <ac:graphicFrameMk id="15" creationId="{147CCC42-5575-4829-8FA7-B5352161D66E}"/>
          </ac:graphicFrameMkLst>
        </pc:graphicFrameChg>
        <pc:picChg chg="add mod">
          <ac:chgData name="Renzo Agustin Ciampi" userId="1384a18b-cd64-42f4-8377-2dea420185e9" providerId="ADAL" clId="{A6682C72-DEC0-446B-AB6E-24065F46EFBB}" dt="2021-08-05T18:32:54.836" v="109" actId="1076"/>
          <ac:picMkLst>
            <pc:docMk/>
            <pc:sldMk cId="2271066821" sldId="342"/>
            <ac:picMk id="3" creationId="{16B49586-467E-4E77-966A-6459A775C655}"/>
          </ac:picMkLst>
        </pc:picChg>
        <pc:picChg chg="del">
          <ac:chgData name="Renzo Agustin Ciampi" userId="1384a18b-cd64-42f4-8377-2dea420185e9" providerId="ADAL" clId="{A6682C72-DEC0-446B-AB6E-24065F46EFBB}" dt="2021-08-05T18:32:26.480" v="102" actId="478"/>
          <ac:picMkLst>
            <pc:docMk/>
            <pc:sldMk cId="2271066821" sldId="342"/>
            <ac:picMk id="5" creationId="{D8F0E8F6-B811-4B40-8ABB-FF29C00343EB}"/>
          </ac:picMkLst>
        </pc:picChg>
        <pc:picChg chg="add mod">
          <ac:chgData name="Renzo Agustin Ciampi" userId="1384a18b-cd64-42f4-8377-2dea420185e9" providerId="ADAL" clId="{A6682C72-DEC0-446B-AB6E-24065F46EFBB}" dt="2021-08-05T18:34:35.281" v="113" actId="14100"/>
          <ac:picMkLst>
            <pc:docMk/>
            <pc:sldMk cId="2271066821" sldId="342"/>
            <ac:picMk id="6" creationId="{CB4FD2E3-5E75-440F-9790-C4261D631009}"/>
          </ac:picMkLst>
        </pc:picChg>
        <pc:picChg chg="del">
          <ac:chgData name="Renzo Agustin Ciampi" userId="1384a18b-cd64-42f4-8377-2dea420185e9" providerId="ADAL" clId="{A6682C72-DEC0-446B-AB6E-24065F46EFBB}" dt="2021-08-05T18:33:00.322" v="110" actId="478"/>
          <ac:picMkLst>
            <pc:docMk/>
            <pc:sldMk cId="2271066821" sldId="342"/>
            <ac:picMk id="7" creationId="{4A2E0DB9-62B7-4B8C-AA4B-C1C4369489C0}"/>
          </ac:picMkLst>
        </pc:picChg>
        <pc:picChg chg="del">
          <ac:chgData name="Renzo Agustin Ciampi" userId="1384a18b-cd64-42f4-8377-2dea420185e9" providerId="ADAL" clId="{A6682C72-DEC0-446B-AB6E-24065F46EFBB}" dt="2021-08-05T18:35:14.791" v="118" actId="478"/>
          <ac:picMkLst>
            <pc:docMk/>
            <pc:sldMk cId="2271066821" sldId="342"/>
            <ac:picMk id="11" creationId="{2D2D2F75-993B-4D98-9AB1-D0025F4FE06B}"/>
          </ac:picMkLst>
        </pc:picChg>
        <pc:picChg chg="add mod">
          <ac:chgData name="Renzo Agustin Ciampi" userId="1384a18b-cd64-42f4-8377-2dea420185e9" providerId="ADAL" clId="{A6682C72-DEC0-446B-AB6E-24065F46EFBB}" dt="2021-08-05T18:35:27.265" v="121" actId="14100"/>
          <ac:picMkLst>
            <pc:docMk/>
            <pc:sldMk cId="2271066821" sldId="342"/>
            <ac:picMk id="13" creationId="{BF21F80B-7BE1-44D7-83C6-48A004CC2204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49:47.889" v="232" actId="14100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A6682C72-DEC0-446B-AB6E-24065F46EFBB}" dt="2021-08-05T18:47:36.983" v="215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A6682C72-DEC0-446B-AB6E-24065F46EFBB}" dt="2021-08-05T18:48:46.269" v="222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A6682C72-DEC0-446B-AB6E-24065F46EFBB}" dt="2021-08-05T18:48:02.927" v="217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A6682C72-DEC0-446B-AB6E-24065F46EFBB}" dt="2021-08-05T18:49:26.834" v="229" actId="1076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A6682C72-DEC0-446B-AB6E-24065F46EFBB}" dt="2021-08-05T18:48:35.645" v="220" actId="14100"/>
          <ac:picMkLst>
            <pc:docMk/>
            <pc:sldMk cId="3240713180" sldId="343"/>
            <ac:picMk id="3" creationId="{1359E6C6-7BF7-4CDE-A71A-5A3BD6B9F8A7}"/>
          </ac:picMkLst>
        </pc:picChg>
        <pc:picChg chg="del">
          <ac:chgData name="Renzo Agustin Ciampi" userId="1384a18b-cd64-42f4-8377-2dea420185e9" providerId="ADAL" clId="{A6682C72-DEC0-446B-AB6E-24065F46EFBB}" dt="2021-08-05T18:47:35.291" v="214" actId="478"/>
          <ac:picMkLst>
            <pc:docMk/>
            <pc:sldMk cId="3240713180" sldId="343"/>
            <ac:picMk id="4" creationId="{28126518-1D4C-44C9-A9E0-2B533A4BED4E}"/>
          </ac:picMkLst>
        </pc:picChg>
        <pc:picChg chg="add mod">
          <ac:chgData name="Renzo Agustin Ciampi" userId="1384a18b-cd64-42f4-8377-2dea420185e9" providerId="ADAL" clId="{A6682C72-DEC0-446B-AB6E-24065F46EFBB}" dt="2021-08-05T18:49:47.889" v="232" actId="14100"/>
          <ac:picMkLst>
            <pc:docMk/>
            <pc:sldMk cId="3240713180" sldId="343"/>
            <ac:picMk id="6" creationId="{A8F07F94-1630-45E9-85F9-D973BC20D2B8}"/>
          </ac:picMkLst>
        </pc:picChg>
        <pc:picChg chg="del">
          <ac:chgData name="Renzo Agustin Ciampi" userId="1384a18b-cd64-42f4-8377-2dea420185e9" providerId="ADAL" clId="{A6682C72-DEC0-446B-AB6E-24065F46EFBB}" dt="2021-08-05T18:48:41.384" v="221" actId="478"/>
          <ac:picMkLst>
            <pc:docMk/>
            <pc:sldMk cId="3240713180" sldId="343"/>
            <ac:picMk id="7" creationId="{A8266388-251D-4EC8-971E-77F464891308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45:01.915" v="213"/>
        <pc:sldMkLst>
          <pc:docMk/>
          <pc:sldMk cId="294403478" sldId="344"/>
        </pc:sldMkLst>
        <pc:spChg chg="mod">
          <ac:chgData name="Renzo Agustin Ciampi" userId="1384a18b-cd64-42f4-8377-2dea420185e9" providerId="ADAL" clId="{A6682C72-DEC0-446B-AB6E-24065F46EFBB}" dt="2021-08-05T18:42:49.482" v="166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A6682C72-DEC0-446B-AB6E-24065F46EFBB}" dt="2021-08-05T18:43:47.491" v="178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A6682C72-DEC0-446B-AB6E-24065F46EFBB}" dt="2021-08-05T18:45:01.915" v="213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del">
          <ac:chgData name="Renzo Agustin Ciampi" userId="1384a18b-cd64-42f4-8377-2dea420185e9" providerId="ADAL" clId="{A6682C72-DEC0-446B-AB6E-24065F46EFBB}" dt="2021-08-05T18:43:18.838" v="173" actId="478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add mod">
          <ac:chgData name="Renzo Agustin Ciampi" userId="1384a18b-cd64-42f4-8377-2dea420185e9" providerId="ADAL" clId="{A6682C72-DEC0-446B-AB6E-24065F46EFBB}" dt="2021-08-05T18:42:02.773" v="156" actId="1076"/>
          <ac:picMkLst>
            <pc:docMk/>
            <pc:sldMk cId="294403478" sldId="344"/>
            <ac:picMk id="3" creationId="{9E1A9D2E-0E96-4AB5-BA43-1168474C2B82}"/>
          </ac:picMkLst>
        </pc:picChg>
        <pc:picChg chg="del">
          <ac:chgData name="Renzo Agustin Ciampi" userId="1384a18b-cd64-42f4-8377-2dea420185e9" providerId="ADAL" clId="{A6682C72-DEC0-446B-AB6E-24065F46EFBB}" dt="2021-08-05T18:41:56.450" v="153" actId="478"/>
          <ac:picMkLst>
            <pc:docMk/>
            <pc:sldMk cId="294403478" sldId="344"/>
            <ac:picMk id="4" creationId="{6C55168D-F049-4862-811B-91E4FC8E55B5}"/>
          </ac:picMkLst>
        </pc:picChg>
      </pc:sldChg>
      <pc:sldChg chg="addSp delSp modSp mod">
        <pc:chgData name="Renzo Agustin Ciampi" userId="1384a18b-cd64-42f4-8377-2dea420185e9" providerId="ADAL" clId="{A6682C72-DEC0-446B-AB6E-24065F46EFBB}" dt="2021-08-05T18:54:17.632" v="263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A6682C72-DEC0-446B-AB6E-24065F46EFBB}" dt="2021-08-05T18:54:17.632" v="263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A6682C72-DEC0-446B-AB6E-24065F46EFBB}" dt="2021-08-05T18:51:20.651" v="236" actId="14100"/>
          <ac:picMkLst>
            <pc:docMk/>
            <pc:sldMk cId="2436495007" sldId="345"/>
            <ac:picMk id="3" creationId="{40D0E90E-C3F8-49E1-B621-6A28BFA12779}"/>
          </ac:picMkLst>
        </pc:picChg>
        <pc:picChg chg="del">
          <ac:chgData name="Renzo Agustin Ciampi" userId="1384a18b-cd64-42f4-8377-2dea420185e9" providerId="ADAL" clId="{A6682C72-DEC0-446B-AB6E-24065F46EFBB}" dt="2021-08-05T18:51:16.139" v="234" actId="478"/>
          <ac:picMkLst>
            <pc:docMk/>
            <pc:sldMk cId="2436495007" sldId="345"/>
            <ac:picMk id="4" creationId="{224E5645-A3DD-4020-A8D9-312D49AFECFA}"/>
          </ac:picMkLst>
        </pc:picChg>
        <pc:picChg chg="del">
          <ac:chgData name="Renzo Agustin Ciampi" userId="1384a18b-cd64-42f4-8377-2dea420185e9" providerId="ADAL" clId="{A6682C72-DEC0-446B-AB6E-24065F46EFBB}" dt="2021-08-05T18:51:26.273" v="237" actId="478"/>
          <ac:picMkLst>
            <pc:docMk/>
            <pc:sldMk cId="2436495007" sldId="345"/>
            <ac:picMk id="6" creationId="{01808C9C-843A-4118-BE6C-C6B7AD62A6AE}"/>
          </ac:picMkLst>
        </pc:picChg>
        <pc:picChg chg="add del mod">
          <ac:chgData name="Renzo Agustin Ciampi" userId="1384a18b-cd64-42f4-8377-2dea420185e9" providerId="ADAL" clId="{A6682C72-DEC0-446B-AB6E-24065F46EFBB}" dt="2021-08-05T18:52:50.010" v="242" actId="478"/>
          <ac:picMkLst>
            <pc:docMk/>
            <pc:sldMk cId="2436495007" sldId="345"/>
            <ac:picMk id="7" creationId="{BF180248-B869-4A56-B1CD-DA1A15701E28}"/>
          </ac:picMkLst>
        </pc:picChg>
        <pc:picChg chg="add mod">
          <ac:chgData name="Renzo Agustin Ciampi" userId="1384a18b-cd64-42f4-8377-2dea420185e9" providerId="ADAL" clId="{A6682C72-DEC0-446B-AB6E-24065F46EFBB}" dt="2021-08-05T18:53:12.298" v="245" actId="14100"/>
          <ac:picMkLst>
            <pc:docMk/>
            <pc:sldMk cId="2436495007" sldId="345"/>
            <ac:picMk id="13" creationId="{356A422C-8AD0-438B-A1CA-A0440FEE43C2}"/>
          </ac:picMkLst>
        </pc:picChg>
      </pc:sldChg>
      <pc:sldChg chg="del">
        <pc:chgData name="Renzo Agustin Ciampi" userId="1384a18b-cd64-42f4-8377-2dea420185e9" providerId="ADAL" clId="{A6682C72-DEC0-446B-AB6E-24065F46EFBB}" dt="2021-08-05T18:36:43.307" v="150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A6682C72-DEC0-446B-AB6E-24065F46EFBB}" dt="2021-08-05T18:36:46.433" v="151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3BC4E697-039C-4A66-8C98-BE8AA267DD73}"/>
    <pc:docChg chg="custSel addSld modSld">
      <pc:chgData name="Renzo Agustin Ciampi" userId="1384a18b-cd64-42f4-8377-2dea420185e9" providerId="ADAL" clId="{3BC4E697-039C-4A66-8C98-BE8AA267DD73}" dt="2021-07-23T15:10:31.062" v="73" actId="1076"/>
      <pc:docMkLst>
        <pc:docMk/>
      </pc:docMkLst>
      <pc:sldChg chg="addSp delSp modSp add mod">
        <pc:chgData name="Renzo Agustin Ciampi" userId="1384a18b-cd64-42f4-8377-2dea420185e9" providerId="ADAL" clId="{3BC4E697-039C-4A66-8C98-BE8AA267DD73}" dt="2021-07-23T15:02:32.686" v="12" actId="14100"/>
        <pc:sldMkLst>
          <pc:docMk/>
          <pc:sldMk cId="3088613665" sldId="346"/>
        </pc:sldMkLst>
        <pc:picChg chg="del">
          <ac:chgData name="Renzo Agustin Ciampi" userId="1384a18b-cd64-42f4-8377-2dea420185e9" providerId="ADAL" clId="{3BC4E697-039C-4A66-8C98-BE8AA267DD73}" dt="2021-07-23T14:57:55.733" v="1" actId="478"/>
          <ac:picMkLst>
            <pc:docMk/>
            <pc:sldMk cId="3088613665" sldId="346"/>
            <ac:picMk id="3" creationId="{24C5C368-FFB8-4497-9787-902DC6B2D466}"/>
          </ac:picMkLst>
        </pc:picChg>
        <pc:picChg chg="add mod">
          <ac:chgData name="Renzo Agustin Ciampi" userId="1384a18b-cd64-42f4-8377-2dea420185e9" providerId="ADAL" clId="{3BC4E697-039C-4A66-8C98-BE8AA267DD73}" dt="2021-07-23T15:02:32.686" v="12" actId="14100"/>
          <ac:picMkLst>
            <pc:docMk/>
            <pc:sldMk cId="3088613665" sldId="346"/>
            <ac:picMk id="4" creationId="{873020B6-CD5D-401E-93B5-AD2432F7171B}"/>
          </ac:picMkLst>
        </pc:picChg>
        <pc:picChg chg="del">
          <ac:chgData name="Renzo Agustin Ciampi" userId="1384a18b-cd64-42f4-8377-2dea420185e9" providerId="ADAL" clId="{3BC4E697-039C-4A66-8C98-BE8AA267DD73}" dt="2021-07-23T14:58:59.725" v="6" actId="478"/>
          <ac:picMkLst>
            <pc:docMk/>
            <pc:sldMk cId="3088613665" sldId="346"/>
            <ac:picMk id="5" creationId="{B3423848-DB18-4458-89EF-B5E9B70336EB}"/>
          </ac:picMkLst>
        </pc:picChg>
        <pc:picChg chg="add mod ord">
          <ac:chgData name="Renzo Agustin Ciampi" userId="1384a18b-cd64-42f4-8377-2dea420185e9" providerId="ADAL" clId="{3BC4E697-039C-4A66-8C98-BE8AA267DD73}" dt="2021-07-23T14:58:54.655" v="5" actId="167"/>
          <ac:picMkLst>
            <pc:docMk/>
            <pc:sldMk cId="3088613665" sldId="346"/>
            <ac:picMk id="9" creationId="{6DAD649B-FA33-41A2-B177-03DF4F6B8506}"/>
          </ac:picMkLst>
        </pc:picChg>
      </pc:sldChg>
      <pc:sldChg chg="addSp delSp modSp add mod">
        <pc:chgData name="Renzo Agustin Ciampi" userId="1384a18b-cd64-42f4-8377-2dea420185e9" providerId="ADAL" clId="{3BC4E697-039C-4A66-8C98-BE8AA267DD73}" dt="2021-07-23T15:10:31.062" v="73" actId="1076"/>
        <pc:sldMkLst>
          <pc:docMk/>
          <pc:sldMk cId="3835442897" sldId="347"/>
        </pc:sldMkLst>
        <pc:spChg chg="add del">
          <ac:chgData name="Renzo Agustin Ciampi" userId="1384a18b-cd64-42f4-8377-2dea420185e9" providerId="ADAL" clId="{3BC4E697-039C-4A66-8C98-BE8AA267DD73}" dt="2021-07-23T15:08:34.093" v="37" actId="478"/>
          <ac:spMkLst>
            <pc:docMk/>
            <pc:sldMk cId="3835442897" sldId="347"/>
            <ac:spMk id="9" creationId="{8F3E419C-5B8F-42F9-AD8F-E5D11C76E38D}"/>
          </ac:spMkLst>
        </pc:spChg>
        <pc:spChg chg="mod">
          <ac:chgData name="Renzo Agustin Ciampi" userId="1384a18b-cd64-42f4-8377-2dea420185e9" providerId="ADAL" clId="{3BC4E697-039C-4A66-8C98-BE8AA267DD73}" dt="2021-07-23T15:10:24.969" v="72" actId="20577"/>
          <ac:spMkLst>
            <pc:docMk/>
            <pc:sldMk cId="3835442897" sldId="347"/>
            <ac:spMk id="16" creationId="{755F3E41-2981-4B96-B863-03553CA1256E}"/>
          </ac:spMkLst>
        </pc:spChg>
        <pc:graphicFrameChg chg="del mod">
          <ac:chgData name="Renzo Agustin Ciampi" userId="1384a18b-cd64-42f4-8377-2dea420185e9" providerId="ADAL" clId="{3BC4E697-039C-4A66-8C98-BE8AA267DD73}" dt="2021-07-23T15:08:40.322" v="40" actId="478"/>
          <ac:graphicFrameMkLst>
            <pc:docMk/>
            <pc:sldMk cId="3835442897" sldId="347"/>
            <ac:graphicFrameMk id="10" creationId="{F130FE45-68CF-4F49-AC91-7FDA4DA51F71}"/>
          </ac:graphicFrameMkLst>
        </pc:graphicFrameChg>
        <pc:graphicFrameChg chg="add mod">
          <ac:chgData name="Renzo Agustin Ciampi" userId="1384a18b-cd64-42f4-8377-2dea420185e9" providerId="ADAL" clId="{3BC4E697-039C-4A66-8C98-BE8AA267DD73}" dt="2021-07-23T15:10:31.062" v="73" actId="1076"/>
          <ac:graphicFrameMkLst>
            <pc:docMk/>
            <pc:sldMk cId="3835442897" sldId="347"/>
            <ac:graphicFrameMk id="12" creationId="{F130FE45-68CF-4F49-AC91-7FDA4DA51F71}"/>
          </ac:graphicFrameMkLst>
        </pc:graphicFrameChg>
        <pc:picChg chg="del">
          <ac:chgData name="Renzo Agustin Ciampi" userId="1384a18b-cd64-42f4-8377-2dea420185e9" providerId="ADAL" clId="{3BC4E697-039C-4A66-8C98-BE8AA267DD73}" dt="2021-07-23T15:03:27.136" v="14" actId="478"/>
          <ac:picMkLst>
            <pc:docMk/>
            <pc:sldMk cId="3835442897" sldId="347"/>
            <ac:picMk id="4" creationId="{92A3AC6B-F517-4298-B27F-79745451538F}"/>
          </ac:picMkLst>
        </pc:picChg>
        <pc:picChg chg="add mod">
          <ac:chgData name="Renzo Agustin Ciampi" userId="1384a18b-cd64-42f4-8377-2dea420185e9" providerId="ADAL" clId="{3BC4E697-039C-4A66-8C98-BE8AA267DD73}" dt="2021-07-23T15:10:19.501" v="70" actId="1076"/>
          <ac:picMkLst>
            <pc:docMk/>
            <pc:sldMk cId="3835442897" sldId="347"/>
            <ac:picMk id="5" creationId="{8C937085-6984-435C-B0FA-4F618B4023A9}"/>
          </ac:picMkLst>
        </pc:picChg>
      </pc:sldChg>
    </pc:docChg>
  </pc:docChgLst>
  <pc:docChgLst>
    <pc:chgData name="Renzo Agustin Ciampi" userId="1384a18b-cd64-42f4-8377-2dea420185e9" providerId="ADAL" clId="{257CC344-1433-439E-90A9-E93876844A94}"/>
    <pc:docChg chg="custSel addSld modSld">
      <pc:chgData name="Renzo Agustin Ciampi" userId="1384a18b-cd64-42f4-8377-2dea420185e9" providerId="ADAL" clId="{257CC344-1433-439E-90A9-E93876844A94}" dt="2021-10-26T13:50:56.810" v="59" actId="1076"/>
      <pc:docMkLst>
        <pc:docMk/>
      </pc:docMkLst>
      <pc:sldChg chg="addSp delSp modSp add mod">
        <pc:chgData name="Renzo Agustin Ciampi" userId="1384a18b-cd64-42f4-8377-2dea420185e9" providerId="ADAL" clId="{257CC344-1433-439E-90A9-E93876844A94}" dt="2021-10-26T13:43:08.780" v="10" actId="14100"/>
        <pc:sldMkLst>
          <pc:docMk/>
          <pc:sldMk cId="3088613665" sldId="346"/>
        </pc:sldMkLst>
        <pc:picChg chg="add mod ord">
          <ac:chgData name="Renzo Agustin Ciampi" userId="1384a18b-cd64-42f4-8377-2dea420185e9" providerId="ADAL" clId="{257CC344-1433-439E-90A9-E93876844A94}" dt="2021-10-26T13:42:36.946" v="6" actId="167"/>
          <ac:picMkLst>
            <pc:docMk/>
            <pc:sldMk cId="3088613665" sldId="346"/>
            <ac:picMk id="3" creationId="{5D93CD1C-29FD-4985-9EFA-7B2C41738FDD}"/>
          </ac:picMkLst>
        </pc:picChg>
        <pc:picChg chg="del">
          <ac:chgData name="Renzo Agustin Ciampi" userId="1384a18b-cd64-42f4-8377-2dea420185e9" providerId="ADAL" clId="{257CC344-1433-439E-90A9-E93876844A94}" dt="2021-10-26T13:42:10.542" v="1" actId="478"/>
          <ac:picMkLst>
            <pc:docMk/>
            <pc:sldMk cId="3088613665" sldId="346"/>
            <ac:picMk id="4" creationId="{C5BC2F8B-3862-4103-9081-36AAB9FD2A0C}"/>
          </ac:picMkLst>
        </pc:picChg>
        <pc:picChg chg="add mod">
          <ac:chgData name="Renzo Agustin Ciampi" userId="1384a18b-cd64-42f4-8377-2dea420185e9" providerId="ADAL" clId="{257CC344-1433-439E-90A9-E93876844A94}" dt="2021-10-26T13:43:08.780" v="10" actId="14100"/>
          <ac:picMkLst>
            <pc:docMk/>
            <pc:sldMk cId="3088613665" sldId="346"/>
            <ac:picMk id="6" creationId="{2E3B4407-879A-40D6-B0F8-5E2D7892D2ED}"/>
          </ac:picMkLst>
        </pc:picChg>
        <pc:picChg chg="del">
          <ac:chgData name="Renzo Agustin Ciampi" userId="1384a18b-cd64-42f4-8377-2dea420185e9" providerId="ADAL" clId="{257CC344-1433-439E-90A9-E93876844A94}" dt="2021-10-26T13:42:40.219" v="7" actId="478"/>
          <ac:picMkLst>
            <pc:docMk/>
            <pc:sldMk cId="3088613665" sldId="346"/>
            <ac:picMk id="7" creationId="{2E461066-FE2A-4A79-8DB2-A3F25D0D11EC}"/>
          </ac:picMkLst>
        </pc:picChg>
      </pc:sldChg>
      <pc:sldChg chg="addSp delSp modSp add mod">
        <pc:chgData name="Renzo Agustin Ciampi" userId="1384a18b-cd64-42f4-8377-2dea420185e9" providerId="ADAL" clId="{257CC344-1433-439E-90A9-E93876844A94}" dt="2021-10-26T13:50:56.810" v="59" actId="1076"/>
        <pc:sldMkLst>
          <pc:docMk/>
          <pc:sldMk cId="3835442897" sldId="347"/>
        </pc:sldMkLst>
        <pc:spChg chg="mod">
          <ac:chgData name="Renzo Agustin Ciampi" userId="1384a18b-cd64-42f4-8377-2dea420185e9" providerId="ADAL" clId="{257CC344-1433-439E-90A9-E93876844A94}" dt="2021-10-26T13:49:46.268" v="53" actId="20577"/>
          <ac:spMkLst>
            <pc:docMk/>
            <pc:sldMk cId="3835442897" sldId="347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257CC344-1433-439E-90A9-E93876844A94}" dt="2021-10-26T13:48:48.118" v="33" actId="403"/>
          <ac:graphicFrameMkLst>
            <pc:docMk/>
            <pc:sldMk cId="3835442897" sldId="347"/>
            <ac:graphicFrameMk id="9" creationId="{F130FE45-68CF-4F49-AC91-7FDA4DA51F71}"/>
          </ac:graphicFrameMkLst>
        </pc:graphicFrameChg>
        <pc:graphicFrameChg chg="del">
          <ac:chgData name="Renzo Agustin Ciampi" userId="1384a18b-cd64-42f4-8377-2dea420185e9" providerId="ADAL" clId="{257CC344-1433-439E-90A9-E93876844A94}" dt="2021-10-26T13:47:32.500" v="12" actId="478"/>
          <ac:graphicFrameMkLst>
            <pc:docMk/>
            <pc:sldMk cId="3835442897" sldId="347"/>
            <ac:graphicFrameMk id="12" creationId="{F130FE45-68CF-4F49-AC91-7FDA4DA51F71}"/>
          </ac:graphicFrameMkLst>
        </pc:graphicFrameChg>
        <pc:picChg chg="add mod">
          <ac:chgData name="Renzo Agustin Ciampi" userId="1384a18b-cd64-42f4-8377-2dea420185e9" providerId="ADAL" clId="{257CC344-1433-439E-90A9-E93876844A94}" dt="2021-10-26T13:50:56.810" v="59" actId="1076"/>
          <ac:picMkLst>
            <pc:docMk/>
            <pc:sldMk cId="3835442897" sldId="347"/>
            <ac:picMk id="3" creationId="{7EBE4456-57B1-4490-BE63-30A0C8D14FE2}"/>
          </ac:picMkLst>
        </pc:picChg>
        <pc:picChg chg="del">
          <ac:chgData name="Renzo Agustin Ciampi" userId="1384a18b-cd64-42f4-8377-2dea420185e9" providerId="ADAL" clId="{257CC344-1433-439E-90A9-E93876844A94}" dt="2021-10-26T13:49:49.227" v="54" actId="478"/>
          <ac:picMkLst>
            <pc:docMk/>
            <pc:sldMk cId="3835442897" sldId="347"/>
            <ac:picMk id="4" creationId="{79D77019-BD0C-4B9A-884A-E136E582BD5A}"/>
          </ac:picMkLst>
        </pc:picChg>
      </pc:sldChg>
    </pc:docChg>
  </pc:docChgLst>
  <pc:docChgLst>
    <pc:chgData name="Renzo Agustin Ciampi" userId="1384a18b-cd64-42f4-8377-2dea420185e9" providerId="ADAL" clId="{4767207C-5676-4464-8F35-0F706456E3BE}"/>
    <pc:docChg chg="custSel addSld modSld">
      <pc:chgData name="Renzo Agustin Ciampi" userId="1384a18b-cd64-42f4-8377-2dea420185e9" providerId="ADAL" clId="{4767207C-5676-4464-8F35-0F706456E3BE}" dt="2021-08-23T14:15:05.551" v="59" actId="1076"/>
      <pc:docMkLst>
        <pc:docMk/>
      </pc:docMkLst>
      <pc:sldChg chg="addSp delSp modSp add mod">
        <pc:chgData name="Renzo Agustin Ciampi" userId="1384a18b-cd64-42f4-8377-2dea420185e9" providerId="ADAL" clId="{4767207C-5676-4464-8F35-0F706456E3BE}" dt="2021-08-23T14:06:03.536" v="39" actId="20577"/>
        <pc:sldMkLst>
          <pc:docMk/>
          <pc:sldMk cId="3088613665" sldId="346"/>
        </pc:sldMkLst>
        <pc:spChg chg="add mod">
          <ac:chgData name="Renzo Agustin Ciampi" userId="1384a18b-cd64-42f4-8377-2dea420185e9" providerId="ADAL" clId="{4767207C-5676-4464-8F35-0F706456E3BE}" dt="2021-08-23T14:06:03.536" v="39" actId="20577"/>
          <ac:spMkLst>
            <pc:docMk/>
            <pc:sldMk cId="3088613665" sldId="346"/>
            <ac:spMk id="13" creationId="{CE4042C9-5584-420B-B3C2-1B0A989F40FC}"/>
          </ac:spMkLst>
        </pc:spChg>
        <pc:picChg chg="add mod ord">
          <ac:chgData name="Renzo Agustin Ciampi" userId="1384a18b-cd64-42f4-8377-2dea420185e9" providerId="ADAL" clId="{4767207C-5676-4464-8F35-0F706456E3BE}" dt="2021-08-23T14:04:34.642" v="6" actId="167"/>
          <ac:picMkLst>
            <pc:docMk/>
            <pc:sldMk cId="3088613665" sldId="346"/>
            <ac:picMk id="3" creationId="{6FA835ED-81E9-4004-815E-B5C9595791AB}"/>
          </ac:picMkLst>
        </pc:picChg>
        <pc:picChg chg="del">
          <ac:chgData name="Renzo Agustin Ciampi" userId="1384a18b-cd64-42f4-8377-2dea420185e9" providerId="ADAL" clId="{4767207C-5676-4464-8F35-0F706456E3BE}" dt="2021-08-23T14:04:49.863" v="7" actId="478"/>
          <ac:picMkLst>
            <pc:docMk/>
            <pc:sldMk cId="3088613665" sldId="346"/>
            <ac:picMk id="4" creationId="{873020B6-CD5D-401E-93B5-AD2432F7171B}"/>
          </ac:picMkLst>
        </pc:picChg>
        <pc:picChg chg="add mod">
          <ac:chgData name="Renzo Agustin Ciampi" userId="1384a18b-cd64-42f4-8377-2dea420185e9" providerId="ADAL" clId="{4767207C-5676-4464-8F35-0F706456E3BE}" dt="2021-08-23T14:05:37.864" v="11" actId="14100"/>
          <ac:picMkLst>
            <pc:docMk/>
            <pc:sldMk cId="3088613665" sldId="346"/>
            <ac:picMk id="6" creationId="{F5A18240-4373-4355-BE44-223C49AEB8AF}"/>
          </ac:picMkLst>
        </pc:picChg>
        <pc:picChg chg="del">
          <ac:chgData name="Renzo Agustin Ciampi" userId="1384a18b-cd64-42f4-8377-2dea420185e9" providerId="ADAL" clId="{4767207C-5676-4464-8F35-0F706456E3BE}" dt="2021-08-23T14:04:01.691" v="1" actId="478"/>
          <ac:picMkLst>
            <pc:docMk/>
            <pc:sldMk cId="3088613665" sldId="346"/>
            <ac:picMk id="9" creationId="{6DAD649B-FA33-41A2-B177-03DF4F6B8506}"/>
          </ac:picMkLst>
        </pc:picChg>
      </pc:sldChg>
      <pc:sldChg chg="addSp delSp modSp add mod">
        <pc:chgData name="Renzo Agustin Ciampi" userId="1384a18b-cd64-42f4-8377-2dea420185e9" providerId="ADAL" clId="{4767207C-5676-4464-8F35-0F706456E3BE}" dt="2021-08-23T14:15:05.551" v="59" actId="1076"/>
        <pc:sldMkLst>
          <pc:docMk/>
          <pc:sldMk cId="3835442897" sldId="347"/>
        </pc:sldMkLst>
        <pc:spChg chg="mod">
          <ac:chgData name="Renzo Agustin Ciampi" userId="1384a18b-cd64-42f4-8377-2dea420185e9" providerId="ADAL" clId="{4767207C-5676-4464-8F35-0F706456E3BE}" dt="2021-08-23T14:14:21.289" v="54" actId="20577"/>
          <ac:spMkLst>
            <pc:docMk/>
            <pc:sldMk cId="3835442897" sldId="347"/>
            <ac:spMk id="16" creationId="{755F3E41-2981-4B96-B863-03553CA1256E}"/>
          </ac:spMkLst>
        </pc:spChg>
        <pc:picChg chg="add mod">
          <ac:chgData name="Renzo Agustin Ciampi" userId="1384a18b-cd64-42f4-8377-2dea420185e9" providerId="ADAL" clId="{4767207C-5676-4464-8F35-0F706456E3BE}" dt="2021-08-23T14:15:05.551" v="59" actId="1076"/>
          <ac:picMkLst>
            <pc:docMk/>
            <pc:sldMk cId="3835442897" sldId="347"/>
            <ac:picMk id="3" creationId="{C9957313-7218-4D74-8C16-EA51E2596E11}"/>
          </ac:picMkLst>
        </pc:picChg>
        <pc:picChg chg="del">
          <ac:chgData name="Renzo Agustin Ciampi" userId="1384a18b-cd64-42f4-8377-2dea420185e9" providerId="ADAL" clId="{4767207C-5676-4464-8F35-0F706456E3BE}" dt="2021-08-23T14:14:40.932" v="55" actId="478"/>
          <ac:picMkLst>
            <pc:docMk/>
            <pc:sldMk cId="3835442897" sldId="347"/>
            <ac:picMk id="5" creationId="{8C937085-6984-435C-B0FA-4F618B4023A9}"/>
          </ac:picMkLst>
        </pc:picChg>
      </pc:sldChg>
    </pc:docChg>
  </pc:docChgLst>
  <pc:docChgLst>
    <pc:chgData name="Renzo Agustin Ciampi" userId="1384a18b-cd64-42f4-8377-2dea420185e9" providerId="ADAL" clId="{E16F7578-F30A-444F-B71D-859928866972}"/>
    <pc:docChg chg="custSel addSld delSld modSld">
      <pc:chgData name="Renzo Agustin Ciampi" userId="1384a18b-cd64-42f4-8377-2dea420185e9" providerId="ADAL" clId="{E16F7578-F30A-444F-B71D-859928866972}" dt="2021-01-25T18:07:57.677" v="427"/>
      <pc:docMkLst>
        <pc:docMk/>
      </pc:docMkLst>
      <pc:sldChg chg="modSp mod">
        <pc:chgData name="Renzo Agustin Ciampi" userId="1384a18b-cd64-42f4-8377-2dea420185e9" providerId="ADAL" clId="{E16F7578-F30A-444F-B71D-859928866972}" dt="2021-01-08T18:25:59.445" v="17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E16F7578-F30A-444F-B71D-859928866972}" dt="2021-01-08T18:25:59.445" v="17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E16F7578-F30A-444F-B71D-859928866972}" dt="2021-01-08T18:44:12.423" v="89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E16F7578-F30A-444F-B71D-859928866972}" dt="2021-01-08T18:41:21.571" v="63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E16F7578-F30A-444F-B71D-859928866972}" dt="2021-01-08T18:42:37.470" v="70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E16F7578-F30A-444F-B71D-859928866972}" dt="2021-01-08T18:42:43.445" v="72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E16F7578-F30A-444F-B71D-859928866972}" dt="2021-01-08T18:43:49.010" v="86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E16F7578-F30A-444F-B71D-859928866972}" dt="2021-01-08T18:42:27.593" v="68" actId="1076"/>
          <ac:picMkLst>
            <pc:docMk/>
            <pc:sldMk cId="1680939394" sldId="338"/>
            <ac:picMk id="5" creationId="{D1B6D8FC-8984-4D0B-9568-F7326B590208}"/>
          </ac:picMkLst>
        </pc:picChg>
        <pc:picChg chg="del">
          <ac:chgData name="Renzo Agustin Ciampi" userId="1384a18b-cd64-42f4-8377-2dea420185e9" providerId="ADAL" clId="{E16F7578-F30A-444F-B71D-859928866972}" dt="2021-01-08T18:41:25.269" v="64" actId="478"/>
          <ac:picMkLst>
            <pc:docMk/>
            <pc:sldMk cId="1680939394" sldId="338"/>
            <ac:picMk id="7" creationId="{6E3EC557-86B7-4E68-9261-033DA48C5DCA}"/>
          </ac:picMkLst>
        </pc:picChg>
        <pc:picChg chg="add mod">
          <ac:chgData name="Renzo Agustin Ciampi" userId="1384a18b-cd64-42f4-8377-2dea420185e9" providerId="ADAL" clId="{E16F7578-F30A-444F-B71D-859928866972}" dt="2021-01-08T18:44:12.423" v="89" actId="1076"/>
          <ac:picMkLst>
            <pc:docMk/>
            <pc:sldMk cId="1680939394" sldId="338"/>
            <ac:picMk id="8" creationId="{13564015-B46D-4F3D-AB38-B164B5CADAF9}"/>
          </ac:picMkLst>
        </pc:picChg>
        <pc:picChg chg="del">
          <ac:chgData name="Renzo Agustin Ciampi" userId="1384a18b-cd64-42f4-8377-2dea420185e9" providerId="ADAL" clId="{E16F7578-F30A-444F-B71D-859928866972}" dt="2021-01-08T18:43:55.600" v="87" actId="478"/>
          <ac:picMkLst>
            <pc:docMk/>
            <pc:sldMk cId="1680939394" sldId="338"/>
            <ac:picMk id="9" creationId="{8527D52E-E32D-456D-A0C9-1B27835EC9F0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08T18:52:26.676" v="156"/>
        <pc:sldMkLst>
          <pc:docMk/>
          <pc:sldMk cId="3467669466" sldId="340"/>
        </pc:sldMkLst>
        <pc:spChg chg="mod">
          <ac:chgData name="Renzo Agustin Ciampi" userId="1384a18b-cd64-42f4-8377-2dea420185e9" providerId="ADAL" clId="{E16F7578-F30A-444F-B71D-859928866972}" dt="2021-01-08T18:49:01.380" v="122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E16F7578-F30A-444F-B71D-859928866972}" dt="2021-01-08T18:51:15.431" v="134" actId="20577"/>
          <ac:spMkLst>
            <pc:docMk/>
            <pc:sldMk cId="3467669466" sldId="340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E16F7578-F30A-444F-B71D-859928866972}" dt="2021-01-08T18:52:26.676" v="156"/>
          <ac:graphicFrameMkLst>
            <pc:docMk/>
            <pc:sldMk cId="3467669466" sldId="340"/>
            <ac:graphicFrameMk id="9" creationId="{7D7B58B0-09F2-4FDE-980D-5CD007A7138C}"/>
          </ac:graphicFrameMkLst>
        </pc:graphicFrameChg>
        <pc:graphicFrameChg chg="del">
          <ac:chgData name="Renzo Agustin Ciampi" userId="1384a18b-cd64-42f4-8377-2dea420185e9" providerId="ADAL" clId="{E16F7578-F30A-444F-B71D-859928866972}" dt="2021-01-08T18:51:17.852" v="135" actId="478"/>
          <ac:graphicFrameMkLst>
            <pc:docMk/>
            <pc:sldMk cId="3467669466" sldId="340"/>
            <ac:graphicFrameMk id="12" creationId="{7D7B58B0-09F2-4FDE-980D-5CD007A7138C}"/>
          </ac:graphicFrameMkLst>
        </pc:graphicFrameChg>
      </pc:sldChg>
      <pc:sldChg chg="addSp delSp modSp mod">
        <pc:chgData name="Renzo Agustin Ciampi" userId="1384a18b-cd64-42f4-8377-2dea420185e9" providerId="ADAL" clId="{E16F7578-F30A-444F-B71D-859928866972}" dt="2021-01-12T12:48:31.992" v="357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E16F7578-F30A-444F-B71D-859928866972}" dt="2021-01-12T11:53:19.446" v="161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 modGraphic">
          <ac:chgData name="Renzo Agustin Ciampi" userId="1384a18b-cd64-42f4-8377-2dea420185e9" providerId="ADAL" clId="{E16F7578-F30A-444F-B71D-859928866972}" dt="2021-01-12T11:53:09.925" v="159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E16F7578-F30A-444F-B71D-859928866972}" dt="2021-01-12T11:53:06.367" v="157" actId="478"/>
          <ac:picMkLst>
            <pc:docMk/>
            <pc:sldMk cId="1061219527" sldId="341"/>
            <ac:picMk id="3" creationId="{90CA513F-968C-43A4-BB84-DB85E0DCB3E4}"/>
          </ac:picMkLst>
        </pc:picChg>
        <pc:picChg chg="add mod">
          <ac:chgData name="Renzo Agustin Ciampi" userId="1384a18b-cd64-42f4-8377-2dea420185e9" providerId="ADAL" clId="{E16F7578-F30A-444F-B71D-859928866972}" dt="2021-01-12T11:53:49.875" v="166" actId="1076"/>
          <ac:picMkLst>
            <pc:docMk/>
            <pc:sldMk cId="1061219527" sldId="341"/>
            <ac:picMk id="4" creationId="{7EBDC2AA-44E8-4794-B615-D34A93DCDBA5}"/>
          </ac:picMkLst>
        </pc:picChg>
        <pc:picChg chg="add mod">
          <ac:chgData name="Renzo Agustin Ciampi" userId="1384a18b-cd64-42f4-8377-2dea420185e9" providerId="ADAL" clId="{E16F7578-F30A-444F-B71D-859928866972}" dt="2021-01-12T11:54:43.306" v="171" actId="1076"/>
          <ac:picMkLst>
            <pc:docMk/>
            <pc:sldMk cId="1061219527" sldId="341"/>
            <ac:picMk id="6" creationId="{3D16BF0C-F561-4744-B8F2-1FE6A639A673}"/>
          </ac:picMkLst>
        </pc:picChg>
        <pc:picChg chg="del">
          <ac:chgData name="Renzo Agustin Ciampi" userId="1384a18b-cd64-42f4-8377-2dea420185e9" providerId="ADAL" clId="{E16F7578-F30A-444F-B71D-859928866972}" dt="2021-01-12T11:54:19.988" v="167" actId="478"/>
          <ac:picMkLst>
            <pc:docMk/>
            <pc:sldMk cId="1061219527" sldId="341"/>
            <ac:picMk id="7" creationId="{08C571D4-D979-481F-820D-B0D83681DC37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12T12:10:56.242" v="292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E16F7578-F30A-444F-B71D-859928866972}" dt="2021-01-12T11:55:06.469" v="180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E16F7578-F30A-444F-B71D-859928866972}" dt="2021-01-12T12:03:49.340" v="216" actId="20577"/>
          <ac:spMkLst>
            <pc:docMk/>
            <pc:sldMk cId="2271066821" sldId="342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E16F7578-F30A-444F-B71D-859928866972}" dt="2021-01-12T11:58:48.171" v="186" actId="14100"/>
          <ac:picMkLst>
            <pc:docMk/>
            <pc:sldMk cId="2271066821" sldId="342"/>
            <ac:picMk id="3" creationId="{AFEC5756-0863-43E3-AEFD-F5DCC35A5376}"/>
          </ac:picMkLst>
        </pc:picChg>
        <pc:picChg chg="del">
          <ac:chgData name="Renzo Agustin Ciampi" userId="1384a18b-cd64-42f4-8377-2dea420185e9" providerId="ADAL" clId="{E16F7578-F30A-444F-B71D-859928866972}" dt="2021-01-12T11:58:32.132" v="183" actId="478"/>
          <ac:picMkLst>
            <pc:docMk/>
            <pc:sldMk cId="2271066821" sldId="342"/>
            <ac:picMk id="4" creationId="{4C667DF3-FC30-464A-8A44-122206C9A508}"/>
          </ac:picMkLst>
        </pc:picChg>
        <pc:picChg chg="add del mod">
          <ac:chgData name="Renzo Agustin Ciampi" userId="1384a18b-cd64-42f4-8377-2dea420185e9" providerId="ADAL" clId="{E16F7578-F30A-444F-B71D-859928866972}" dt="2021-01-12T12:10:37.235" v="286" actId="478"/>
          <ac:picMkLst>
            <pc:docMk/>
            <pc:sldMk cId="2271066821" sldId="342"/>
            <ac:picMk id="6" creationId="{6DE9D225-2401-4CCF-BAA7-5E717F74F84D}"/>
          </ac:picMkLst>
        </pc:picChg>
        <pc:picChg chg="del">
          <ac:chgData name="Renzo Agustin Ciampi" userId="1384a18b-cd64-42f4-8377-2dea420185e9" providerId="ADAL" clId="{E16F7578-F30A-444F-B71D-859928866972}" dt="2021-01-12T12:01:43.548" v="187" actId="478"/>
          <ac:picMkLst>
            <pc:docMk/>
            <pc:sldMk cId="2271066821" sldId="342"/>
            <ac:picMk id="7" creationId="{174E93EE-4EEC-4C65-B32E-90335ECFCC33}"/>
          </ac:picMkLst>
        </pc:picChg>
        <pc:picChg chg="add mod">
          <ac:chgData name="Renzo Agustin Ciampi" userId="1384a18b-cd64-42f4-8377-2dea420185e9" providerId="ADAL" clId="{E16F7578-F30A-444F-B71D-859928866972}" dt="2021-01-12T12:03:00.826" v="194" actId="1076"/>
          <ac:picMkLst>
            <pc:docMk/>
            <pc:sldMk cId="2271066821" sldId="342"/>
            <ac:picMk id="11" creationId="{15190AEB-EA11-4439-8EE4-EC3B23571348}"/>
          </ac:picMkLst>
        </pc:picChg>
        <pc:picChg chg="del">
          <ac:chgData name="Renzo Agustin Ciampi" userId="1384a18b-cd64-42f4-8377-2dea420185e9" providerId="ADAL" clId="{E16F7578-F30A-444F-B71D-859928866972}" dt="2021-01-12T12:02:49.476" v="192" actId="478"/>
          <ac:picMkLst>
            <pc:docMk/>
            <pc:sldMk cId="2271066821" sldId="342"/>
            <ac:picMk id="13" creationId="{E45983EF-718D-4509-BCA0-19F4DE67E9E8}"/>
          </ac:picMkLst>
        </pc:picChg>
        <pc:picChg chg="add mod">
          <ac:chgData name="Renzo Agustin Ciampi" userId="1384a18b-cd64-42f4-8377-2dea420185e9" providerId="ADAL" clId="{E16F7578-F30A-444F-B71D-859928866972}" dt="2021-01-12T12:10:56.242" v="292" actId="1076"/>
          <ac:picMkLst>
            <pc:docMk/>
            <pc:sldMk cId="2271066821" sldId="342"/>
            <ac:picMk id="16" creationId="{546D3137-3356-4404-82D9-FA2F7489B564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12T12:48:31.998" v="358" actId="27918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E16F7578-F30A-444F-B71D-859928866972}" dt="2021-01-12T12:18:18.901" v="295" actId="478"/>
          <ac:graphicFrameMkLst>
            <pc:docMk/>
            <pc:sldMk cId="3240713180" sldId="343"/>
            <ac:graphicFrameMk id="9" creationId="{9E0FF302-150F-46FC-89B9-314715AEC846}"/>
          </ac:graphicFrameMkLst>
        </pc:graphicFrameChg>
        <pc:graphicFrameChg chg="add mod">
          <ac:chgData name="Renzo Agustin Ciampi" userId="1384a18b-cd64-42f4-8377-2dea420185e9" providerId="ADAL" clId="{E16F7578-F30A-444F-B71D-859928866972}" dt="2021-01-12T12:18:24.772" v="297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E16F7578-F30A-444F-B71D-859928866972}" dt="2021-01-12T12:19:36.122" v="312" actId="1076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picChg chg="del">
          <ac:chgData name="Renzo Agustin Ciampi" userId="1384a18b-cd64-42f4-8377-2dea420185e9" providerId="ADAL" clId="{E16F7578-F30A-444F-B71D-859928866972}" dt="2021-01-12T12:18:17.234" v="294" actId="478"/>
          <ac:picMkLst>
            <pc:docMk/>
            <pc:sldMk cId="3240713180" sldId="343"/>
            <ac:picMk id="3" creationId="{24B0E123-FA64-4E6F-8153-13D5840F07EC}"/>
          </ac:picMkLst>
        </pc:picChg>
        <pc:picChg chg="add mod">
          <ac:chgData name="Renzo Agustin Ciampi" userId="1384a18b-cd64-42f4-8377-2dea420185e9" providerId="ADAL" clId="{E16F7578-F30A-444F-B71D-859928866972}" dt="2021-01-12T12:18:53.658" v="301" actId="1076"/>
          <ac:picMkLst>
            <pc:docMk/>
            <pc:sldMk cId="3240713180" sldId="343"/>
            <ac:picMk id="4" creationId="{A6ECC9A6-6E50-4DEF-B925-8AD7FC372668}"/>
          </ac:picMkLst>
        </pc:picChg>
        <pc:picChg chg="del">
          <ac:chgData name="Renzo Agustin Ciampi" userId="1384a18b-cd64-42f4-8377-2dea420185e9" providerId="ADAL" clId="{E16F7578-F30A-444F-B71D-859928866972}" dt="2021-01-12T12:18:57.498" v="302" actId="478"/>
          <ac:picMkLst>
            <pc:docMk/>
            <pc:sldMk cId="3240713180" sldId="343"/>
            <ac:picMk id="5" creationId="{C4A5370E-8F15-49D9-A5ED-89207F40AA3B}"/>
          </ac:picMkLst>
        </pc:picChg>
        <pc:picChg chg="add mod">
          <ac:chgData name="Renzo Agustin Ciampi" userId="1384a18b-cd64-42f4-8377-2dea420185e9" providerId="ADAL" clId="{E16F7578-F30A-444F-B71D-859928866972}" dt="2021-01-12T12:19:58.924" v="315" actId="14100"/>
          <ac:picMkLst>
            <pc:docMk/>
            <pc:sldMk cId="3240713180" sldId="343"/>
            <ac:picMk id="7" creationId="{178631C7-8810-42B2-B8AF-05BD7E5C6DBD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12T12:08:59.059" v="285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E16F7578-F30A-444F-B71D-859928866972}" dt="2021-01-12T12:07:32.749" v="240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E16F7578-F30A-444F-B71D-859928866972}" dt="2021-01-12T12:08:59.059" v="285" actId="20577"/>
          <ac:spMkLst>
            <pc:docMk/>
            <pc:sldMk cId="294403478" sldId="344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E16F7578-F30A-444F-B71D-859928866972}" dt="2021-01-12T12:07:43.977" v="251" actId="478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add mod">
          <ac:chgData name="Renzo Agustin Ciampi" userId="1384a18b-cd64-42f4-8377-2dea420185e9" providerId="ADAL" clId="{E16F7578-F30A-444F-B71D-859928866972}" dt="2021-01-12T12:08:48.234" v="281" actId="403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del">
          <ac:chgData name="Renzo Agustin Ciampi" userId="1384a18b-cd64-42f4-8377-2dea420185e9" providerId="ADAL" clId="{E16F7578-F30A-444F-B71D-859928866972}" dt="2021-01-12T12:07:14.203" v="221" actId="478"/>
          <ac:picMkLst>
            <pc:docMk/>
            <pc:sldMk cId="294403478" sldId="344"/>
            <ac:picMk id="3" creationId="{72490D3A-7909-426C-89D3-28C857E1C74F}"/>
          </ac:picMkLst>
        </pc:picChg>
        <pc:picChg chg="add mod">
          <ac:chgData name="Renzo Agustin Ciampi" userId="1384a18b-cd64-42f4-8377-2dea420185e9" providerId="ADAL" clId="{E16F7578-F30A-444F-B71D-859928866972}" dt="2021-01-12T12:07:25.466" v="224" actId="14100"/>
          <ac:picMkLst>
            <pc:docMk/>
            <pc:sldMk cId="294403478" sldId="344"/>
            <ac:picMk id="4" creationId="{04E07401-141E-4722-BF5A-FBBA7F7EF5B5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12T12:25:47.603" v="353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E16F7578-F30A-444F-B71D-859928866972}" dt="2021-01-12T12:25:47.603" v="353" actId="20577"/>
          <ac:spMkLst>
            <pc:docMk/>
            <pc:sldMk cId="2436495007" sldId="345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E16F7578-F30A-444F-B71D-859928866972}" dt="2021-01-12T12:23:07.427" v="322" actId="478"/>
          <ac:picMkLst>
            <pc:docMk/>
            <pc:sldMk cId="2436495007" sldId="345"/>
            <ac:picMk id="3" creationId="{EE13CB02-52A8-47F3-87E3-E42D5F535441}"/>
          </ac:picMkLst>
        </pc:picChg>
        <pc:picChg chg="add mod">
          <ac:chgData name="Renzo Agustin Ciampi" userId="1384a18b-cd64-42f4-8377-2dea420185e9" providerId="ADAL" clId="{E16F7578-F30A-444F-B71D-859928866972}" dt="2021-01-12T12:23:26.019" v="325" actId="14100"/>
          <ac:picMkLst>
            <pc:docMk/>
            <pc:sldMk cId="2436495007" sldId="345"/>
            <ac:picMk id="4" creationId="{C58F4C7B-D806-44A0-9EE1-E5CF23672CD2}"/>
          </ac:picMkLst>
        </pc:picChg>
        <pc:picChg chg="add mod">
          <ac:chgData name="Renzo Agustin Ciampi" userId="1384a18b-cd64-42f4-8377-2dea420185e9" providerId="ADAL" clId="{E16F7578-F30A-444F-B71D-859928866972}" dt="2021-01-12T12:23:57.186" v="329" actId="14100"/>
          <ac:picMkLst>
            <pc:docMk/>
            <pc:sldMk cId="2436495007" sldId="345"/>
            <ac:picMk id="6" creationId="{36BB304D-9BD9-44D2-85AA-9FE6A7222F22}"/>
          </ac:picMkLst>
        </pc:picChg>
        <pc:picChg chg="add mod">
          <ac:chgData name="Renzo Agustin Ciampi" userId="1384a18b-cd64-42f4-8377-2dea420185e9" providerId="ADAL" clId="{E16F7578-F30A-444F-B71D-859928866972}" dt="2021-01-12T12:25:06.930" v="338" actId="1076"/>
          <ac:picMkLst>
            <pc:docMk/>
            <pc:sldMk cId="2436495007" sldId="345"/>
            <ac:picMk id="9" creationId="{BBCF1DC0-FAC3-46B3-B175-FBE9B730A480}"/>
          </ac:picMkLst>
        </pc:picChg>
        <pc:picChg chg="del">
          <ac:chgData name="Renzo Agustin Ciampi" userId="1384a18b-cd64-42f4-8377-2dea420185e9" providerId="ADAL" clId="{E16F7578-F30A-444F-B71D-859928866972}" dt="2021-01-12T12:23:29.115" v="326" actId="478"/>
          <ac:picMkLst>
            <pc:docMk/>
            <pc:sldMk cId="2436495007" sldId="345"/>
            <ac:picMk id="11" creationId="{6F2082B5-1879-4B20-9413-9222FD3F2859}"/>
          </ac:picMkLst>
        </pc:picChg>
        <pc:picChg chg="del mod">
          <ac:chgData name="Renzo Agustin Ciampi" userId="1384a18b-cd64-42f4-8377-2dea420185e9" providerId="ADAL" clId="{E16F7578-F30A-444F-B71D-859928866972}" dt="2021-01-12T12:24:51.276" v="334" actId="478"/>
          <ac:picMkLst>
            <pc:docMk/>
            <pc:sldMk cId="2436495007" sldId="345"/>
            <ac:picMk id="15" creationId="{7102B715-F8AD-49D9-B478-4FD6DD0A6102}"/>
          </ac:picMkLst>
        </pc:picChg>
      </pc:sldChg>
      <pc:sldChg chg="addSp delSp modSp add del mod">
        <pc:chgData name="Renzo Agustin Ciampi" userId="1384a18b-cd64-42f4-8377-2dea420185e9" providerId="ADAL" clId="{E16F7578-F30A-444F-B71D-859928866972}" dt="2021-01-25T18:07:57.677" v="427"/>
        <pc:sldMkLst>
          <pc:docMk/>
          <pc:sldMk cId="3088613665" sldId="346"/>
        </pc:sldMkLst>
        <pc:spChg chg="mod">
          <ac:chgData name="Renzo Agustin Ciampi" userId="1384a18b-cd64-42f4-8377-2dea420185e9" providerId="ADAL" clId="{E16F7578-F30A-444F-B71D-859928866972}" dt="2021-01-25T18:05:22.192" v="391" actId="20577"/>
          <ac:spMkLst>
            <pc:docMk/>
            <pc:sldMk cId="3088613665" sldId="346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E16F7578-F30A-444F-B71D-859928866972}" dt="2021-01-25T18:05:26.718" v="392" actId="478"/>
          <ac:graphicFrameMkLst>
            <pc:docMk/>
            <pc:sldMk cId="3088613665" sldId="346"/>
            <ac:graphicFrameMk id="10" creationId="{F130FE45-68CF-4F49-AC91-7FDA4DA51F71}"/>
          </ac:graphicFrameMkLst>
        </pc:graphicFrameChg>
        <pc:graphicFrameChg chg="add mod">
          <ac:chgData name="Renzo Agustin Ciampi" userId="1384a18b-cd64-42f4-8377-2dea420185e9" providerId="ADAL" clId="{E16F7578-F30A-444F-B71D-859928866972}" dt="2021-01-25T18:07:57.677" v="427"/>
          <ac:graphicFrameMkLst>
            <pc:docMk/>
            <pc:sldMk cId="3088613665" sldId="346"/>
            <ac:graphicFrameMk id="12" creationId="{F130FE45-68CF-4F49-AC91-7FDA4DA51F71}"/>
          </ac:graphicFrameMkLst>
        </pc:graphicFrameChg>
        <pc:picChg chg="del">
          <ac:chgData name="Renzo Agustin Ciampi" userId="1384a18b-cd64-42f4-8377-2dea420185e9" providerId="ADAL" clId="{E16F7578-F30A-444F-B71D-859928866972}" dt="2021-01-25T18:01:40.387" v="374" actId="478"/>
          <ac:picMkLst>
            <pc:docMk/>
            <pc:sldMk cId="3088613665" sldId="346"/>
            <ac:picMk id="3" creationId="{0410D910-B5EE-405A-9752-675785489150}"/>
          </ac:picMkLst>
        </pc:picChg>
        <pc:picChg chg="add mod">
          <ac:chgData name="Renzo Agustin Ciampi" userId="1384a18b-cd64-42f4-8377-2dea420185e9" providerId="ADAL" clId="{E16F7578-F30A-444F-B71D-859928866972}" dt="2021-01-25T18:02:01.574" v="378" actId="1076"/>
          <ac:picMkLst>
            <pc:docMk/>
            <pc:sldMk cId="3088613665" sldId="346"/>
            <ac:picMk id="4" creationId="{DAD5A57C-B89A-4DFB-A66F-D2DA9DBF917E}"/>
          </ac:picMkLst>
        </pc:picChg>
      </pc:sldChg>
      <pc:sldChg chg="addSp delSp modSp mod">
        <pc:chgData name="Renzo Agustin Ciampi" userId="1384a18b-cd64-42f4-8377-2dea420185e9" providerId="ADAL" clId="{E16F7578-F30A-444F-B71D-859928866972}" dt="2021-01-12T12:52:29.850" v="371" actId="1076"/>
        <pc:sldMkLst>
          <pc:docMk/>
          <pc:sldMk cId="25580731" sldId="347"/>
        </pc:sldMkLst>
        <pc:picChg chg="del">
          <ac:chgData name="Renzo Agustin Ciampi" userId="1384a18b-cd64-42f4-8377-2dea420185e9" providerId="ADAL" clId="{E16F7578-F30A-444F-B71D-859928866972}" dt="2021-01-12T12:51:03.081" v="359" actId="478"/>
          <ac:picMkLst>
            <pc:docMk/>
            <pc:sldMk cId="25580731" sldId="347"/>
            <ac:picMk id="7" creationId="{2244D8DD-8766-4792-9553-98AE51978695}"/>
          </ac:picMkLst>
        </pc:picChg>
        <pc:picChg chg="add mod">
          <ac:chgData name="Renzo Agustin Ciampi" userId="1384a18b-cd64-42f4-8377-2dea420185e9" providerId="ADAL" clId="{E16F7578-F30A-444F-B71D-859928866972}" dt="2021-01-12T12:51:37.898" v="361" actId="1076"/>
          <ac:picMkLst>
            <pc:docMk/>
            <pc:sldMk cId="25580731" sldId="347"/>
            <ac:picMk id="9" creationId="{0C89420B-AB75-4200-92F2-8A35E3B7D1EB}"/>
          </ac:picMkLst>
        </pc:picChg>
        <pc:picChg chg="del">
          <ac:chgData name="Renzo Agustin Ciampi" userId="1384a18b-cd64-42f4-8377-2dea420185e9" providerId="ADAL" clId="{E16F7578-F30A-444F-B71D-859928866972}" dt="2021-01-12T12:51:39.323" v="362" actId="478"/>
          <ac:picMkLst>
            <pc:docMk/>
            <pc:sldMk cId="25580731" sldId="347"/>
            <ac:picMk id="15" creationId="{139FB3F4-BE43-46DE-B3F2-7528E8D85055}"/>
          </ac:picMkLst>
        </pc:picChg>
        <pc:picChg chg="add mod">
          <ac:chgData name="Renzo Agustin Ciampi" userId="1384a18b-cd64-42f4-8377-2dea420185e9" providerId="ADAL" clId="{E16F7578-F30A-444F-B71D-859928866972}" dt="2021-01-12T12:52:02.737" v="366" actId="1076"/>
          <ac:picMkLst>
            <pc:docMk/>
            <pc:sldMk cId="25580731" sldId="347"/>
            <ac:picMk id="18" creationId="{37D50A24-7125-4FBB-9953-B613B9DAA7DC}"/>
          </ac:picMkLst>
        </pc:picChg>
        <pc:picChg chg="del">
          <ac:chgData name="Renzo Agustin Ciampi" userId="1384a18b-cd64-42f4-8377-2dea420185e9" providerId="ADAL" clId="{E16F7578-F30A-444F-B71D-859928866972}" dt="2021-01-12T12:52:07.642" v="367" actId="478"/>
          <ac:picMkLst>
            <pc:docMk/>
            <pc:sldMk cId="25580731" sldId="347"/>
            <ac:picMk id="20" creationId="{031C40EB-EE77-4898-A693-BEB809ACA982}"/>
          </ac:picMkLst>
        </pc:picChg>
        <pc:picChg chg="add mod">
          <ac:chgData name="Renzo Agustin Ciampi" userId="1384a18b-cd64-42f4-8377-2dea420185e9" providerId="ADAL" clId="{E16F7578-F30A-444F-B71D-859928866972}" dt="2021-01-12T12:52:29.850" v="371" actId="1076"/>
          <ac:picMkLst>
            <pc:docMk/>
            <pc:sldMk cId="25580731" sldId="347"/>
            <ac:picMk id="21" creationId="{F431FBE1-0091-4767-B378-4D8FF7CA8720}"/>
          </ac:picMkLst>
        </pc:picChg>
      </pc:sldChg>
    </pc:docChg>
  </pc:docChgLst>
  <pc:docChgLst>
    <pc:chgData name="Renzo Agustin Ciampi" userId="1384a18b-cd64-42f4-8377-2dea420185e9" providerId="ADAL" clId="{C000D5A7-3A9A-4CDC-9626-C2A7216C6E8C}"/>
    <pc:docChg chg="custSel delSld modSld">
      <pc:chgData name="Renzo Agustin Ciampi" userId="1384a18b-cd64-42f4-8377-2dea420185e9" providerId="ADAL" clId="{C000D5A7-3A9A-4CDC-9626-C2A7216C6E8C}" dt="2021-02-24T15:55:17.792" v="486" actId="47"/>
      <pc:docMkLst>
        <pc:docMk/>
      </pc:docMkLst>
      <pc:sldChg chg="modSp mod">
        <pc:chgData name="Renzo Agustin Ciampi" userId="1384a18b-cd64-42f4-8377-2dea420185e9" providerId="ADAL" clId="{C000D5A7-3A9A-4CDC-9626-C2A7216C6E8C}" dt="2021-02-11T12:24:58.777" v="19" actId="20577"/>
        <pc:sldMkLst>
          <pc:docMk/>
          <pc:sldMk cId="3427957972" sldId="299"/>
        </pc:sldMkLst>
        <pc:spChg chg="mod">
          <ac:chgData name="Renzo Agustin Ciampi" userId="1384a18b-cd64-42f4-8377-2dea420185e9" providerId="ADAL" clId="{C000D5A7-3A9A-4CDC-9626-C2A7216C6E8C}" dt="2021-02-11T12:24:58.777" v="19" actId="20577"/>
          <ac:spMkLst>
            <pc:docMk/>
            <pc:sldMk cId="3427957972" sldId="299"/>
            <ac:spMk id="3" creationId="{48996DB4-4E90-4F2C-BD1F-40AC8DFD88D7}"/>
          </ac:spMkLst>
        </pc:spChg>
      </pc:sldChg>
      <pc:sldChg chg="modSp mod">
        <pc:chgData name="Renzo Agustin Ciampi" userId="1384a18b-cd64-42f4-8377-2dea420185e9" providerId="ADAL" clId="{C000D5A7-3A9A-4CDC-9626-C2A7216C6E8C}" dt="2021-02-11T12:24:30.721" v="6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C000D5A7-3A9A-4CDC-9626-C2A7216C6E8C}" dt="2021-02-11T12:24:30.721" v="6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C000D5A7-3A9A-4CDC-9626-C2A7216C6E8C}" dt="2021-02-11T17:33:45.756" v="305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C000D5A7-3A9A-4CDC-9626-C2A7216C6E8C}" dt="2021-02-11T17:32:52.069" v="292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C000D5A7-3A9A-4CDC-9626-C2A7216C6E8C}" dt="2021-02-11T17:33:36.443" v="304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C000D5A7-3A9A-4CDC-9626-C2A7216C6E8C}" dt="2021-02-11T17:33:45.756" v="305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C000D5A7-3A9A-4CDC-9626-C2A7216C6E8C}" dt="2021-02-11T12:31:09.667" v="128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C000D5A7-3A9A-4CDC-9626-C2A7216C6E8C}" dt="2021-02-11T17:33:23.283" v="299" actId="1076"/>
          <ac:picMkLst>
            <pc:docMk/>
            <pc:sldMk cId="1680939394" sldId="338"/>
            <ac:picMk id="5" creationId="{210D386F-F15F-45D4-B337-EB9C24317FC3}"/>
          </ac:picMkLst>
        </pc:picChg>
        <pc:picChg chg="del">
          <ac:chgData name="Renzo Agustin Ciampi" userId="1384a18b-cd64-42f4-8377-2dea420185e9" providerId="ADAL" clId="{C000D5A7-3A9A-4CDC-9626-C2A7216C6E8C}" dt="2021-02-11T12:25:29.590" v="22" actId="478"/>
          <ac:picMkLst>
            <pc:docMk/>
            <pc:sldMk cId="1680939394" sldId="338"/>
            <ac:picMk id="5" creationId="{D1B6D8FC-8984-4D0B-9568-F7326B590208}"/>
          </ac:picMkLst>
        </pc:picChg>
        <pc:picChg chg="add del mod">
          <ac:chgData name="Renzo Agustin Ciampi" userId="1384a18b-cd64-42f4-8377-2dea420185e9" providerId="ADAL" clId="{C000D5A7-3A9A-4CDC-9626-C2A7216C6E8C}" dt="2021-02-11T17:32:55.027" v="293" actId="478"/>
          <ac:picMkLst>
            <pc:docMk/>
            <pc:sldMk cId="1680939394" sldId="338"/>
            <ac:picMk id="6" creationId="{CFC783B7-4C10-4EDE-8425-3FE2E002FD22}"/>
          </ac:picMkLst>
        </pc:picChg>
        <pc:picChg chg="del">
          <ac:chgData name="Renzo Agustin Ciampi" userId="1384a18b-cd64-42f4-8377-2dea420185e9" providerId="ADAL" clId="{C000D5A7-3A9A-4CDC-9626-C2A7216C6E8C}" dt="2021-02-11T12:28:18.281" v="97" actId="478"/>
          <ac:picMkLst>
            <pc:docMk/>
            <pc:sldMk cId="1680939394" sldId="338"/>
            <ac:picMk id="8" creationId="{13564015-B46D-4F3D-AB38-B164B5CADAF9}"/>
          </ac:picMkLst>
        </pc:picChg>
        <pc:picChg chg="add mod">
          <ac:chgData name="Renzo Agustin Ciampi" userId="1384a18b-cd64-42f4-8377-2dea420185e9" providerId="ADAL" clId="{C000D5A7-3A9A-4CDC-9626-C2A7216C6E8C}" dt="2021-02-11T12:29:59.728" v="100" actId="1076"/>
          <ac:picMkLst>
            <pc:docMk/>
            <pc:sldMk cId="1680939394" sldId="338"/>
            <ac:picMk id="9" creationId="{1693BCED-1BC5-4109-8934-3A25AA88181E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2:35:11.216" v="179"/>
        <pc:sldMkLst>
          <pc:docMk/>
          <pc:sldMk cId="3467669466" sldId="340"/>
        </pc:sldMkLst>
        <pc:spChg chg="mod">
          <ac:chgData name="Renzo Agustin Ciampi" userId="1384a18b-cd64-42f4-8377-2dea420185e9" providerId="ADAL" clId="{C000D5A7-3A9A-4CDC-9626-C2A7216C6E8C}" dt="2021-02-11T12:32:44.329" v="141" actId="20577"/>
          <ac:spMkLst>
            <pc:docMk/>
            <pc:sldMk cId="3467669466" sldId="340"/>
            <ac:spMk id="14" creationId="{8378271B-8753-4A10-A456-C64FF1CF0B30}"/>
          </ac:spMkLst>
        </pc:spChg>
        <pc:graphicFrameChg chg="del">
          <ac:chgData name="Renzo Agustin Ciampi" userId="1384a18b-cd64-42f4-8377-2dea420185e9" providerId="ADAL" clId="{C000D5A7-3A9A-4CDC-9626-C2A7216C6E8C}" dt="2021-02-11T12:34:01.122" v="147" actId="478"/>
          <ac:graphicFrameMkLst>
            <pc:docMk/>
            <pc:sldMk cId="3467669466" sldId="340"/>
            <ac:graphicFrameMk id="9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C000D5A7-3A9A-4CDC-9626-C2A7216C6E8C}" dt="2021-02-11T12:35:11.216" v="179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picChg chg="add mod">
          <ac:chgData name="Renzo Agustin Ciampi" userId="1384a18b-cd64-42f4-8377-2dea420185e9" providerId="ADAL" clId="{C000D5A7-3A9A-4CDC-9626-C2A7216C6E8C}" dt="2021-02-11T12:33:25.304" v="146" actId="1076"/>
          <ac:picMkLst>
            <pc:docMk/>
            <pc:sldMk cId="3467669466" sldId="340"/>
            <ac:picMk id="3" creationId="{AA7E7663-D93E-4481-94FF-C627611B469E}"/>
          </ac:picMkLst>
        </pc:picChg>
        <pc:picChg chg="del">
          <ac:chgData name="Renzo Agustin Ciampi" userId="1384a18b-cd64-42f4-8377-2dea420185e9" providerId="ADAL" clId="{C000D5A7-3A9A-4CDC-9626-C2A7216C6E8C}" dt="2021-02-11T12:32:51.456" v="142" actId="478"/>
          <ac:picMkLst>
            <pc:docMk/>
            <pc:sldMk cId="3467669466" sldId="340"/>
            <ac:picMk id="4" creationId="{D6AB4ED0-3E41-40E5-B8C9-37027F7F5535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2:47:51.982" v="198" actId="27918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C000D5A7-3A9A-4CDC-9626-C2A7216C6E8C}" dt="2021-02-11T12:37:17.739" v="181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C000D5A7-3A9A-4CDC-9626-C2A7216C6E8C}" dt="2021-02-11T12:37:27.793" v="184" actId="14100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C000D5A7-3A9A-4CDC-9626-C2A7216C6E8C}" dt="2021-02-11T12:38:10.648" v="189" actId="1076"/>
          <ac:picMkLst>
            <pc:docMk/>
            <pc:sldMk cId="1061219527" sldId="341"/>
            <ac:picMk id="3" creationId="{05C462D5-C276-4E5C-AA46-83E4D0686C8E}"/>
          </ac:picMkLst>
        </pc:picChg>
        <pc:picChg chg="del">
          <ac:chgData name="Renzo Agustin Ciampi" userId="1384a18b-cd64-42f4-8377-2dea420185e9" providerId="ADAL" clId="{C000D5A7-3A9A-4CDC-9626-C2A7216C6E8C}" dt="2021-02-11T12:37:16.337" v="180" actId="478"/>
          <ac:picMkLst>
            <pc:docMk/>
            <pc:sldMk cId="1061219527" sldId="341"/>
            <ac:picMk id="4" creationId="{7EBDC2AA-44E8-4794-B615-D34A93DCDBA5}"/>
          </ac:picMkLst>
        </pc:picChg>
        <pc:picChg chg="del">
          <ac:chgData name="Renzo Agustin Ciampi" userId="1384a18b-cd64-42f4-8377-2dea420185e9" providerId="ADAL" clId="{C000D5A7-3A9A-4CDC-9626-C2A7216C6E8C}" dt="2021-02-11T12:38:30.233" v="190" actId="478"/>
          <ac:picMkLst>
            <pc:docMk/>
            <pc:sldMk cId="1061219527" sldId="341"/>
            <ac:picMk id="6" creationId="{3D16BF0C-F561-4744-B8F2-1FE6A639A673}"/>
          </ac:picMkLst>
        </pc:picChg>
        <pc:picChg chg="add mod">
          <ac:chgData name="Renzo Agustin Ciampi" userId="1384a18b-cd64-42f4-8377-2dea420185e9" providerId="ADAL" clId="{C000D5A7-3A9A-4CDC-9626-C2A7216C6E8C}" dt="2021-02-11T12:38:50.088" v="194" actId="1076"/>
          <ac:picMkLst>
            <pc:docMk/>
            <pc:sldMk cId="1061219527" sldId="341"/>
            <ac:picMk id="7" creationId="{F1E477FF-3AD3-4114-A5F1-DB07327CB32E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3:06:38.865" v="282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C000D5A7-3A9A-4CDC-9626-C2A7216C6E8C}" dt="2021-02-11T12:52:03.937" v="219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C000D5A7-3A9A-4CDC-9626-C2A7216C6E8C}" dt="2021-02-11T13:06:38.865" v="282" actId="20577"/>
          <ac:spMkLst>
            <pc:docMk/>
            <pc:sldMk cId="2271066821" sldId="342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C000D5A7-3A9A-4CDC-9626-C2A7216C6E8C}" dt="2021-02-11T12:50:26.120" v="199" actId="478"/>
          <ac:picMkLst>
            <pc:docMk/>
            <pc:sldMk cId="2271066821" sldId="342"/>
            <ac:picMk id="3" creationId="{AFEC5756-0863-43E3-AEFD-F5DCC35A5376}"/>
          </ac:picMkLst>
        </pc:picChg>
        <pc:picChg chg="add del mod">
          <ac:chgData name="Renzo Agustin Ciampi" userId="1384a18b-cd64-42f4-8377-2dea420185e9" providerId="ADAL" clId="{C000D5A7-3A9A-4CDC-9626-C2A7216C6E8C}" dt="2021-02-11T12:51:00.697" v="205" actId="478"/>
          <ac:picMkLst>
            <pc:docMk/>
            <pc:sldMk cId="2271066821" sldId="342"/>
            <ac:picMk id="4" creationId="{79B813D7-6E19-4B15-953E-E5B90A278AE1}"/>
          </ac:picMkLst>
        </pc:picChg>
        <pc:picChg chg="add mod">
          <ac:chgData name="Renzo Agustin Ciampi" userId="1384a18b-cd64-42f4-8377-2dea420185e9" providerId="ADAL" clId="{C000D5A7-3A9A-4CDC-9626-C2A7216C6E8C}" dt="2021-02-11T12:51:32.784" v="209" actId="1076"/>
          <ac:picMkLst>
            <pc:docMk/>
            <pc:sldMk cId="2271066821" sldId="342"/>
            <ac:picMk id="6" creationId="{C8EE90CA-B9A7-47DC-A13A-C511671758A6}"/>
          </ac:picMkLst>
        </pc:picChg>
        <pc:picChg chg="add mod">
          <ac:chgData name="Renzo Agustin Ciampi" userId="1384a18b-cd64-42f4-8377-2dea420185e9" providerId="ADAL" clId="{C000D5A7-3A9A-4CDC-9626-C2A7216C6E8C}" dt="2021-02-11T12:56:05.984" v="224" actId="1076"/>
          <ac:picMkLst>
            <pc:docMk/>
            <pc:sldMk cId="2271066821" sldId="342"/>
            <ac:picMk id="9" creationId="{9C45C2FC-08FA-4273-9B74-E884CD878BA0}"/>
          </ac:picMkLst>
        </pc:picChg>
        <pc:picChg chg="del">
          <ac:chgData name="Renzo Agustin Ciampi" userId="1384a18b-cd64-42f4-8377-2dea420185e9" providerId="ADAL" clId="{C000D5A7-3A9A-4CDC-9626-C2A7216C6E8C}" dt="2021-02-11T13:03:49.665" v="225" actId="478"/>
          <ac:picMkLst>
            <pc:docMk/>
            <pc:sldMk cId="2271066821" sldId="342"/>
            <ac:picMk id="11" creationId="{15190AEB-EA11-4439-8EE4-EC3B23571348}"/>
          </ac:picMkLst>
        </pc:picChg>
        <pc:picChg chg="add mod">
          <ac:chgData name="Renzo Agustin Ciampi" userId="1384a18b-cd64-42f4-8377-2dea420185e9" providerId="ADAL" clId="{C000D5A7-3A9A-4CDC-9626-C2A7216C6E8C}" dt="2021-02-11T13:04:03.008" v="229" actId="1076"/>
          <ac:picMkLst>
            <pc:docMk/>
            <pc:sldMk cId="2271066821" sldId="342"/>
            <ac:picMk id="15" creationId="{5E9741FB-4CA8-4B69-8DBA-42274D171DC4}"/>
          </ac:picMkLst>
        </pc:picChg>
        <pc:picChg chg="del">
          <ac:chgData name="Renzo Agustin Ciampi" userId="1384a18b-cd64-42f4-8377-2dea420185e9" providerId="ADAL" clId="{C000D5A7-3A9A-4CDC-9626-C2A7216C6E8C}" dt="2021-02-11T12:55:45.569" v="220" actId="478"/>
          <ac:picMkLst>
            <pc:docMk/>
            <pc:sldMk cId="2271066821" sldId="342"/>
            <ac:picMk id="16" creationId="{546D3137-3356-4404-82D9-FA2F7489B564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8:09:03.595" v="485" actId="27918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C000D5A7-3A9A-4CDC-9626-C2A7216C6E8C}" dt="2021-02-11T17:49:26.694" v="424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C000D5A7-3A9A-4CDC-9626-C2A7216C6E8C}" dt="2021-02-11T17:49:40.127" v="428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C000D5A7-3A9A-4CDC-9626-C2A7216C6E8C}" dt="2021-02-11T17:49:32.934" v="426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C000D5A7-3A9A-4CDC-9626-C2A7216C6E8C}" dt="2021-02-11T17:50:26.007" v="436" actId="403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C000D5A7-3A9A-4CDC-9626-C2A7216C6E8C}" dt="2021-02-11T17:49:56.036" v="431" actId="14100"/>
          <ac:picMkLst>
            <pc:docMk/>
            <pc:sldMk cId="3240713180" sldId="343"/>
            <ac:picMk id="3" creationId="{B9B7FC7B-A649-4556-A26C-535D4F970019}"/>
          </ac:picMkLst>
        </pc:picChg>
        <pc:picChg chg="del">
          <ac:chgData name="Renzo Agustin Ciampi" userId="1384a18b-cd64-42f4-8377-2dea420185e9" providerId="ADAL" clId="{C000D5A7-3A9A-4CDC-9626-C2A7216C6E8C}" dt="2021-02-11T17:49:22.836" v="423" actId="478"/>
          <ac:picMkLst>
            <pc:docMk/>
            <pc:sldMk cId="3240713180" sldId="343"/>
            <ac:picMk id="4" creationId="{A6ECC9A6-6E50-4DEF-B925-8AD7FC372668}"/>
          </ac:picMkLst>
        </pc:picChg>
        <pc:picChg chg="add mod">
          <ac:chgData name="Renzo Agustin Ciampi" userId="1384a18b-cd64-42f4-8377-2dea420185e9" providerId="ADAL" clId="{C000D5A7-3A9A-4CDC-9626-C2A7216C6E8C}" dt="2021-02-11T17:50:55.044" v="439" actId="14100"/>
          <ac:picMkLst>
            <pc:docMk/>
            <pc:sldMk cId="3240713180" sldId="343"/>
            <ac:picMk id="6" creationId="{57F164FA-B6CD-49F1-B3DE-38C5B66771BE}"/>
          </ac:picMkLst>
        </pc:picChg>
        <pc:picChg chg="del">
          <ac:chgData name="Renzo Agustin Ciampi" userId="1384a18b-cd64-42f4-8377-2dea420185e9" providerId="ADAL" clId="{C000D5A7-3A9A-4CDC-9626-C2A7216C6E8C}" dt="2021-02-11T17:49:38.500" v="427" actId="478"/>
          <ac:picMkLst>
            <pc:docMk/>
            <pc:sldMk cId="3240713180" sldId="343"/>
            <ac:picMk id="7" creationId="{178631C7-8810-42B2-B8AF-05BD7E5C6DBD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7:41:05.508" v="422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C000D5A7-3A9A-4CDC-9626-C2A7216C6E8C}" dt="2021-02-11T17:36:13.020" v="352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C000D5A7-3A9A-4CDC-9626-C2A7216C6E8C}" dt="2021-02-11T17:41:05.508" v="422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C000D5A7-3A9A-4CDC-9626-C2A7216C6E8C}" dt="2021-02-11T17:40:03.899" v="377" actId="403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del">
          <ac:chgData name="Renzo Agustin Ciampi" userId="1384a18b-cd64-42f4-8377-2dea420185e9" providerId="ADAL" clId="{C000D5A7-3A9A-4CDC-9626-C2A7216C6E8C}" dt="2021-02-11T17:37:17.048" v="353" actId="478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add mod">
          <ac:chgData name="Renzo Agustin Ciampi" userId="1384a18b-cd64-42f4-8377-2dea420185e9" providerId="ADAL" clId="{C000D5A7-3A9A-4CDC-9626-C2A7216C6E8C}" dt="2021-02-11T17:39:59.156" v="376" actId="1076"/>
          <ac:picMkLst>
            <pc:docMk/>
            <pc:sldMk cId="294403478" sldId="344"/>
            <ac:picMk id="3" creationId="{5EB6D308-387C-42F7-8E45-F8D1A6656A81}"/>
          </ac:picMkLst>
        </pc:picChg>
        <pc:picChg chg="del">
          <ac:chgData name="Renzo Agustin Ciampi" userId="1384a18b-cd64-42f4-8377-2dea420185e9" providerId="ADAL" clId="{C000D5A7-3A9A-4CDC-9626-C2A7216C6E8C}" dt="2021-02-11T17:34:43.196" v="307" actId="478"/>
          <ac:picMkLst>
            <pc:docMk/>
            <pc:sldMk cId="294403478" sldId="344"/>
            <ac:picMk id="4" creationId="{04E07401-141E-4722-BF5A-FBBA7F7EF5B5}"/>
          </ac:picMkLst>
        </pc:picChg>
      </pc:sldChg>
      <pc:sldChg chg="addSp delSp modSp mod">
        <pc:chgData name="Renzo Agustin Ciampi" userId="1384a18b-cd64-42f4-8377-2dea420185e9" providerId="ADAL" clId="{C000D5A7-3A9A-4CDC-9626-C2A7216C6E8C}" dt="2021-02-11T17:58:38.013" v="484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C000D5A7-3A9A-4CDC-9626-C2A7216C6E8C}" dt="2021-02-11T17:58:38.013" v="484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C000D5A7-3A9A-4CDC-9626-C2A7216C6E8C}" dt="2021-02-11T17:53:21.492" v="445" actId="1076"/>
          <ac:picMkLst>
            <pc:docMk/>
            <pc:sldMk cId="2436495007" sldId="345"/>
            <ac:picMk id="3" creationId="{5E67F3AC-1176-4BCA-9A6C-C47B9CCB795F}"/>
          </ac:picMkLst>
        </pc:picChg>
        <pc:picChg chg="del">
          <ac:chgData name="Renzo Agustin Ciampi" userId="1384a18b-cd64-42f4-8377-2dea420185e9" providerId="ADAL" clId="{C000D5A7-3A9A-4CDC-9626-C2A7216C6E8C}" dt="2021-02-11T17:52:35.684" v="440" actId="478"/>
          <ac:picMkLst>
            <pc:docMk/>
            <pc:sldMk cId="2436495007" sldId="345"/>
            <ac:picMk id="4" creationId="{C58F4C7B-D806-44A0-9EE1-E5CF23672CD2}"/>
          </ac:picMkLst>
        </pc:picChg>
        <pc:picChg chg="del">
          <ac:chgData name="Renzo Agustin Ciampi" userId="1384a18b-cd64-42f4-8377-2dea420185e9" providerId="ADAL" clId="{C000D5A7-3A9A-4CDC-9626-C2A7216C6E8C}" dt="2021-02-11T17:56:56.580" v="447" actId="478"/>
          <ac:picMkLst>
            <pc:docMk/>
            <pc:sldMk cId="2436495007" sldId="345"/>
            <ac:picMk id="6" creationId="{36BB304D-9BD9-44D2-85AA-9FE6A7222F22}"/>
          </ac:picMkLst>
        </pc:picChg>
        <pc:picChg chg="add mod">
          <ac:chgData name="Renzo Agustin Ciampi" userId="1384a18b-cd64-42f4-8377-2dea420185e9" providerId="ADAL" clId="{C000D5A7-3A9A-4CDC-9626-C2A7216C6E8C}" dt="2021-02-11T17:57:01.352" v="449" actId="14100"/>
          <ac:picMkLst>
            <pc:docMk/>
            <pc:sldMk cId="2436495007" sldId="345"/>
            <ac:picMk id="7" creationId="{8D74F310-4F0A-4BF8-8378-2E947A38AFF6}"/>
          </ac:picMkLst>
        </pc:picChg>
        <pc:picChg chg="del">
          <ac:chgData name="Renzo Agustin Ciampi" userId="1384a18b-cd64-42f4-8377-2dea420185e9" providerId="ADAL" clId="{C000D5A7-3A9A-4CDC-9626-C2A7216C6E8C}" dt="2021-02-11T17:57:07.780" v="450" actId="478"/>
          <ac:picMkLst>
            <pc:docMk/>
            <pc:sldMk cId="2436495007" sldId="345"/>
            <ac:picMk id="9" creationId="{BBCF1DC0-FAC3-46B3-B175-FBE9B730A480}"/>
          </ac:picMkLst>
        </pc:picChg>
        <pc:picChg chg="add mod">
          <ac:chgData name="Renzo Agustin Ciampi" userId="1384a18b-cd64-42f4-8377-2dea420185e9" providerId="ADAL" clId="{C000D5A7-3A9A-4CDC-9626-C2A7216C6E8C}" dt="2021-02-11T17:57:37.564" v="454" actId="1076"/>
          <ac:picMkLst>
            <pc:docMk/>
            <pc:sldMk cId="2436495007" sldId="345"/>
            <ac:picMk id="13" creationId="{D85726AC-B95C-4554-BAC2-2D718F49C20B}"/>
          </ac:picMkLst>
        </pc:picChg>
      </pc:sldChg>
      <pc:sldChg chg="del">
        <pc:chgData name="Renzo Agustin Ciampi" userId="1384a18b-cd64-42f4-8377-2dea420185e9" providerId="ADAL" clId="{C000D5A7-3A9A-4CDC-9626-C2A7216C6E8C}" dt="2021-02-24T15:55:17.792" v="486" actId="47"/>
        <pc:sldMkLst>
          <pc:docMk/>
          <pc:sldMk cId="25580731" sldId="347"/>
        </pc:sldMkLst>
      </pc:sldChg>
    </pc:docChg>
  </pc:docChgLst>
  <pc:docChgLst>
    <pc:chgData name="Renzo Agustin Ciampi" userId="1384a18b-cd64-42f4-8377-2dea420185e9" providerId="ADAL" clId="{B9F0DA21-05D0-4230-9149-4E67C87FA9A4}"/>
    <pc:docChg chg="undo custSel modSld">
      <pc:chgData name="Renzo Agustin Ciampi" userId="1384a18b-cd64-42f4-8377-2dea420185e9" providerId="ADAL" clId="{B9F0DA21-05D0-4230-9149-4E67C87FA9A4}" dt="2020-07-15T19:03:23.553" v="384" actId="108"/>
      <pc:docMkLst>
        <pc:docMk/>
      </pc:docMkLst>
      <pc:sldChg chg="addSp delSp modSp mod">
        <pc:chgData name="Renzo Agustin Ciampi" userId="1384a18b-cd64-42f4-8377-2dea420185e9" providerId="ADAL" clId="{B9F0DA21-05D0-4230-9149-4E67C87FA9A4}" dt="2020-07-15T18:19:50.925" v="78"/>
        <pc:sldMkLst>
          <pc:docMk/>
          <pc:sldMk cId="28200872" sldId="256"/>
        </pc:sldMkLst>
        <pc:spChg chg="mod">
          <ac:chgData name="Renzo Agustin Ciampi" userId="1384a18b-cd64-42f4-8377-2dea420185e9" providerId="ADAL" clId="{B9F0DA21-05D0-4230-9149-4E67C87FA9A4}" dt="2020-07-15T18:14:51.448" v="8" actId="20577"/>
          <ac:spMkLst>
            <pc:docMk/>
            <pc:sldMk cId="28200872" sldId="256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B9F0DA21-05D0-4230-9149-4E67C87FA9A4}" dt="2020-07-15T18:16:57.658" v="71" actId="20577"/>
          <ac:spMkLst>
            <pc:docMk/>
            <pc:sldMk cId="28200872" sldId="256"/>
            <ac:spMk id="9" creationId="{3C94CEF5-9D4E-4746-AB78-F74A1D0BAA5C}"/>
          </ac:spMkLst>
        </pc:spChg>
        <pc:graphicFrameChg chg="del">
          <ac:chgData name="Renzo Agustin Ciampi" userId="1384a18b-cd64-42f4-8377-2dea420185e9" providerId="ADAL" clId="{B9F0DA21-05D0-4230-9149-4E67C87FA9A4}" dt="2020-07-15T18:15:50.285" v="34" actId="478"/>
          <ac:graphicFrameMkLst>
            <pc:docMk/>
            <pc:sldMk cId="28200872" sldId="256"/>
            <ac:graphicFrameMk id="7" creationId="{00CC2EE1-0852-41E9-9D1B-A5D4A3E28537}"/>
          </ac:graphicFrameMkLst>
        </pc:graphicFrameChg>
        <pc:graphicFrameChg chg="add mod">
          <ac:chgData name="Renzo Agustin Ciampi" userId="1384a18b-cd64-42f4-8377-2dea420185e9" providerId="ADAL" clId="{B9F0DA21-05D0-4230-9149-4E67C87FA9A4}" dt="2020-07-15T18:16:16.483" v="40" actId="14100"/>
          <ac:graphicFrameMkLst>
            <pc:docMk/>
            <pc:sldMk cId="28200872" sldId="256"/>
            <ac:graphicFrameMk id="8" creationId="{00CC2EE1-0852-41E9-9D1B-A5D4A3E28537}"/>
          </ac:graphicFrameMkLst>
        </pc:graphicFrameChg>
        <pc:graphicFrameChg chg="mod modGraphic">
          <ac:chgData name="Renzo Agustin Ciampi" userId="1384a18b-cd64-42f4-8377-2dea420185e9" providerId="ADAL" clId="{B9F0DA21-05D0-4230-9149-4E67C87FA9A4}" dt="2020-07-15T18:19:50.925" v="78"/>
          <ac:graphicFrameMkLst>
            <pc:docMk/>
            <pc:sldMk cId="28200872" sldId="256"/>
            <ac:graphicFrameMk id="11" creationId="{F6A2654D-14BE-48AA-A7B3-208B2E8D71D7}"/>
          </ac:graphicFrameMkLst>
        </pc:graphicFrameChg>
      </pc:sldChg>
      <pc:sldChg chg="addSp delSp modSp mod">
        <pc:chgData name="Renzo Agustin Ciampi" userId="1384a18b-cd64-42f4-8377-2dea420185e9" providerId="ADAL" clId="{B9F0DA21-05D0-4230-9149-4E67C87FA9A4}" dt="2020-07-15T19:03:23.553" v="384" actId="108"/>
        <pc:sldMkLst>
          <pc:docMk/>
          <pc:sldMk cId="4002279377" sldId="257"/>
        </pc:sldMkLst>
        <pc:spChg chg="mod">
          <ac:chgData name="Renzo Agustin Ciampi" userId="1384a18b-cd64-42f4-8377-2dea420185e9" providerId="ADAL" clId="{B9F0DA21-05D0-4230-9149-4E67C87FA9A4}" dt="2020-07-15T18:20:16.422" v="85" actId="20577"/>
          <ac:spMkLst>
            <pc:docMk/>
            <pc:sldMk cId="4002279377" sldId="257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B9F0DA21-05D0-4230-9149-4E67C87FA9A4}" dt="2020-07-15T18:20:36.864" v="86"/>
          <ac:spMkLst>
            <pc:docMk/>
            <pc:sldMk cId="4002279377" sldId="257"/>
            <ac:spMk id="7" creationId="{7D6248C9-80CF-4B5B-8015-745C9444FC9D}"/>
          </ac:spMkLst>
        </pc:spChg>
        <pc:spChg chg="mod">
          <ac:chgData name="Renzo Agustin Ciampi" userId="1384a18b-cd64-42f4-8377-2dea420185e9" providerId="ADAL" clId="{B9F0DA21-05D0-4230-9149-4E67C87FA9A4}" dt="2020-07-15T18:30:34.418" v="201" actId="1076"/>
          <ac:spMkLst>
            <pc:docMk/>
            <pc:sldMk cId="4002279377" sldId="257"/>
            <ac:spMk id="12" creationId="{DE82BF71-98DF-4123-BF32-DDDBA4E0FA37}"/>
          </ac:spMkLst>
        </pc:spChg>
        <pc:graphicFrameChg chg="mod modGraphic">
          <ac:chgData name="Renzo Agustin Ciampi" userId="1384a18b-cd64-42f4-8377-2dea420185e9" providerId="ADAL" clId="{B9F0DA21-05D0-4230-9149-4E67C87FA9A4}" dt="2020-07-15T18:21:56.226" v="97" actId="14734"/>
          <ac:graphicFrameMkLst>
            <pc:docMk/>
            <pc:sldMk cId="4002279377" sldId="257"/>
            <ac:graphicFrameMk id="2" creationId="{E32E145F-2F52-4D0E-BA18-019545BF0DD8}"/>
          </ac:graphicFrameMkLst>
        </pc:graphicFrameChg>
        <pc:graphicFrameChg chg="add mod modGraphic">
          <ac:chgData name="Renzo Agustin Ciampi" userId="1384a18b-cd64-42f4-8377-2dea420185e9" providerId="ADAL" clId="{B9F0DA21-05D0-4230-9149-4E67C87FA9A4}" dt="2020-07-15T18:29:42.531" v="178" actId="14734"/>
          <ac:graphicFrameMkLst>
            <pc:docMk/>
            <pc:sldMk cId="4002279377" sldId="257"/>
            <ac:graphicFrameMk id="3" creationId="{29C38EAA-A9C5-42D7-8DD6-D73438612150}"/>
          </ac:graphicFrameMkLst>
        </pc:graphicFrameChg>
        <pc:graphicFrameChg chg="mod modGraphic">
          <ac:chgData name="Renzo Agustin Ciampi" userId="1384a18b-cd64-42f4-8377-2dea420185e9" providerId="ADAL" clId="{B9F0DA21-05D0-4230-9149-4E67C87FA9A4}" dt="2020-07-15T19:03:23.553" v="384" actId="108"/>
          <ac:graphicFrameMkLst>
            <pc:docMk/>
            <pc:sldMk cId="4002279377" sldId="257"/>
            <ac:graphicFrameMk id="4" creationId="{2092A0F0-5E7D-40F7-BDF5-FBE3D27B6DAC}"/>
          </ac:graphicFrameMkLst>
        </pc:graphicFrameChg>
        <pc:graphicFrameChg chg="del mod">
          <ac:chgData name="Renzo Agustin Ciampi" userId="1384a18b-cd64-42f4-8377-2dea420185e9" providerId="ADAL" clId="{B9F0DA21-05D0-4230-9149-4E67C87FA9A4}" dt="2020-07-15T18:28:04.118" v="155" actId="478"/>
          <ac:graphicFrameMkLst>
            <pc:docMk/>
            <pc:sldMk cId="4002279377" sldId="257"/>
            <ac:graphicFrameMk id="8" creationId="{ED3C7DCE-341B-47EF-A1E4-A0927CAF4628}"/>
          </ac:graphicFrameMkLst>
        </pc:graphicFrameChg>
        <pc:graphicFrameChg chg="del">
          <ac:chgData name="Renzo Agustin Ciampi" userId="1384a18b-cd64-42f4-8377-2dea420185e9" providerId="ADAL" clId="{B9F0DA21-05D0-4230-9149-4E67C87FA9A4}" dt="2020-07-15T18:30:36.763" v="202" actId="478"/>
          <ac:graphicFrameMkLst>
            <pc:docMk/>
            <pc:sldMk cId="4002279377" sldId="257"/>
            <ac:graphicFrameMk id="13" creationId="{22883F8B-F269-4545-9889-047E97985559}"/>
          </ac:graphicFrameMkLst>
        </pc:graphicFrameChg>
        <pc:graphicFrameChg chg="add mod">
          <ac:chgData name="Renzo Agustin Ciampi" userId="1384a18b-cd64-42f4-8377-2dea420185e9" providerId="ADAL" clId="{B9F0DA21-05D0-4230-9149-4E67C87FA9A4}" dt="2020-07-15T18:31:54.923" v="218"/>
          <ac:graphicFrameMkLst>
            <pc:docMk/>
            <pc:sldMk cId="4002279377" sldId="257"/>
            <ac:graphicFrameMk id="15" creationId="{22883F8B-F269-4545-9889-047E97985559}"/>
          </ac:graphicFrameMkLst>
        </pc:graphicFrameChg>
      </pc:sldChg>
      <pc:sldChg chg="addSp delSp modSp mod">
        <pc:chgData name="Renzo Agustin Ciampi" userId="1384a18b-cd64-42f4-8377-2dea420185e9" providerId="ADAL" clId="{B9F0DA21-05D0-4230-9149-4E67C87FA9A4}" dt="2020-07-15T18:40:28.031" v="371" actId="20577"/>
        <pc:sldMkLst>
          <pc:docMk/>
          <pc:sldMk cId="2802702961" sldId="258"/>
        </pc:sldMkLst>
        <pc:spChg chg="mod">
          <ac:chgData name="Renzo Agustin Ciampi" userId="1384a18b-cd64-42f4-8377-2dea420185e9" providerId="ADAL" clId="{B9F0DA21-05D0-4230-9149-4E67C87FA9A4}" dt="2020-07-15T18:32:40.584" v="225" actId="20577"/>
          <ac:spMkLst>
            <pc:docMk/>
            <pc:sldMk cId="2802702961" sldId="258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B9F0DA21-05D0-4230-9149-4E67C87FA9A4}" dt="2020-07-15T18:33:00.027" v="226"/>
          <ac:spMkLst>
            <pc:docMk/>
            <pc:sldMk cId="2802702961" sldId="258"/>
            <ac:spMk id="7" creationId="{7D6248C9-80CF-4B5B-8015-745C9444FC9D}"/>
          </ac:spMkLst>
        </pc:spChg>
        <pc:spChg chg="mod">
          <ac:chgData name="Renzo Agustin Ciampi" userId="1384a18b-cd64-42f4-8377-2dea420185e9" providerId="ADAL" clId="{B9F0DA21-05D0-4230-9149-4E67C87FA9A4}" dt="2020-07-15T18:40:28.031" v="371" actId="20577"/>
          <ac:spMkLst>
            <pc:docMk/>
            <pc:sldMk cId="2802702961" sldId="258"/>
            <ac:spMk id="10" creationId="{B8B98EE1-C361-47D1-B69E-5049673B3FA0}"/>
          </ac:spMkLst>
        </pc:spChg>
        <pc:spChg chg="mod">
          <ac:chgData name="Renzo Agustin Ciampi" userId="1384a18b-cd64-42f4-8377-2dea420185e9" providerId="ADAL" clId="{B9F0DA21-05D0-4230-9149-4E67C87FA9A4}" dt="2020-07-15T18:40:25.053" v="369" actId="20577"/>
          <ac:spMkLst>
            <pc:docMk/>
            <pc:sldMk cId="2802702961" sldId="258"/>
            <ac:spMk id="12" creationId="{9F66ED8D-F22C-4221-90B8-F3478D40568F}"/>
          </ac:spMkLst>
        </pc:spChg>
        <pc:graphicFrameChg chg="del">
          <ac:chgData name="Renzo Agustin Ciampi" userId="1384a18b-cd64-42f4-8377-2dea420185e9" providerId="ADAL" clId="{B9F0DA21-05D0-4230-9149-4E67C87FA9A4}" dt="2020-07-15T18:33:18.252" v="227" actId="478"/>
          <ac:graphicFrameMkLst>
            <pc:docMk/>
            <pc:sldMk cId="2802702961" sldId="258"/>
            <ac:graphicFrameMk id="2" creationId="{5967435E-B1F8-4742-9A0B-BB66A362E058}"/>
          </ac:graphicFrameMkLst>
        </pc:graphicFrameChg>
        <pc:graphicFrameChg chg="mod modGraphic">
          <ac:chgData name="Renzo Agustin Ciampi" userId="1384a18b-cd64-42f4-8377-2dea420185e9" providerId="ADAL" clId="{B9F0DA21-05D0-4230-9149-4E67C87FA9A4}" dt="2020-07-15T18:39:43.290" v="334" actId="207"/>
          <ac:graphicFrameMkLst>
            <pc:docMk/>
            <pc:sldMk cId="2802702961" sldId="258"/>
            <ac:graphicFrameMk id="3" creationId="{59A7475F-E1B5-486B-95F7-CB14930F76D5}"/>
          </ac:graphicFrameMkLst>
        </pc:graphicFrameChg>
        <pc:graphicFrameChg chg="add mod modGraphic">
          <ac:chgData name="Renzo Agustin Ciampi" userId="1384a18b-cd64-42f4-8377-2dea420185e9" providerId="ADAL" clId="{B9F0DA21-05D0-4230-9149-4E67C87FA9A4}" dt="2020-07-15T18:39:40.522" v="333" actId="207"/>
          <ac:graphicFrameMkLst>
            <pc:docMk/>
            <pc:sldMk cId="2802702961" sldId="258"/>
            <ac:graphicFrameMk id="4" creationId="{E676CAD7-0F4B-4A49-9CD8-BC2D25C1F52B}"/>
          </ac:graphicFrameMkLst>
        </pc:graphicFrameChg>
        <pc:graphicFrameChg chg="del mod modGraphic">
          <ac:chgData name="Renzo Agustin Ciampi" userId="1384a18b-cd64-42f4-8377-2dea420185e9" providerId="ADAL" clId="{B9F0DA21-05D0-4230-9149-4E67C87FA9A4}" dt="2020-07-15T18:37:49.990" v="309" actId="478"/>
          <ac:graphicFrameMkLst>
            <pc:docMk/>
            <pc:sldMk cId="2802702961" sldId="258"/>
            <ac:graphicFrameMk id="5" creationId="{A3CBD6B9-3FDF-4CBC-A3CF-01C4BE7A4CB4}"/>
          </ac:graphicFrameMkLst>
        </pc:graphicFrameChg>
        <pc:graphicFrameChg chg="add del">
          <ac:chgData name="Renzo Agustin Ciampi" userId="1384a18b-cd64-42f4-8377-2dea420185e9" providerId="ADAL" clId="{B9F0DA21-05D0-4230-9149-4E67C87FA9A4}" dt="2020-07-15T18:37:53.877" v="311"/>
          <ac:graphicFrameMkLst>
            <pc:docMk/>
            <pc:sldMk cId="2802702961" sldId="258"/>
            <ac:graphicFrameMk id="8" creationId="{E521B1CF-9151-4999-B043-C43A8C6ADD0B}"/>
          </ac:graphicFrameMkLst>
        </pc:graphicFrameChg>
        <pc:graphicFrameChg chg="add mod modGraphic">
          <ac:chgData name="Renzo Agustin Ciampi" userId="1384a18b-cd64-42f4-8377-2dea420185e9" providerId="ADAL" clId="{B9F0DA21-05D0-4230-9149-4E67C87FA9A4}" dt="2020-07-15T18:40:13.546" v="367" actId="14734"/>
          <ac:graphicFrameMkLst>
            <pc:docMk/>
            <pc:sldMk cId="2802702961" sldId="258"/>
            <ac:graphicFrameMk id="11" creationId="{8EE2D949-C4AA-4472-A517-1E9951436A6D}"/>
          </ac:graphicFrameMkLst>
        </pc:graphicFrameChg>
      </pc:sldChg>
    </pc:docChg>
  </pc:docChgLst>
  <pc:docChgLst>
    <pc:chgData name="Renzo Agustin Ciampi" userId="1384a18b-cd64-42f4-8377-2dea420185e9" providerId="ADAL" clId="{487D4462-6298-497E-B9F8-6EBF7D4993AD}"/>
    <pc:docChg chg="modSld">
      <pc:chgData name="Renzo Agustin Ciampi" userId="1384a18b-cd64-42f4-8377-2dea420185e9" providerId="ADAL" clId="{487D4462-6298-497E-B9F8-6EBF7D4993AD}" dt="2021-05-12T17:43:12.203" v="3" actId="13926"/>
      <pc:docMkLst>
        <pc:docMk/>
      </pc:docMkLst>
      <pc:sldChg chg="modSp mod">
        <pc:chgData name="Renzo Agustin Ciampi" userId="1384a18b-cd64-42f4-8377-2dea420185e9" providerId="ADAL" clId="{487D4462-6298-497E-B9F8-6EBF7D4993AD}" dt="2021-05-12T17:43:12.203" v="3" actId="13926"/>
        <pc:sldMkLst>
          <pc:docMk/>
          <pc:sldMk cId="1680939394" sldId="338"/>
        </pc:sldMkLst>
        <pc:spChg chg="mod">
          <ac:chgData name="Renzo Agustin Ciampi" userId="1384a18b-cd64-42f4-8377-2dea420185e9" providerId="ADAL" clId="{487D4462-6298-497E-B9F8-6EBF7D4993AD}" dt="2021-05-12T17:43:12.203" v="3" actId="13926"/>
          <ac:spMkLst>
            <pc:docMk/>
            <pc:sldMk cId="1680939394" sldId="338"/>
            <ac:spMk id="2" creationId="{42CD9E78-B996-4E4E-A9AE-A3393606B880}"/>
          </ac:spMkLst>
        </pc:spChg>
      </pc:sldChg>
    </pc:docChg>
  </pc:docChgLst>
  <pc:docChgLst>
    <pc:chgData name="Renzo Agustin Ciampi" userId="1384a18b-cd64-42f4-8377-2dea420185e9" providerId="ADAL" clId="{3BF9182B-1513-4E11-923F-19B8C221D2FC}"/>
    <pc:docChg chg="custSel delSld modSld">
      <pc:chgData name="Renzo Agustin Ciampi" userId="1384a18b-cd64-42f4-8377-2dea420185e9" providerId="ADAL" clId="{3BF9182B-1513-4E11-923F-19B8C221D2FC}" dt="2021-10-07T15:02:41.206" v="280" actId="47"/>
      <pc:docMkLst>
        <pc:docMk/>
      </pc:docMkLst>
      <pc:sldChg chg="modSp mod">
        <pc:chgData name="Renzo Agustin Ciampi" userId="1384a18b-cd64-42f4-8377-2dea420185e9" providerId="ADAL" clId="{3BF9182B-1513-4E11-923F-19B8C221D2FC}" dt="2021-10-07T12:52:59.560" v="10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3BF9182B-1513-4E11-923F-19B8C221D2FC}" dt="2021-10-07T12:52:59.560" v="10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3BF9182B-1513-4E11-923F-19B8C221D2FC}" dt="2021-10-07T13:04:42.132" v="104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3BF9182B-1513-4E11-923F-19B8C221D2FC}" dt="2021-10-07T13:04:39.493" v="102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3BF9182B-1513-4E11-923F-19B8C221D2FC}" dt="2021-10-07T12:58:14.685" v="64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3BF9182B-1513-4E11-923F-19B8C221D2FC}" dt="2021-10-07T12:58:06.268" v="63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3BF9182B-1513-4E11-923F-19B8C221D2FC}" dt="2021-10-07T13:04:42.132" v="104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3BF9182B-1513-4E11-923F-19B8C221D2FC}" dt="2021-10-07T12:57:52.044" v="59" actId="1076"/>
          <ac:picMkLst>
            <pc:docMk/>
            <pc:sldMk cId="1680939394" sldId="338"/>
            <ac:picMk id="5" creationId="{DCD210C0-D5D2-4045-B514-CDB489739039}"/>
          </ac:picMkLst>
        </pc:picChg>
        <pc:picChg chg="del">
          <ac:chgData name="Renzo Agustin Ciampi" userId="1384a18b-cd64-42f4-8377-2dea420185e9" providerId="ADAL" clId="{3BF9182B-1513-4E11-923F-19B8C221D2FC}" dt="2021-10-07T12:57:35.794" v="57" actId="478"/>
          <ac:picMkLst>
            <pc:docMk/>
            <pc:sldMk cId="1680939394" sldId="338"/>
            <ac:picMk id="6" creationId="{017588DC-F115-454E-BF29-E71C19646FDF}"/>
          </ac:picMkLst>
        </pc:picChg>
        <pc:picChg chg="del">
          <ac:chgData name="Renzo Agustin Ciampi" userId="1384a18b-cd64-42f4-8377-2dea420185e9" providerId="ADAL" clId="{3BF9182B-1513-4E11-923F-19B8C221D2FC}" dt="2021-10-07T12:59:00.780" v="72" actId="478"/>
          <ac:picMkLst>
            <pc:docMk/>
            <pc:sldMk cId="1680939394" sldId="338"/>
            <ac:picMk id="8" creationId="{A1AD25E4-8EDB-4601-A3A2-107886C9CB29}"/>
          </ac:picMkLst>
        </pc:picChg>
        <pc:picChg chg="add del mod">
          <ac:chgData name="Renzo Agustin Ciampi" userId="1384a18b-cd64-42f4-8377-2dea420185e9" providerId="ADAL" clId="{3BF9182B-1513-4E11-923F-19B8C221D2FC}" dt="2021-10-07T12:59:06.812" v="74" actId="478"/>
          <ac:picMkLst>
            <pc:docMk/>
            <pc:sldMk cId="1680939394" sldId="338"/>
            <ac:picMk id="9" creationId="{EA4D20D0-DF09-4732-BC17-C61445EF19F8}"/>
          </ac:picMkLst>
        </pc:picChg>
        <pc:picChg chg="add mod">
          <ac:chgData name="Renzo Agustin Ciampi" userId="1384a18b-cd64-42f4-8377-2dea420185e9" providerId="ADAL" clId="{3BF9182B-1513-4E11-923F-19B8C221D2FC}" dt="2021-10-07T12:59:18.044" v="76" actId="1076"/>
          <ac:picMkLst>
            <pc:docMk/>
            <pc:sldMk cId="1680939394" sldId="338"/>
            <ac:picMk id="11" creationId="{6D2F5587-7E68-413B-9064-A163AB012929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5:02:39.860" v="278" actId="27918"/>
        <pc:sldMkLst>
          <pc:docMk/>
          <pc:sldMk cId="3467669466" sldId="340"/>
        </pc:sldMkLst>
        <pc:spChg chg="mod">
          <ac:chgData name="Renzo Agustin Ciampi" userId="1384a18b-cd64-42f4-8377-2dea420185e9" providerId="ADAL" clId="{3BF9182B-1513-4E11-923F-19B8C221D2FC}" dt="2021-10-07T13:06:28.124" v="134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3BF9182B-1513-4E11-923F-19B8C221D2FC}" dt="2021-10-07T13:04:51.605" v="120" actId="20577"/>
          <ac:spMkLst>
            <pc:docMk/>
            <pc:sldMk cId="3467669466" sldId="340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3BF9182B-1513-4E11-923F-19B8C221D2FC}" dt="2021-10-07T13:05:53.755" v="130" actId="1076"/>
          <ac:graphicFrameMkLst>
            <pc:docMk/>
            <pc:sldMk cId="3467669466" sldId="340"/>
            <ac:graphicFrameMk id="9" creationId="{7D7B58B0-09F2-4FDE-980D-5CD007A7138C}"/>
          </ac:graphicFrameMkLst>
        </pc:graphicFrameChg>
        <pc:graphicFrameChg chg="del">
          <ac:chgData name="Renzo Agustin Ciampi" userId="1384a18b-cd64-42f4-8377-2dea420185e9" providerId="ADAL" clId="{3BF9182B-1513-4E11-923F-19B8C221D2FC}" dt="2021-10-07T13:03:50.791" v="79" actId="478"/>
          <ac:graphicFrameMkLst>
            <pc:docMk/>
            <pc:sldMk cId="3467669466" sldId="340"/>
            <ac:graphicFrameMk id="12" creationId="{7D7B58B0-09F2-4FDE-980D-5CD007A7138C}"/>
          </ac:graphicFrameMkLst>
        </pc:graphicFrameChg>
        <pc:picChg chg="del">
          <ac:chgData name="Renzo Agustin Ciampi" userId="1384a18b-cd64-42f4-8377-2dea420185e9" providerId="ADAL" clId="{3BF9182B-1513-4E11-923F-19B8C221D2FC}" dt="2021-10-07T13:04:59.315" v="121" actId="478"/>
          <ac:picMkLst>
            <pc:docMk/>
            <pc:sldMk cId="3467669466" sldId="340"/>
            <ac:picMk id="3" creationId="{AD81C6D8-B66C-45DA-9A29-43B5EC3732E8}"/>
          </ac:picMkLst>
        </pc:picChg>
        <pc:picChg chg="add mod">
          <ac:chgData name="Renzo Agustin Ciampi" userId="1384a18b-cd64-42f4-8377-2dea420185e9" providerId="ADAL" clId="{3BF9182B-1513-4E11-923F-19B8C221D2FC}" dt="2021-10-07T13:05:53.332" v="129" actId="1076"/>
          <ac:picMkLst>
            <pc:docMk/>
            <pc:sldMk cId="3467669466" sldId="340"/>
            <ac:picMk id="4" creationId="{A5F1B652-E87B-4011-95B8-02BC7294F856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3:39:10.562" v="150" actId="1076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3BF9182B-1513-4E11-923F-19B8C221D2FC}" dt="2021-10-07T13:38:15.894" v="136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3BF9182B-1513-4E11-923F-19B8C221D2FC}" dt="2021-10-07T13:38:24.290" v="139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3BF9182B-1513-4E11-923F-19B8C221D2FC}" dt="2021-10-07T13:38:42.458" v="143" actId="1076"/>
          <ac:picMkLst>
            <pc:docMk/>
            <pc:sldMk cId="1061219527" sldId="341"/>
            <ac:picMk id="3" creationId="{E2445E1C-5542-4215-8E58-5F8AD641A37B}"/>
          </ac:picMkLst>
        </pc:picChg>
        <pc:picChg chg="del">
          <ac:chgData name="Renzo Agustin Ciampi" userId="1384a18b-cd64-42f4-8377-2dea420185e9" providerId="ADAL" clId="{3BF9182B-1513-4E11-923F-19B8C221D2FC}" dt="2021-10-07T13:38:14.674" v="135" actId="478"/>
          <ac:picMkLst>
            <pc:docMk/>
            <pc:sldMk cId="1061219527" sldId="341"/>
            <ac:picMk id="4" creationId="{EF0FD98D-E4F8-4F2D-830D-CFDFDD6063DE}"/>
          </ac:picMkLst>
        </pc:picChg>
        <pc:picChg chg="del">
          <ac:chgData name="Renzo Agustin Ciampi" userId="1384a18b-cd64-42f4-8377-2dea420185e9" providerId="ADAL" clId="{3BF9182B-1513-4E11-923F-19B8C221D2FC}" dt="2021-10-07T13:38:47.802" v="144" actId="478"/>
          <ac:picMkLst>
            <pc:docMk/>
            <pc:sldMk cId="1061219527" sldId="341"/>
            <ac:picMk id="6" creationId="{528533C4-2D49-4E8B-8D81-29446D0BD0F1}"/>
          </ac:picMkLst>
        </pc:picChg>
        <pc:picChg chg="add mod">
          <ac:chgData name="Renzo Agustin Ciampi" userId="1384a18b-cd64-42f4-8377-2dea420185e9" providerId="ADAL" clId="{3BF9182B-1513-4E11-923F-19B8C221D2FC}" dt="2021-10-07T13:39:10.562" v="150" actId="1076"/>
          <ac:picMkLst>
            <pc:docMk/>
            <pc:sldMk cId="1061219527" sldId="341"/>
            <ac:picMk id="7" creationId="{BD99F0F8-8C5D-4B8A-A6D4-BAE4DA2FCB0F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4:01:44.980" v="203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3BF9182B-1513-4E11-923F-19B8C221D2FC}" dt="2021-10-07T13:39:24.380" v="160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3BF9182B-1513-4E11-923F-19B8C221D2FC}" dt="2021-10-07T14:01:44.980" v="203" actId="20577"/>
          <ac:spMkLst>
            <pc:docMk/>
            <pc:sldMk cId="2271066821" sldId="342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3BF9182B-1513-4E11-923F-19B8C221D2FC}" dt="2021-10-07T13:49:24.795" v="165" actId="1076"/>
          <ac:picMkLst>
            <pc:docMk/>
            <pc:sldMk cId="2271066821" sldId="342"/>
            <ac:picMk id="3" creationId="{C42A915B-20F0-45F4-B969-CAF99B86A8D6}"/>
          </ac:picMkLst>
        </pc:picChg>
        <pc:picChg chg="del">
          <ac:chgData name="Renzo Agustin Ciampi" userId="1384a18b-cd64-42f4-8377-2dea420185e9" providerId="ADAL" clId="{3BF9182B-1513-4E11-923F-19B8C221D2FC}" dt="2021-10-07T13:59:58.594" v="167" actId="478"/>
          <ac:picMkLst>
            <pc:docMk/>
            <pc:sldMk cId="2271066821" sldId="342"/>
            <ac:picMk id="4" creationId="{96B6629A-1BAA-4D4A-B32C-697E5C56B02E}"/>
          </ac:picMkLst>
        </pc:picChg>
        <pc:picChg chg="add mod">
          <ac:chgData name="Renzo Agustin Ciampi" userId="1384a18b-cd64-42f4-8377-2dea420185e9" providerId="ADAL" clId="{3BF9182B-1513-4E11-923F-19B8C221D2FC}" dt="2021-10-07T14:00:08.034" v="170" actId="1076"/>
          <ac:picMkLst>
            <pc:docMk/>
            <pc:sldMk cId="2271066821" sldId="342"/>
            <ac:picMk id="6" creationId="{6F6C4D73-08B5-438F-B5B7-1C7CD2EC4F6E}"/>
          </ac:picMkLst>
        </pc:picChg>
        <pc:picChg chg="del">
          <ac:chgData name="Renzo Agustin Ciampi" userId="1384a18b-cd64-42f4-8377-2dea420185e9" providerId="ADAL" clId="{3BF9182B-1513-4E11-923F-19B8C221D2FC}" dt="2021-10-07T13:49:09.955" v="161" actId="478"/>
          <ac:picMkLst>
            <pc:docMk/>
            <pc:sldMk cId="2271066821" sldId="342"/>
            <ac:picMk id="7" creationId="{B069007E-0BE9-47EF-BBFA-57B6FA1336D9}"/>
          </ac:picMkLst>
        </pc:picChg>
        <pc:picChg chg="del">
          <ac:chgData name="Renzo Agustin Ciampi" userId="1384a18b-cd64-42f4-8377-2dea420185e9" providerId="ADAL" clId="{3BF9182B-1513-4E11-923F-19B8C221D2FC}" dt="2021-10-07T14:00:51.403" v="171" actId="478"/>
          <ac:picMkLst>
            <pc:docMk/>
            <pc:sldMk cId="2271066821" sldId="342"/>
            <ac:picMk id="11" creationId="{445643E4-DCCD-4B4D-A2A0-CBF370B5BAAF}"/>
          </ac:picMkLst>
        </pc:picChg>
        <pc:picChg chg="add mod">
          <ac:chgData name="Renzo Agustin Ciampi" userId="1384a18b-cd64-42f4-8377-2dea420185e9" providerId="ADAL" clId="{3BF9182B-1513-4E11-923F-19B8C221D2FC}" dt="2021-10-07T14:01:05.105" v="177" actId="1076"/>
          <ac:picMkLst>
            <pc:docMk/>
            <pc:sldMk cId="2271066821" sldId="342"/>
            <ac:picMk id="13" creationId="{AAC52D9E-473B-4B67-9149-AFC9E3AFC088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4:54:46.743" v="239" actId="14100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3BF9182B-1513-4E11-923F-19B8C221D2FC}" dt="2021-10-07T14:53:42.858" v="225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3BF9182B-1513-4E11-923F-19B8C221D2FC}" dt="2021-10-07T14:54:16.931" v="232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3BF9182B-1513-4E11-923F-19B8C221D2FC}" dt="2021-10-07T14:53:51.897" v="227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3BF9182B-1513-4E11-923F-19B8C221D2FC}" dt="2021-10-07T14:54:32.751" v="236" actId="1076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3BF9182B-1513-4E11-923F-19B8C221D2FC}" dt="2021-10-07T14:54:11.016" v="230" actId="14100"/>
          <ac:picMkLst>
            <pc:docMk/>
            <pc:sldMk cId="3240713180" sldId="343"/>
            <ac:picMk id="3" creationId="{70A8F72D-9599-4F34-9D0C-8903A8DE5655}"/>
          </ac:picMkLst>
        </pc:picChg>
        <pc:picChg chg="del">
          <ac:chgData name="Renzo Agustin Ciampi" userId="1384a18b-cd64-42f4-8377-2dea420185e9" providerId="ADAL" clId="{3BF9182B-1513-4E11-923F-19B8C221D2FC}" dt="2021-10-07T14:53:41.655" v="224" actId="478"/>
          <ac:picMkLst>
            <pc:docMk/>
            <pc:sldMk cId="3240713180" sldId="343"/>
            <ac:picMk id="4" creationId="{D6781F5E-60A5-44EA-97C0-3E72BE69DBD7}"/>
          </ac:picMkLst>
        </pc:picChg>
        <pc:picChg chg="add mod">
          <ac:chgData name="Renzo Agustin Ciampi" userId="1384a18b-cd64-42f4-8377-2dea420185e9" providerId="ADAL" clId="{3BF9182B-1513-4E11-923F-19B8C221D2FC}" dt="2021-10-07T14:54:46.743" v="239" actId="14100"/>
          <ac:picMkLst>
            <pc:docMk/>
            <pc:sldMk cId="3240713180" sldId="343"/>
            <ac:picMk id="6" creationId="{79151EE1-F97B-4098-8549-2999373CA358}"/>
          </ac:picMkLst>
        </pc:picChg>
        <pc:picChg chg="del">
          <ac:chgData name="Renzo Agustin Ciampi" userId="1384a18b-cd64-42f4-8377-2dea420185e9" providerId="ADAL" clId="{3BF9182B-1513-4E11-923F-19B8C221D2FC}" dt="2021-10-07T14:54:14.991" v="231" actId="478"/>
          <ac:picMkLst>
            <pc:docMk/>
            <pc:sldMk cId="3240713180" sldId="343"/>
            <ac:picMk id="7" creationId="{57367E7F-84D4-4F97-BD71-124CDC0BE8C9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4:05:40.850" v="223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3BF9182B-1513-4E11-923F-19B8C221D2FC}" dt="2021-10-07T14:05:40.850" v="223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3BF9182B-1513-4E11-923F-19B8C221D2FC}" dt="2021-10-07T14:05:34.018" v="219" actId="20577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picChg chg="add mod">
          <ac:chgData name="Renzo Agustin Ciampi" userId="1384a18b-cd64-42f4-8377-2dea420185e9" providerId="ADAL" clId="{3BF9182B-1513-4E11-923F-19B8C221D2FC}" dt="2021-10-07T14:04:34.994" v="209" actId="1076"/>
          <ac:picMkLst>
            <pc:docMk/>
            <pc:sldMk cId="294403478" sldId="344"/>
            <ac:picMk id="3" creationId="{777C85AD-5ACC-4041-8E3C-8491B3835257}"/>
          </ac:picMkLst>
        </pc:picChg>
        <pc:picChg chg="del">
          <ac:chgData name="Renzo Agustin Ciampi" userId="1384a18b-cd64-42f4-8377-2dea420185e9" providerId="ADAL" clId="{3BF9182B-1513-4E11-923F-19B8C221D2FC}" dt="2021-10-07T14:04:24.530" v="205" actId="478"/>
          <ac:picMkLst>
            <pc:docMk/>
            <pc:sldMk cId="294403478" sldId="344"/>
            <ac:picMk id="4" creationId="{A6EF5DA8-C4AB-4D4F-8D62-16139AF35F1E}"/>
          </ac:picMkLst>
        </pc:picChg>
      </pc:sldChg>
      <pc:sldChg chg="addSp delSp modSp mod">
        <pc:chgData name="Renzo Agustin Ciampi" userId="1384a18b-cd64-42f4-8377-2dea420185e9" providerId="ADAL" clId="{3BF9182B-1513-4E11-923F-19B8C221D2FC}" dt="2021-10-07T15:02:31.559" v="277" actId="1076"/>
        <pc:sldMkLst>
          <pc:docMk/>
          <pc:sldMk cId="2436495007" sldId="345"/>
        </pc:sldMkLst>
        <pc:spChg chg="mod">
          <ac:chgData name="Renzo Agustin Ciampi" userId="1384a18b-cd64-42f4-8377-2dea420185e9" providerId="ADAL" clId="{3BF9182B-1513-4E11-923F-19B8C221D2FC}" dt="2021-10-07T15:02:09.385" v="271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3BF9182B-1513-4E11-923F-19B8C221D2FC}" dt="2021-10-07T14:59:05.447" v="244" actId="1076"/>
          <ac:picMkLst>
            <pc:docMk/>
            <pc:sldMk cId="2436495007" sldId="345"/>
            <ac:picMk id="3" creationId="{11DCB799-2AA3-4B1E-8E6B-7D7C8B51D9E2}"/>
          </ac:picMkLst>
        </pc:picChg>
        <pc:picChg chg="del">
          <ac:chgData name="Renzo Agustin Ciampi" userId="1384a18b-cd64-42f4-8377-2dea420185e9" providerId="ADAL" clId="{3BF9182B-1513-4E11-923F-19B8C221D2FC}" dt="2021-10-07T14:56:50.895" v="240" actId="478"/>
          <ac:picMkLst>
            <pc:docMk/>
            <pc:sldMk cId="2436495007" sldId="345"/>
            <ac:picMk id="4" creationId="{B710EFCF-BE6D-43EE-868C-26B13A16154D}"/>
          </ac:picMkLst>
        </pc:picChg>
        <pc:picChg chg="del">
          <ac:chgData name="Renzo Agustin Ciampi" userId="1384a18b-cd64-42f4-8377-2dea420185e9" providerId="ADAL" clId="{3BF9182B-1513-4E11-923F-19B8C221D2FC}" dt="2021-10-07T14:59:07.296" v="245" actId="478"/>
          <ac:picMkLst>
            <pc:docMk/>
            <pc:sldMk cId="2436495007" sldId="345"/>
            <ac:picMk id="6" creationId="{78743579-4D79-4B55-AF36-95C252F37FEA}"/>
          </ac:picMkLst>
        </pc:picChg>
        <pc:picChg chg="add mod">
          <ac:chgData name="Renzo Agustin Ciampi" userId="1384a18b-cd64-42f4-8377-2dea420185e9" providerId="ADAL" clId="{3BF9182B-1513-4E11-923F-19B8C221D2FC}" dt="2021-10-07T15:00:17.679" v="251" actId="14100"/>
          <ac:picMkLst>
            <pc:docMk/>
            <pc:sldMk cId="2436495007" sldId="345"/>
            <ac:picMk id="7" creationId="{D69D2C00-9D00-4FF2-ADBF-61B11D10A323}"/>
          </ac:picMkLst>
        </pc:picChg>
        <pc:picChg chg="del">
          <ac:chgData name="Renzo Agustin Ciampi" userId="1384a18b-cd64-42f4-8377-2dea420185e9" providerId="ADAL" clId="{3BF9182B-1513-4E11-923F-19B8C221D2FC}" dt="2021-10-07T15:02:12.519" v="272" actId="478"/>
          <ac:picMkLst>
            <pc:docMk/>
            <pc:sldMk cId="2436495007" sldId="345"/>
            <ac:picMk id="9" creationId="{2C450582-0204-4270-AB01-847DF0EAFB7B}"/>
          </ac:picMkLst>
        </pc:picChg>
        <pc:picChg chg="add mod">
          <ac:chgData name="Renzo Agustin Ciampi" userId="1384a18b-cd64-42f4-8377-2dea420185e9" providerId="ADAL" clId="{3BF9182B-1513-4E11-923F-19B8C221D2FC}" dt="2021-10-07T15:02:31.559" v="277" actId="1076"/>
          <ac:picMkLst>
            <pc:docMk/>
            <pc:sldMk cId="2436495007" sldId="345"/>
            <ac:picMk id="13" creationId="{125207EB-F774-4CED-9834-DA6D00588306}"/>
          </ac:picMkLst>
        </pc:picChg>
      </pc:sldChg>
      <pc:sldChg chg="del">
        <pc:chgData name="Renzo Agustin Ciampi" userId="1384a18b-cd64-42f4-8377-2dea420185e9" providerId="ADAL" clId="{3BF9182B-1513-4E11-923F-19B8C221D2FC}" dt="2021-10-07T15:02:39.872" v="279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3BF9182B-1513-4E11-923F-19B8C221D2FC}" dt="2021-10-07T15:02:41.206" v="280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21BE74D1-B4C2-4A0C-AC18-EB243E26FA26}"/>
    <pc:docChg chg="custSel delSld modSld">
      <pc:chgData name="Renzo Agustin Ciampi" userId="1384a18b-cd64-42f4-8377-2dea420185e9" providerId="ADAL" clId="{21BE74D1-B4C2-4A0C-AC18-EB243E26FA26}" dt="2021-11-05T14:42:46.401" v="359" actId="27918"/>
      <pc:docMkLst>
        <pc:docMk/>
      </pc:docMkLst>
      <pc:sldChg chg="modSp mod">
        <pc:chgData name="Renzo Agustin Ciampi" userId="1384a18b-cd64-42f4-8377-2dea420185e9" providerId="ADAL" clId="{21BE74D1-B4C2-4A0C-AC18-EB243E26FA26}" dt="2021-11-05T12:41:53.550" v="8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21BE74D1-B4C2-4A0C-AC18-EB243E26FA26}" dt="2021-11-05T12:41:53.550" v="8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21BE74D1-B4C2-4A0C-AC18-EB243E26FA26}" dt="2021-11-05T14:23:40.796" v="353" actId="27918"/>
        <pc:sldMkLst>
          <pc:docMk/>
          <pc:sldMk cId="1680939394" sldId="338"/>
        </pc:sldMkLst>
        <pc:spChg chg="mod">
          <ac:chgData name="Renzo Agustin Ciampi" userId="1384a18b-cd64-42f4-8377-2dea420185e9" providerId="ADAL" clId="{21BE74D1-B4C2-4A0C-AC18-EB243E26FA26}" dt="2021-11-05T14:04:40.885" v="251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21BE74D1-B4C2-4A0C-AC18-EB243E26FA26}" dt="2021-11-05T14:06:46.348" v="270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21BE74D1-B4C2-4A0C-AC18-EB243E26FA26}" dt="2021-11-05T14:06:53.212" v="271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21BE74D1-B4C2-4A0C-AC18-EB243E26FA26}" dt="2021-11-05T13:04:09.842" v="105" actId="20577"/>
          <ac:spMkLst>
            <pc:docMk/>
            <pc:sldMk cId="1680939394" sldId="338"/>
            <ac:spMk id="15" creationId="{67CC0F3A-8BE0-4CA8-88FE-B146E6FA727D}"/>
          </ac:spMkLst>
        </pc:spChg>
        <pc:graphicFrameChg chg="add del mod">
          <ac:chgData name="Renzo Agustin Ciampi" userId="1384a18b-cd64-42f4-8377-2dea420185e9" providerId="ADAL" clId="{21BE74D1-B4C2-4A0C-AC18-EB243E26FA26}" dt="2021-11-05T13:31:20.454" v="218" actId="478"/>
          <ac:graphicFrameMkLst>
            <pc:docMk/>
            <pc:sldMk cId="1680939394" sldId="338"/>
            <ac:graphicFrameMk id="10" creationId="{49C51DB9-AD59-4B95-B367-28B6389FA377}"/>
          </ac:graphicFrameMkLst>
        </pc:graphicFrameChg>
        <pc:graphicFrameChg chg="add del mod">
          <ac:chgData name="Renzo Agustin Ciampi" userId="1384a18b-cd64-42f4-8377-2dea420185e9" providerId="ADAL" clId="{21BE74D1-B4C2-4A0C-AC18-EB243E26FA26}" dt="2021-11-05T14:05:33.610" v="252" actId="478"/>
          <ac:graphicFrameMkLst>
            <pc:docMk/>
            <pc:sldMk cId="1680939394" sldId="338"/>
            <ac:graphicFrameMk id="13" creationId="{49C51DB9-AD59-4B95-B367-28B6389FA377}"/>
          </ac:graphicFrameMkLst>
        </pc:graphicFrameChg>
        <pc:graphicFrameChg chg="add mod">
          <ac:chgData name="Renzo Agustin Ciampi" userId="1384a18b-cd64-42f4-8377-2dea420185e9" providerId="ADAL" clId="{21BE74D1-B4C2-4A0C-AC18-EB243E26FA26}" dt="2021-11-05T14:06:28.413" v="266" actId="403"/>
          <ac:graphicFrameMkLst>
            <pc:docMk/>
            <pc:sldMk cId="1680939394" sldId="338"/>
            <ac:graphicFrameMk id="14" creationId="{49C51DB9-AD59-4B95-B367-28B6389FA377}"/>
          </ac:graphicFrameMkLst>
        </pc:graphicFrameChg>
        <pc:picChg chg="del">
          <ac:chgData name="Renzo Agustin Ciampi" userId="1384a18b-cd64-42f4-8377-2dea420185e9" providerId="ADAL" clId="{21BE74D1-B4C2-4A0C-AC18-EB243E26FA26}" dt="2021-11-05T12:43:45.113" v="52" actId="478"/>
          <ac:picMkLst>
            <pc:docMk/>
            <pc:sldMk cId="1680939394" sldId="338"/>
            <ac:picMk id="5" creationId="{DCD210C0-D5D2-4045-B514-CDB489739039}"/>
          </ac:picMkLst>
        </pc:picChg>
        <pc:picChg chg="add mod">
          <ac:chgData name="Renzo Agustin Ciampi" userId="1384a18b-cd64-42f4-8377-2dea420185e9" providerId="ADAL" clId="{21BE74D1-B4C2-4A0C-AC18-EB243E26FA26}" dt="2021-11-05T12:46:14.004" v="101" actId="1076"/>
          <ac:picMkLst>
            <pc:docMk/>
            <pc:sldMk cId="1680939394" sldId="338"/>
            <ac:picMk id="6" creationId="{2347A374-6E5B-47FA-A902-AFC0AAB38951}"/>
          </ac:picMkLst>
        </pc:picChg>
        <pc:picChg chg="del">
          <ac:chgData name="Renzo Agustin Ciampi" userId="1384a18b-cd64-42f4-8377-2dea420185e9" providerId="ADAL" clId="{21BE74D1-B4C2-4A0C-AC18-EB243E26FA26}" dt="2021-11-05T12:45:41.220" v="97" actId="478"/>
          <ac:picMkLst>
            <pc:docMk/>
            <pc:sldMk cId="1680939394" sldId="338"/>
            <ac:picMk id="11" creationId="{6D2F5587-7E68-413B-9064-A163AB012929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4:23:40.821" v="354" actId="27918"/>
        <pc:sldMkLst>
          <pc:docMk/>
          <pc:sldMk cId="3467669466" sldId="340"/>
        </pc:sldMkLst>
        <pc:spChg chg="mod">
          <ac:chgData name="Renzo Agustin Ciampi" userId="1384a18b-cd64-42f4-8377-2dea420185e9" providerId="ADAL" clId="{21BE74D1-B4C2-4A0C-AC18-EB243E26FA26}" dt="2021-11-05T13:06:02.306" v="113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21BE74D1-B4C2-4A0C-AC18-EB243E26FA26}" dt="2021-11-05T13:07:24.109" v="146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21BE74D1-B4C2-4A0C-AC18-EB243E26FA26}" dt="2021-11-05T13:06:40.056" v="124" actId="478"/>
          <ac:graphicFrameMkLst>
            <pc:docMk/>
            <pc:sldMk cId="3467669466" sldId="340"/>
            <ac:graphicFrameMk id="9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21BE74D1-B4C2-4A0C-AC18-EB243E26FA26}" dt="2021-11-05T13:07:07.938" v="139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picChg chg="add mod">
          <ac:chgData name="Renzo Agustin Ciampi" userId="1384a18b-cd64-42f4-8377-2dea420185e9" providerId="ADAL" clId="{21BE74D1-B4C2-4A0C-AC18-EB243E26FA26}" dt="2021-11-05T13:05:52.026" v="111" actId="1076"/>
          <ac:picMkLst>
            <pc:docMk/>
            <pc:sldMk cId="3467669466" sldId="340"/>
            <ac:picMk id="3" creationId="{3B3995AF-9292-45C5-952F-92F148EF0566}"/>
          </ac:picMkLst>
        </pc:picChg>
        <pc:picChg chg="del">
          <ac:chgData name="Renzo Agustin Ciampi" userId="1384a18b-cd64-42f4-8377-2dea420185e9" providerId="ADAL" clId="{21BE74D1-B4C2-4A0C-AC18-EB243E26FA26}" dt="2021-11-05T13:05:32.794" v="106" actId="478"/>
          <ac:picMkLst>
            <pc:docMk/>
            <pc:sldMk cId="3467669466" sldId="340"/>
            <ac:picMk id="4" creationId="{A5F1B652-E87B-4011-95B8-02BC7294F856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4:42:46.401" v="359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21BE74D1-B4C2-4A0C-AC18-EB243E26FA26}" dt="2021-11-05T13:14:32.961" v="152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 mod">
          <ac:chgData name="Renzo Agustin Ciampi" userId="1384a18b-cd64-42f4-8377-2dea420185e9" providerId="ADAL" clId="{21BE74D1-B4C2-4A0C-AC18-EB243E26FA26}" dt="2021-11-05T13:14:18.918" v="149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21BE74D1-B4C2-4A0C-AC18-EB243E26FA26}" dt="2021-11-05T13:14:17.545" v="147" actId="478"/>
          <ac:picMkLst>
            <pc:docMk/>
            <pc:sldMk cId="1061219527" sldId="341"/>
            <ac:picMk id="3" creationId="{E2445E1C-5542-4215-8E58-5F8AD641A37B}"/>
          </ac:picMkLst>
        </pc:picChg>
        <pc:picChg chg="add mod">
          <ac:chgData name="Renzo Agustin Ciampi" userId="1384a18b-cd64-42f4-8377-2dea420185e9" providerId="ADAL" clId="{21BE74D1-B4C2-4A0C-AC18-EB243E26FA26}" dt="2021-11-05T13:14:49.169" v="156" actId="14100"/>
          <ac:picMkLst>
            <pc:docMk/>
            <pc:sldMk cId="1061219527" sldId="341"/>
            <ac:picMk id="4" creationId="{3A33518E-A0B0-4677-9864-A7F249506FA9}"/>
          </ac:picMkLst>
        </pc:picChg>
        <pc:picChg chg="add mod">
          <ac:chgData name="Renzo Agustin Ciampi" userId="1384a18b-cd64-42f4-8377-2dea420185e9" providerId="ADAL" clId="{21BE74D1-B4C2-4A0C-AC18-EB243E26FA26}" dt="2021-11-05T13:15:14.634" v="161" actId="1076"/>
          <ac:picMkLst>
            <pc:docMk/>
            <pc:sldMk cId="1061219527" sldId="341"/>
            <ac:picMk id="6" creationId="{8E53B139-79A2-483B-A465-7013DC3EC2E7}"/>
          </ac:picMkLst>
        </pc:picChg>
        <pc:picChg chg="del">
          <ac:chgData name="Renzo Agustin Ciampi" userId="1384a18b-cd64-42f4-8377-2dea420185e9" providerId="ADAL" clId="{21BE74D1-B4C2-4A0C-AC18-EB243E26FA26}" dt="2021-11-05T13:14:55.947" v="157" actId="478"/>
          <ac:picMkLst>
            <pc:docMk/>
            <pc:sldMk cId="1061219527" sldId="341"/>
            <ac:picMk id="7" creationId="{BD99F0F8-8C5D-4B8A-A6D4-BAE4DA2FCB0F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3:22:57.873" v="200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21BE74D1-B4C2-4A0C-AC18-EB243E26FA26}" dt="2021-11-05T13:15:26.841" v="168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21BE74D1-B4C2-4A0C-AC18-EB243E26FA26}" dt="2021-11-05T13:22:57.873" v="200" actId="20577"/>
          <ac:spMkLst>
            <pc:docMk/>
            <pc:sldMk cId="2271066821" sldId="342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21BE74D1-B4C2-4A0C-AC18-EB243E26FA26}" dt="2021-11-05T13:20:54.864" v="170" actId="478"/>
          <ac:picMkLst>
            <pc:docMk/>
            <pc:sldMk cId="2271066821" sldId="342"/>
            <ac:picMk id="3" creationId="{C42A915B-20F0-45F4-B969-CAF99B86A8D6}"/>
          </ac:picMkLst>
        </pc:picChg>
        <pc:picChg chg="add mod">
          <ac:chgData name="Renzo Agustin Ciampi" userId="1384a18b-cd64-42f4-8377-2dea420185e9" providerId="ADAL" clId="{21BE74D1-B4C2-4A0C-AC18-EB243E26FA26}" dt="2021-11-05T13:21:20.105" v="173" actId="14100"/>
          <ac:picMkLst>
            <pc:docMk/>
            <pc:sldMk cId="2271066821" sldId="342"/>
            <ac:picMk id="4" creationId="{1CC7EBB4-FD07-4872-9F8B-A7EA6C64A1DD}"/>
          </ac:picMkLst>
        </pc:picChg>
        <pc:picChg chg="del">
          <ac:chgData name="Renzo Agustin Ciampi" userId="1384a18b-cd64-42f4-8377-2dea420185e9" providerId="ADAL" clId="{21BE74D1-B4C2-4A0C-AC18-EB243E26FA26}" dt="2021-11-05T13:21:24.433" v="174" actId="478"/>
          <ac:picMkLst>
            <pc:docMk/>
            <pc:sldMk cId="2271066821" sldId="342"/>
            <ac:picMk id="6" creationId="{6F6C4D73-08B5-438F-B5B7-1C7CD2EC4F6E}"/>
          </ac:picMkLst>
        </pc:picChg>
        <pc:picChg chg="add mod">
          <ac:chgData name="Renzo Agustin Ciampi" userId="1384a18b-cd64-42f4-8377-2dea420185e9" providerId="ADAL" clId="{21BE74D1-B4C2-4A0C-AC18-EB243E26FA26}" dt="2021-11-05T13:21:59.176" v="182" actId="1076"/>
          <ac:picMkLst>
            <pc:docMk/>
            <pc:sldMk cId="2271066821" sldId="342"/>
            <ac:picMk id="7" creationId="{9842B517-2B40-4096-88F4-35831B0230CC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4:39:02.467" v="358" actId="27918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21BE74D1-B4C2-4A0C-AC18-EB243E26FA26}" dt="2021-11-05T14:17:44.300" v="299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21BE74D1-B4C2-4A0C-AC18-EB243E26FA26}" dt="2021-11-05T14:19:06.523" v="311" actId="14100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del">
          <ac:chgData name="Renzo Agustin Ciampi" userId="1384a18b-cd64-42f4-8377-2dea420185e9" providerId="ADAL" clId="{21BE74D1-B4C2-4A0C-AC18-EB243E26FA26}" dt="2021-11-05T14:17:38.023" v="296" actId="478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21BE74D1-B4C2-4A0C-AC18-EB243E26FA26}" dt="2021-11-05T14:18:06.104" v="304" actId="478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del">
          <ac:chgData name="Renzo Agustin Ciampi" userId="1384a18b-cd64-42f4-8377-2dea420185e9" providerId="ADAL" clId="{21BE74D1-B4C2-4A0C-AC18-EB243E26FA26}" dt="2021-11-05T14:17:36.404" v="295" actId="478"/>
          <ac:picMkLst>
            <pc:docMk/>
            <pc:sldMk cId="3240713180" sldId="343"/>
            <ac:picMk id="3" creationId="{70A8F72D-9599-4F34-9D0C-8903A8DE5655}"/>
          </ac:picMkLst>
        </pc:picChg>
        <pc:picChg chg="add mod">
          <ac:chgData name="Renzo Agustin Ciampi" userId="1384a18b-cd64-42f4-8377-2dea420185e9" providerId="ADAL" clId="{21BE74D1-B4C2-4A0C-AC18-EB243E26FA26}" dt="2021-11-05T14:18:00.748" v="302" actId="14100"/>
          <ac:picMkLst>
            <pc:docMk/>
            <pc:sldMk cId="3240713180" sldId="343"/>
            <ac:picMk id="4" creationId="{8313F1E3-2F50-42C7-A208-DFF7D12EF1AF}"/>
          </ac:picMkLst>
        </pc:picChg>
        <pc:picChg chg="del">
          <ac:chgData name="Renzo Agustin Ciampi" userId="1384a18b-cd64-42f4-8377-2dea420185e9" providerId="ADAL" clId="{21BE74D1-B4C2-4A0C-AC18-EB243E26FA26}" dt="2021-11-05T14:18:03.884" v="303" actId="478"/>
          <ac:picMkLst>
            <pc:docMk/>
            <pc:sldMk cId="3240713180" sldId="343"/>
            <ac:picMk id="6" creationId="{79151EE1-F97B-4098-8549-2999373CA358}"/>
          </ac:picMkLst>
        </pc:picChg>
        <pc:picChg chg="add mod">
          <ac:chgData name="Renzo Agustin Ciampi" userId="1384a18b-cd64-42f4-8377-2dea420185e9" providerId="ADAL" clId="{21BE74D1-B4C2-4A0C-AC18-EB243E26FA26}" dt="2021-11-05T14:19:20.595" v="314" actId="14100"/>
          <ac:picMkLst>
            <pc:docMk/>
            <pc:sldMk cId="3240713180" sldId="343"/>
            <ac:picMk id="7" creationId="{BA9A2F13-3038-43A9-AF04-FBA82441A662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4:13:51.902" v="293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21BE74D1-B4C2-4A0C-AC18-EB243E26FA26}" dt="2021-11-05T14:13:43.533" v="285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21BE74D1-B4C2-4A0C-AC18-EB243E26FA26}" dt="2021-11-05T14:07:17.621" v="276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21BE74D1-B4C2-4A0C-AC18-EB243E26FA26}" dt="2021-11-05T14:13:51.902" v="293" actId="20577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picChg chg="del">
          <ac:chgData name="Renzo Agustin Ciampi" userId="1384a18b-cd64-42f4-8377-2dea420185e9" providerId="ADAL" clId="{21BE74D1-B4C2-4A0C-AC18-EB243E26FA26}" dt="2021-11-05T14:07:06.765" v="272" actId="478"/>
          <ac:picMkLst>
            <pc:docMk/>
            <pc:sldMk cId="294403478" sldId="344"/>
            <ac:picMk id="3" creationId="{777C85AD-5ACC-4041-8E3C-8491B3835257}"/>
          </ac:picMkLst>
        </pc:picChg>
        <pc:picChg chg="add mod">
          <ac:chgData name="Renzo Agustin Ciampi" userId="1384a18b-cd64-42f4-8377-2dea420185e9" providerId="ADAL" clId="{21BE74D1-B4C2-4A0C-AC18-EB243E26FA26}" dt="2021-11-05T14:08:26.164" v="279" actId="14100"/>
          <ac:picMkLst>
            <pc:docMk/>
            <pc:sldMk cId="294403478" sldId="344"/>
            <ac:picMk id="4" creationId="{BB8E6420-3E0B-4954-833A-BC8BEF5B3058}"/>
          </ac:picMkLst>
        </pc:picChg>
      </pc:sldChg>
      <pc:sldChg chg="addSp delSp modSp mod">
        <pc:chgData name="Renzo Agustin Ciampi" userId="1384a18b-cd64-42f4-8377-2dea420185e9" providerId="ADAL" clId="{21BE74D1-B4C2-4A0C-AC18-EB243E26FA26}" dt="2021-11-05T14:23:35.774" v="352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21BE74D1-B4C2-4A0C-AC18-EB243E26FA26}" dt="2021-11-05T14:23:35.774" v="352" actId="20577"/>
          <ac:spMkLst>
            <pc:docMk/>
            <pc:sldMk cId="2436495007" sldId="345"/>
            <ac:spMk id="14" creationId="{79F43255-1981-4520-ADCC-FA0AE6410ED7}"/>
          </ac:spMkLst>
        </pc:spChg>
        <pc:graphicFrameChg chg="add del mod">
          <ac:chgData name="Renzo Agustin Ciampi" userId="1384a18b-cd64-42f4-8377-2dea420185e9" providerId="ADAL" clId="{21BE74D1-B4C2-4A0C-AC18-EB243E26FA26}" dt="2021-11-05T14:22:42.466" v="329" actId="478"/>
          <ac:graphicFrameMkLst>
            <pc:docMk/>
            <pc:sldMk cId="2436495007" sldId="345"/>
            <ac:graphicFrameMk id="15" creationId="{9639B963-4AB8-42B1-B210-F8FFC6A67698}"/>
          </ac:graphicFrameMkLst>
        </pc:graphicFrameChg>
        <pc:picChg chg="del">
          <ac:chgData name="Renzo Agustin Ciampi" userId="1384a18b-cd64-42f4-8377-2dea420185e9" providerId="ADAL" clId="{21BE74D1-B4C2-4A0C-AC18-EB243E26FA26}" dt="2021-11-05T14:21:46.987" v="318" actId="478"/>
          <ac:picMkLst>
            <pc:docMk/>
            <pc:sldMk cId="2436495007" sldId="345"/>
            <ac:picMk id="3" creationId="{11DCB799-2AA3-4B1E-8E6B-7D7C8B51D9E2}"/>
          </ac:picMkLst>
        </pc:picChg>
        <pc:picChg chg="add mod">
          <ac:chgData name="Renzo Agustin Ciampi" userId="1384a18b-cd64-42f4-8377-2dea420185e9" providerId="ADAL" clId="{21BE74D1-B4C2-4A0C-AC18-EB243E26FA26}" dt="2021-11-05T14:22:02.962" v="321" actId="14100"/>
          <ac:picMkLst>
            <pc:docMk/>
            <pc:sldMk cId="2436495007" sldId="345"/>
            <ac:picMk id="4" creationId="{BD9D9840-C648-415B-B911-10C86CBBA70C}"/>
          </ac:picMkLst>
        </pc:picChg>
        <pc:picChg chg="add mod">
          <ac:chgData name="Renzo Agustin Ciampi" userId="1384a18b-cd64-42f4-8377-2dea420185e9" providerId="ADAL" clId="{21BE74D1-B4C2-4A0C-AC18-EB243E26FA26}" dt="2021-11-05T14:22:28.923" v="326" actId="1076"/>
          <ac:picMkLst>
            <pc:docMk/>
            <pc:sldMk cId="2436495007" sldId="345"/>
            <ac:picMk id="6" creationId="{F14D3BD9-0FDA-48AB-AB04-197FE041DAEC}"/>
          </ac:picMkLst>
        </pc:picChg>
        <pc:picChg chg="del">
          <ac:chgData name="Renzo Agustin Ciampi" userId="1384a18b-cd64-42f4-8377-2dea420185e9" providerId="ADAL" clId="{21BE74D1-B4C2-4A0C-AC18-EB243E26FA26}" dt="2021-11-05T14:22:08.212" v="322" actId="478"/>
          <ac:picMkLst>
            <pc:docMk/>
            <pc:sldMk cId="2436495007" sldId="345"/>
            <ac:picMk id="7" creationId="{D69D2C00-9D00-4FF2-ADBF-61B11D10A323}"/>
          </ac:picMkLst>
        </pc:picChg>
        <pc:picChg chg="add mod">
          <ac:chgData name="Renzo Agustin Ciampi" userId="1384a18b-cd64-42f4-8377-2dea420185e9" providerId="ADAL" clId="{21BE74D1-B4C2-4A0C-AC18-EB243E26FA26}" dt="2021-11-05T14:22:56.291" v="334" actId="1076"/>
          <ac:picMkLst>
            <pc:docMk/>
            <pc:sldMk cId="2436495007" sldId="345"/>
            <ac:picMk id="11" creationId="{E400A09E-4B11-48B2-BC10-57C9C23170A0}"/>
          </ac:picMkLst>
        </pc:picChg>
        <pc:picChg chg="del">
          <ac:chgData name="Renzo Agustin Ciampi" userId="1384a18b-cd64-42f4-8377-2dea420185e9" providerId="ADAL" clId="{21BE74D1-B4C2-4A0C-AC18-EB243E26FA26}" dt="2021-11-05T14:22:44.123" v="330" actId="478"/>
          <ac:picMkLst>
            <pc:docMk/>
            <pc:sldMk cId="2436495007" sldId="345"/>
            <ac:picMk id="13" creationId="{125207EB-F774-4CED-9834-DA6D00588306}"/>
          </ac:picMkLst>
        </pc:picChg>
      </pc:sldChg>
      <pc:sldChg chg="del">
        <pc:chgData name="Renzo Agustin Ciampi" userId="1384a18b-cd64-42f4-8377-2dea420185e9" providerId="ADAL" clId="{21BE74D1-B4C2-4A0C-AC18-EB243E26FA26}" dt="2021-11-05T14:23:40.827" v="355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21BE74D1-B4C2-4A0C-AC18-EB243E26FA26}" dt="2021-11-05T14:23:41.952" v="356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2777D054-7B26-4BE9-A0D0-B1BFCDCD321A}"/>
    <pc:docChg chg="undo custSel addSld delSld modSld">
      <pc:chgData name="Renzo Agustin Ciampi" userId="1384a18b-cd64-42f4-8377-2dea420185e9" providerId="ADAL" clId="{2777D054-7B26-4BE9-A0D0-B1BFCDCD321A}" dt="2020-06-17T20:09:45.427" v="1489" actId="27918"/>
      <pc:docMkLst>
        <pc:docMk/>
      </pc:docMkLst>
      <pc:sldChg chg="addSp delSp modSp mod">
        <pc:chgData name="Renzo Agustin Ciampi" userId="1384a18b-cd64-42f4-8377-2dea420185e9" providerId="ADAL" clId="{2777D054-7B26-4BE9-A0D0-B1BFCDCD321A}" dt="2020-06-12T19:42:11.110" v="985" actId="20577"/>
        <pc:sldMkLst>
          <pc:docMk/>
          <pc:sldMk cId="28200872" sldId="256"/>
        </pc:sldMkLst>
        <pc:spChg chg="mod">
          <ac:chgData name="Renzo Agustin Ciampi" userId="1384a18b-cd64-42f4-8377-2dea420185e9" providerId="ADAL" clId="{2777D054-7B26-4BE9-A0D0-B1BFCDCD321A}" dt="2020-06-12T19:42:11.110" v="985" actId="20577"/>
          <ac:spMkLst>
            <pc:docMk/>
            <pc:sldMk cId="28200872" sldId="256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2777D054-7B26-4BE9-A0D0-B1BFCDCD321A}" dt="2020-06-12T18:42:38.787" v="144" actId="20577"/>
          <ac:spMkLst>
            <pc:docMk/>
            <pc:sldMk cId="28200872" sldId="256"/>
            <ac:spMk id="9" creationId="{3C94CEF5-9D4E-4746-AB78-F74A1D0BAA5C}"/>
          </ac:spMkLst>
        </pc:spChg>
        <pc:graphicFrameChg chg="add mod">
          <ac:chgData name="Renzo Agustin Ciampi" userId="1384a18b-cd64-42f4-8377-2dea420185e9" providerId="ADAL" clId="{2777D054-7B26-4BE9-A0D0-B1BFCDCD321A}" dt="2020-06-12T19:07:26.198" v="163" actId="1076"/>
          <ac:graphicFrameMkLst>
            <pc:docMk/>
            <pc:sldMk cId="28200872" sldId="256"/>
            <ac:graphicFrameMk id="7" creationId="{00CC2EE1-0852-41E9-9D1B-A5D4A3E28537}"/>
          </ac:graphicFrameMkLst>
        </pc:graphicFrameChg>
        <pc:graphicFrameChg chg="mod modGraphic">
          <ac:chgData name="Renzo Agustin Ciampi" userId="1384a18b-cd64-42f4-8377-2dea420185e9" providerId="ADAL" clId="{2777D054-7B26-4BE9-A0D0-B1BFCDCD321A}" dt="2020-06-12T18:46:40.792" v="152" actId="108"/>
          <ac:graphicFrameMkLst>
            <pc:docMk/>
            <pc:sldMk cId="28200872" sldId="256"/>
            <ac:graphicFrameMk id="11" creationId="{F6A2654D-14BE-48AA-A7B3-208B2E8D71D7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2T18:40:25.700" v="4" actId="478"/>
          <ac:graphicFrameMkLst>
            <pc:docMk/>
            <pc:sldMk cId="28200872" sldId="256"/>
            <ac:graphicFrameMk id="13" creationId="{00CC2EE1-0852-41E9-9D1B-A5D4A3E28537}"/>
          </ac:graphicFrameMkLst>
        </pc:graphicFrameChg>
      </pc:sldChg>
      <pc:sldChg chg="addSp delSp modSp mod">
        <pc:chgData name="Renzo Agustin Ciampi" userId="1384a18b-cd64-42f4-8377-2dea420185e9" providerId="ADAL" clId="{2777D054-7B26-4BE9-A0D0-B1BFCDCD321A}" dt="2020-06-12T19:42:18.153" v="996" actId="20577"/>
        <pc:sldMkLst>
          <pc:docMk/>
          <pc:sldMk cId="4002279377" sldId="257"/>
        </pc:sldMkLst>
        <pc:spChg chg="mod">
          <ac:chgData name="Renzo Agustin Ciampi" userId="1384a18b-cd64-42f4-8377-2dea420185e9" providerId="ADAL" clId="{2777D054-7B26-4BE9-A0D0-B1BFCDCD321A}" dt="2020-06-12T19:42:18.153" v="996" actId="20577"/>
          <ac:spMkLst>
            <pc:docMk/>
            <pc:sldMk cId="4002279377" sldId="257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2777D054-7B26-4BE9-A0D0-B1BFCDCD321A}" dt="2020-06-12T19:14:26.838" v="307" actId="14100"/>
          <ac:spMkLst>
            <pc:docMk/>
            <pc:sldMk cId="4002279377" sldId="257"/>
            <ac:spMk id="7" creationId="{7D6248C9-80CF-4B5B-8015-745C9444FC9D}"/>
          </ac:spMkLst>
        </pc:spChg>
        <pc:spChg chg="add mod">
          <ac:chgData name="Renzo Agustin Ciampi" userId="1384a18b-cd64-42f4-8377-2dea420185e9" providerId="ADAL" clId="{2777D054-7B26-4BE9-A0D0-B1BFCDCD321A}" dt="2020-06-12T19:17:28.347" v="464" actId="20577"/>
          <ac:spMkLst>
            <pc:docMk/>
            <pc:sldMk cId="4002279377" sldId="257"/>
            <ac:spMk id="12" creationId="{DE82BF71-98DF-4123-BF32-DDDBA4E0FA37}"/>
          </ac:spMkLst>
        </pc:spChg>
        <pc:spChg chg="mod">
          <ac:chgData name="Renzo Agustin Ciampi" userId="1384a18b-cd64-42f4-8377-2dea420185e9" providerId="ADAL" clId="{2777D054-7B26-4BE9-A0D0-B1BFCDCD321A}" dt="2020-06-12T19:08:47.790" v="207" actId="1076"/>
          <ac:spMkLst>
            <pc:docMk/>
            <pc:sldMk cId="4002279377" sldId="257"/>
            <ac:spMk id="14" creationId="{B3D68D1D-5456-4582-8B7A-55E6A54E5DF6}"/>
          </ac:spMkLst>
        </pc:spChg>
        <pc:spChg chg="mod">
          <ac:chgData name="Renzo Agustin Ciampi" userId="1384a18b-cd64-42f4-8377-2dea420185e9" providerId="ADAL" clId="{2777D054-7B26-4BE9-A0D0-B1BFCDCD321A}" dt="2020-06-12T19:12:37.445" v="273" actId="1076"/>
          <ac:spMkLst>
            <pc:docMk/>
            <pc:sldMk cId="4002279377" sldId="257"/>
            <ac:spMk id="16" creationId="{67BE4B0F-43D8-4CD0-8CD7-FCB5452CC9A0}"/>
          </ac:spMkLst>
        </pc:spChg>
        <pc:spChg chg="mod">
          <ac:chgData name="Renzo Agustin Ciampi" userId="1384a18b-cd64-42f4-8377-2dea420185e9" providerId="ADAL" clId="{2777D054-7B26-4BE9-A0D0-B1BFCDCD321A}" dt="2020-06-12T19:14:16.222" v="305" actId="14100"/>
          <ac:spMkLst>
            <pc:docMk/>
            <pc:sldMk cId="4002279377" sldId="257"/>
            <ac:spMk id="17" creationId="{41FCDC87-A0D6-41BA-A2AF-D61BF6299C60}"/>
          </ac:spMkLst>
        </pc:spChg>
        <pc:graphicFrameChg chg="mod modGraphic">
          <ac:chgData name="Renzo Agustin Ciampi" userId="1384a18b-cd64-42f4-8377-2dea420185e9" providerId="ADAL" clId="{2777D054-7B26-4BE9-A0D0-B1BFCDCD321A}" dt="2020-06-12T19:13:44.959" v="295" actId="403"/>
          <ac:graphicFrameMkLst>
            <pc:docMk/>
            <pc:sldMk cId="4002279377" sldId="257"/>
            <ac:graphicFrameMk id="2" creationId="{E32E145F-2F52-4D0E-BA18-019545BF0DD8}"/>
          </ac:graphicFrameMkLst>
        </pc:graphicFrameChg>
        <pc:graphicFrameChg chg="del modGraphic">
          <ac:chgData name="Renzo Agustin Ciampi" userId="1384a18b-cd64-42f4-8377-2dea420185e9" providerId="ADAL" clId="{2777D054-7B26-4BE9-A0D0-B1BFCDCD321A}" dt="2020-06-12T19:09:45.890" v="211" actId="478"/>
          <ac:graphicFrameMkLst>
            <pc:docMk/>
            <pc:sldMk cId="4002279377" sldId="257"/>
            <ac:graphicFrameMk id="3" creationId="{7C836A87-6E2C-4D0B-B747-9FA3411F3451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2T19:13:47.822" v="296" actId="403"/>
          <ac:graphicFrameMkLst>
            <pc:docMk/>
            <pc:sldMk cId="4002279377" sldId="257"/>
            <ac:graphicFrameMk id="4" creationId="{2092A0F0-5E7D-40F7-BDF5-FBE3D27B6DAC}"/>
          </ac:graphicFrameMkLst>
        </pc:graphicFrameChg>
        <pc:graphicFrameChg chg="del mod">
          <ac:chgData name="Renzo Agustin Ciampi" userId="1384a18b-cd64-42f4-8377-2dea420185e9" providerId="ADAL" clId="{2777D054-7B26-4BE9-A0D0-B1BFCDCD321A}" dt="2020-06-12T19:09:49.123" v="212" actId="478"/>
          <ac:graphicFrameMkLst>
            <pc:docMk/>
            <pc:sldMk cId="4002279377" sldId="257"/>
            <ac:graphicFrameMk id="5" creationId="{66CD3DF6-DB75-4E92-8BB1-9BFA85FE04C4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2T19:14:10.821" v="303" actId="14734"/>
          <ac:graphicFrameMkLst>
            <pc:docMk/>
            <pc:sldMk cId="4002279377" sldId="257"/>
            <ac:graphicFrameMk id="8" creationId="{ED3C7DCE-341B-47EF-A1E4-A0927CAF4628}"/>
          </ac:graphicFrameMkLst>
        </pc:graphicFrameChg>
        <pc:graphicFrameChg chg="add mod">
          <ac:chgData name="Renzo Agustin Ciampi" userId="1384a18b-cd64-42f4-8377-2dea420185e9" providerId="ADAL" clId="{2777D054-7B26-4BE9-A0D0-B1BFCDCD321A}" dt="2020-06-12T19:16:43.774" v="462"/>
          <ac:graphicFrameMkLst>
            <pc:docMk/>
            <pc:sldMk cId="4002279377" sldId="257"/>
            <ac:graphicFrameMk id="13" creationId="{22883F8B-F269-4545-9889-047E97985559}"/>
          </ac:graphicFrameMkLst>
        </pc:graphicFrameChg>
      </pc:sldChg>
      <pc:sldChg chg="addSp delSp modSp mod">
        <pc:chgData name="Renzo Agustin Ciampi" userId="1384a18b-cd64-42f4-8377-2dea420185e9" providerId="ADAL" clId="{2777D054-7B26-4BE9-A0D0-B1BFCDCD321A}" dt="2020-06-12T19:42:24.919" v="1007" actId="20577"/>
        <pc:sldMkLst>
          <pc:docMk/>
          <pc:sldMk cId="2802702961" sldId="258"/>
        </pc:sldMkLst>
        <pc:spChg chg="mod">
          <ac:chgData name="Renzo Agustin Ciampi" userId="1384a18b-cd64-42f4-8377-2dea420185e9" providerId="ADAL" clId="{2777D054-7B26-4BE9-A0D0-B1BFCDCD321A}" dt="2020-06-12T19:42:24.919" v="1007" actId="20577"/>
          <ac:spMkLst>
            <pc:docMk/>
            <pc:sldMk cId="2802702961" sldId="258"/>
            <ac:spMk id="6" creationId="{1004C479-5DC6-4904-964C-8504D50EF1A1}"/>
          </ac:spMkLst>
        </pc:spChg>
        <pc:spChg chg="mod">
          <ac:chgData name="Renzo Agustin Ciampi" userId="1384a18b-cd64-42f4-8377-2dea420185e9" providerId="ADAL" clId="{2777D054-7B26-4BE9-A0D0-B1BFCDCD321A}" dt="2020-06-12T19:40:31.166" v="962" actId="14100"/>
          <ac:spMkLst>
            <pc:docMk/>
            <pc:sldMk cId="2802702961" sldId="258"/>
            <ac:spMk id="7" creationId="{7D6248C9-80CF-4B5B-8015-745C9444FC9D}"/>
          </ac:spMkLst>
        </pc:spChg>
        <pc:spChg chg="mod">
          <ac:chgData name="Renzo Agustin Ciampi" userId="1384a18b-cd64-42f4-8377-2dea420185e9" providerId="ADAL" clId="{2777D054-7B26-4BE9-A0D0-B1BFCDCD321A}" dt="2020-06-12T19:36:17.533" v="714" actId="1076"/>
          <ac:spMkLst>
            <pc:docMk/>
            <pc:sldMk cId="2802702961" sldId="258"/>
            <ac:spMk id="9" creationId="{2B0D3344-7527-4429-A614-B5965357FFBA}"/>
          </ac:spMkLst>
        </pc:spChg>
        <pc:spChg chg="mod">
          <ac:chgData name="Renzo Agustin Ciampi" userId="1384a18b-cd64-42f4-8377-2dea420185e9" providerId="ADAL" clId="{2777D054-7B26-4BE9-A0D0-B1BFCDCD321A}" dt="2020-06-12T19:40:21.676" v="956" actId="20577"/>
          <ac:spMkLst>
            <pc:docMk/>
            <pc:sldMk cId="2802702961" sldId="258"/>
            <ac:spMk id="10" creationId="{B8B98EE1-C361-47D1-B69E-5049673B3FA0}"/>
          </ac:spMkLst>
        </pc:spChg>
        <pc:spChg chg="add mod">
          <ac:chgData name="Renzo Agustin Ciampi" userId="1384a18b-cd64-42f4-8377-2dea420185e9" providerId="ADAL" clId="{2777D054-7B26-4BE9-A0D0-B1BFCDCD321A}" dt="2020-06-12T19:40:26.248" v="960" actId="20577"/>
          <ac:spMkLst>
            <pc:docMk/>
            <pc:sldMk cId="2802702961" sldId="258"/>
            <ac:spMk id="12" creationId="{9F66ED8D-F22C-4221-90B8-F3478D40568F}"/>
          </ac:spMkLst>
        </pc:spChg>
        <pc:graphicFrameChg chg="add mod modGraphic">
          <ac:chgData name="Renzo Agustin Ciampi" userId="1384a18b-cd64-42f4-8377-2dea420185e9" providerId="ADAL" clId="{2777D054-7B26-4BE9-A0D0-B1BFCDCD321A}" dt="2020-06-12T19:36:53.734" v="722" actId="207"/>
          <ac:graphicFrameMkLst>
            <pc:docMk/>
            <pc:sldMk cId="2802702961" sldId="258"/>
            <ac:graphicFrameMk id="2" creationId="{5967435E-B1F8-4742-9A0B-BB66A362E058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2T19:39:45.733" v="843" actId="1076"/>
          <ac:graphicFrameMkLst>
            <pc:docMk/>
            <pc:sldMk cId="2802702961" sldId="258"/>
            <ac:graphicFrameMk id="3" creationId="{59A7475F-E1B5-486B-95F7-CB14930F76D5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2T19:31:57.622" v="578" actId="478"/>
          <ac:graphicFrameMkLst>
            <pc:docMk/>
            <pc:sldMk cId="2802702961" sldId="258"/>
            <ac:graphicFrameMk id="4" creationId="{AA0C1DB1-3169-4996-803F-90B67BF40EB7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2T19:39:43.621" v="842" actId="1076"/>
          <ac:graphicFrameMkLst>
            <pc:docMk/>
            <pc:sldMk cId="2802702961" sldId="258"/>
            <ac:graphicFrameMk id="5" creationId="{A3CBD6B9-3FDF-4CBC-A3CF-01C4BE7A4CB4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2T19:35:20.828" v="685" actId="478"/>
          <ac:graphicFrameMkLst>
            <pc:docMk/>
            <pc:sldMk cId="2802702961" sldId="258"/>
            <ac:graphicFrameMk id="8" creationId="{B5C0906A-3084-4714-AEA2-59F378B8CE90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2T19:36:20.803" v="715" actId="478"/>
          <ac:graphicFrameMkLst>
            <pc:docMk/>
            <pc:sldMk cId="2802702961" sldId="258"/>
            <ac:graphicFrameMk id="11" creationId="{45C1D390-A252-41D2-9041-7F9095C46625}"/>
          </ac:graphicFrameMkLst>
        </pc:graphicFrameChg>
      </pc:sldChg>
      <pc:sldChg chg="del">
        <pc:chgData name="Renzo Agustin Ciampi" userId="1384a18b-cd64-42f4-8377-2dea420185e9" providerId="ADAL" clId="{2777D054-7B26-4BE9-A0D0-B1BFCDCD321A}" dt="2020-06-12T19:41:09.249" v="967" actId="2696"/>
        <pc:sldMkLst>
          <pc:docMk/>
          <pc:sldMk cId="3628310172" sldId="259"/>
        </pc:sldMkLst>
      </pc:sldChg>
      <pc:sldChg chg="addSp delSp modSp add mod setBg">
        <pc:chgData name="Renzo Agustin Ciampi" userId="1384a18b-cd64-42f4-8377-2dea420185e9" providerId="ADAL" clId="{2777D054-7B26-4BE9-A0D0-B1BFCDCD321A}" dt="2020-06-17T20:09:45.427" v="1489" actId="27918"/>
        <pc:sldMkLst>
          <pc:docMk/>
          <pc:sldMk cId="3663571007" sldId="259"/>
        </pc:sldMkLst>
        <pc:spChg chg="mod">
          <ac:chgData name="Renzo Agustin Ciampi" userId="1384a18b-cd64-42f4-8377-2dea420185e9" providerId="ADAL" clId="{2777D054-7B26-4BE9-A0D0-B1BFCDCD321A}" dt="2020-06-17T13:42:24.215" v="1444" actId="14100"/>
          <ac:spMkLst>
            <pc:docMk/>
            <pc:sldMk cId="3663571007" sldId="259"/>
            <ac:spMk id="7" creationId="{7D6248C9-80CF-4B5B-8015-745C9444FC9D}"/>
          </ac:spMkLst>
        </pc:spChg>
        <pc:spChg chg="add del mod">
          <ac:chgData name="Renzo Agustin Ciampi" userId="1384a18b-cd64-42f4-8377-2dea420185e9" providerId="ADAL" clId="{2777D054-7B26-4BE9-A0D0-B1BFCDCD321A}" dt="2020-06-17T13:36:50.393" v="1236" actId="404"/>
          <ac:spMkLst>
            <pc:docMk/>
            <pc:sldMk cId="3663571007" sldId="259"/>
            <ac:spMk id="9" creationId="{2B0D3344-7527-4429-A614-B5965357FFBA}"/>
          </ac:spMkLst>
        </pc:spChg>
        <pc:spChg chg="del">
          <ac:chgData name="Renzo Agustin Ciampi" userId="1384a18b-cd64-42f4-8377-2dea420185e9" providerId="ADAL" clId="{2777D054-7B26-4BE9-A0D0-B1BFCDCD321A}" dt="2020-06-17T13:30:17.516" v="1011" actId="478"/>
          <ac:spMkLst>
            <pc:docMk/>
            <pc:sldMk cId="3663571007" sldId="259"/>
            <ac:spMk id="10" creationId="{B8B98EE1-C361-47D1-B69E-5049673B3FA0}"/>
          </ac:spMkLst>
        </pc:spChg>
        <pc:spChg chg="del">
          <ac:chgData name="Renzo Agustin Ciampi" userId="1384a18b-cd64-42f4-8377-2dea420185e9" providerId="ADAL" clId="{2777D054-7B26-4BE9-A0D0-B1BFCDCD321A}" dt="2020-06-17T13:30:22.677" v="1013" actId="478"/>
          <ac:spMkLst>
            <pc:docMk/>
            <pc:sldMk cId="3663571007" sldId="259"/>
            <ac:spMk id="12" creationId="{9F66ED8D-F22C-4221-90B8-F3478D40568F}"/>
          </ac:spMkLst>
        </pc:spChg>
        <pc:spChg chg="add mod">
          <ac:chgData name="Renzo Agustin Ciampi" userId="1384a18b-cd64-42f4-8377-2dea420185e9" providerId="ADAL" clId="{2777D054-7B26-4BE9-A0D0-B1BFCDCD321A}" dt="2020-06-17T13:59:16.661" v="1478" actId="1076"/>
          <ac:spMkLst>
            <pc:docMk/>
            <pc:sldMk cId="3663571007" sldId="259"/>
            <ac:spMk id="13" creationId="{109822F3-5844-48B4-8073-D455A9A7C8BF}"/>
          </ac:spMkLst>
        </pc:spChg>
        <pc:graphicFrameChg chg="del">
          <ac:chgData name="Renzo Agustin Ciampi" userId="1384a18b-cd64-42f4-8377-2dea420185e9" providerId="ADAL" clId="{2777D054-7B26-4BE9-A0D0-B1BFCDCD321A}" dt="2020-06-17T13:34:14.146" v="1176" actId="478"/>
          <ac:graphicFrameMkLst>
            <pc:docMk/>
            <pc:sldMk cId="3663571007" sldId="259"/>
            <ac:graphicFrameMk id="2" creationId="{5967435E-B1F8-4742-9A0B-BB66A362E058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7T13:30:19.604" v="1012" actId="478"/>
          <ac:graphicFrameMkLst>
            <pc:docMk/>
            <pc:sldMk cId="3663571007" sldId="259"/>
            <ac:graphicFrameMk id="3" creationId="{59A7475F-E1B5-486B-95F7-CB14930F76D5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7T13:36:00.612" v="1200" actId="122"/>
          <ac:graphicFrameMkLst>
            <pc:docMk/>
            <pc:sldMk cId="3663571007" sldId="259"/>
            <ac:graphicFrameMk id="4" creationId="{410D6D01-CB0A-4AC4-BDD1-DB45B20475BA}"/>
          </ac:graphicFrameMkLst>
        </pc:graphicFrameChg>
        <pc:graphicFrameChg chg="del">
          <ac:chgData name="Renzo Agustin Ciampi" userId="1384a18b-cd64-42f4-8377-2dea420185e9" providerId="ADAL" clId="{2777D054-7B26-4BE9-A0D0-B1BFCDCD321A}" dt="2020-06-17T13:30:26.077" v="1014" actId="478"/>
          <ac:graphicFrameMkLst>
            <pc:docMk/>
            <pc:sldMk cId="3663571007" sldId="259"/>
            <ac:graphicFrameMk id="5" creationId="{A3CBD6B9-3FDF-4CBC-A3CF-01C4BE7A4CB4}"/>
          </ac:graphicFrameMkLst>
        </pc:graphicFrameChg>
        <pc:graphicFrameChg chg="add mod modGraphic">
          <ac:chgData name="Renzo Agustin Ciampi" userId="1384a18b-cd64-42f4-8377-2dea420185e9" providerId="ADAL" clId="{2777D054-7B26-4BE9-A0D0-B1BFCDCD321A}" dt="2020-06-17T13:59:20.436" v="1479" actId="1076"/>
          <ac:graphicFrameMkLst>
            <pc:docMk/>
            <pc:sldMk cId="3663571007" sldId="259"/>
            <ac:graphicFrameMk id="8" creationId="{9402CF9C-E1DA-420A-B10F-964224B9510C}"/>
          </ac:graphicFrameMkLst>
        </pc:graphicFrameChg>
        <pc:graphicFrameChg chg="add mod">
          <ac:chgData name="Renzo Agustin Ciampi" userId="1384a18b-cd64-42f4-8377-2dea420185e9" providerId="ADAL" clId="{2777D054-7B26-4BE9-A0D0-B1BFCDCD321A}" dt="2020-06-17T13:59:12.788" v="1477" actId="1076"/>
          <ac:graphicFrameMkLst>
            <pc:docMk/>
            <pc:sldMk cId="3663571007" sldId="259"/>
            <ac:graphicFrameMk id="11" creationId="{248AB27D-266D-49D6-968F-C60900220308}"/>
          </ac:graphicFrameMkLst>
        </pc:graphicFrameChg>
      </pc:sldChg>
      <pc:sldChg chg="del">
        <pc:chgData name="Renzo Agustin Ciampi" userId="1384a18b-cd64-42f4-8377-2dea420185e9" providerId="ADAL" clId="{2777D054-7B26-4BE9-A0D0-B1BFCDCD321A}" dt="2020-06-12T19:41:20.509" v="968" actId="2696"/>
        <pc:sldMkLst>
          <pc:docMk/>
          <pc:sldMk cId="3169530679" sldId="260"/>
        </pc:sldMkLst>
      </pc:sldChg>
    </pc:docChg>
  </pc:docChgLst>
  <pc:docChgLst>
    <pc:chgData name="Renzo Agustin Ciampi" userId="1384a18b-cd64-42f4-8377-2dea420185e9" providerId="ADAL" clId="{E8E1434A-BAED-4471-A898-8E2F19D544E6}"/>
    <pc:docChg chg="undo custSel addSld delSld modSld">
      <pc:chgData name="Renzo Agustin Ciampi" userId="1384a18b-cd64-42f4-8377-2dea420185e9" providerId="ADAL" clId="{E8E1434A-BAED-4471-A898-8E2F19D544E6}" dt="2021-06-17T18:36:00.277" v="332" actId="20577"/>
      <pc:docMkLst>
        <pc:docMk/>
      </pc:docMkLst>
      <pc:sldChg chg="addSp delSp modSp mod">
        <pc:chgData name="Renzo Agustin Ciampi" userId="1384a18b-cd64-42f4-8377-2dea420185e9" providerId="ADAL" clId="{E8E1434A-BAED-4471-A898-8E2F19D544E6}" dt="2021-06-07T12:26:20.865" v="62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E8E1434A-BAED-4471-A898-8E2F19D544E6}" dt="2021-06-07T12:25:36.811" v="44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E8E1434A-BAED-4471-A898-8E2F19D544E6}" dt="2021-06-07T12:24:22.400" v="7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E8E1434A-BAED-4471-A898-8E2F19D544E6}" dt="2021-06-07T12:24:27.736" v="8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E8E1434A-BAED-4471-A898-8E2F19D544E6}" dt="2021-06-07T12:26:20.865" v="62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E8E1434A-BAED-4471-A898-8E2F19D544E6}" dt="2021-06-07T12:24:11.775" v="4" actId="1076"/>
          <ac:picMkLst>
            <pc:docMk/>
            <pc:sldMk cId="1680939394" sldId="338"/>
            <ac:picMk id="5" creationId="{2FDB231A-33B3-4827-B746-622BECFAE74F}"/>
          </ac:picMkLst>
        </pc:picChg>
        <pc:picChg chg="del">
          <ac:chgData name="Renzo Agustin Ciampi" userId="1384a18b-cd64-42f4-8377-2dea420185e9" providerId="ADAL" clId="{E8E1434A-BAED-4471-A898-8E2F19D544E6}" dt="2021-06-07T12:23:54.419" v="2" actId="478"/>
          <ac:picMkLst>
            <pc:docMk/>
            <pc:sldMk cId="1680939394" sldId="338"/>
            <ac:picMk id="6" creationId="{13398E72-F8B6-4AA9-AD25-213675F3CB76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2:33:36.102" v="101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E8E1434A-BAED-4471-A898-8E2F19D544E6}" dt="2021-06-07T12:31:01.664" v="75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E8E1434A-BAED-4471-A898-8E2F19D544E6}" dt="2021-06-07T12:33:24.576" v="90" actId="20577"/>
          <ac:spMkLst>
            <pc:docMk/>
            <pc:sldMk cId="3467669466" sldId="340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E8E1434A-BAED-4471-A898-8E2F19D544E6}" dt="2021-06-07T12:33:36.102" v="101" actId="20577"/>
          <ac:graphicFrameMkLst>
            <pc:docMk/>
            <pc:sldMk cId="3467669466" sldId="340"/>
            <ac:graphicFrameMk id="15" creationId="{7D7B58B0-09F2-4FDE-980D-5CD007A7138C}"/>
          </ac:graphicFrameMkLst>
        </pc:graphicFrameChg>
        <pc:picChg chg="del">
          <ac:chgData name="Renzo Agustin Ciampi" userId="1384a18b-cd64-42f4-8377-2dea420185e9" providerId="ADAL" clId="{E8E1434A-BAED-4471-A898-8E2F19D544E6}" dt="2021-06-07T12:29:37.456" v="63" actId="478"/>
          <ac:picMkLst>
            <pc:docMk/>
            <pc:sldMk cId="3467669466" sldId="340"/>
            <ac:picMk id="3" creationId="{481D51BE-4A58-437E-94B8-7256D0124CB8}"/>
          </ac:picMkLst>
        </pc:picChg>
        <pc:picChg chg="add mod">
          <ac:chgData name="Renzo Agustin Ciampi" userId="1384a18b-cd64-42f4-8377-2dea420185e9" providerId="ADAL" clId="{E8E1434A-BAED-4471-A898-8E2F19D544E6}" dt="2021-06-07T12:30:01.471" v="69" actId="1076"/>
          <ac:picMkLst>
            <pc:docMk/>
            <pc:sldMk cId="3467669466" sldId="340"/>
            <ac:picMk id="4" creationId="{B3DA3479-6934-4DD2-BD8C-4058F8537C65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2:48:02.394" v="127" actId="27918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E8E1434A-BAED-4471-A898-8E2F19D544E6}" dt="2021-06-07T12:44:56.763" v="103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E8E1434A-BAED-4471-A898-8E2F19D544E6}" dt="2021-06-07T12:45:07.398" v="105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E8E1434A-BAED-4471-A898-8E2F19D544E6}" dt="2021-06-07T12:45:25.364" v="109" actId="1076"/>
          <ac:picMkLst>
            <pc:docMk/>
            <pc:sldMk cId="1061219527" sldId="341"/>
            <ac:picMk id="3" creationId="{79743C43-FEDA-4E3C-9F48-F024BA8ECDB6}"/>
          </ac:picMkLst>
        </pc:picChg>
        <pc:picChg chg="del">
          <ac:chgData name="Renzo Agustin Ciampi" userId="1384a18b-cd64-42f4-8377-2dea420185e9" providerId="ADAL" clId="{E8E1434A-BAED-4471-A898-8E2F19D544E6}" dt="2021-06-07T12:44:49.239" v="102" actId="478"/>
          <ac:picMkLst>
            <pc:docMk/>
            <pc:sldMk cId="1061219527" sldId="341"/>
            <ac:picMk id="4" creationId="{3565C19A-6F55-4BA5-9922-D9E8A7E4AA53}"/>
          </ac:picMkLst>
        </pc:picChg>
        <pc:picChg chg="del">
          <ac:chgData name="Renzo Agustin Ciampi" userId="1384a18b-cd64-42f4-8377-2dea420185e9" providerId="ADAL" clId="{E8E1434A-BAED-4471-A898-8E2F19D544E6}" dt="2021-06-07T12:45:31.253" v="110" actId="478"/>
          <ac:picMkLst>
            <pc:docMk/>
            <pc:sldMk cId="1061219527" sldId="341"/>
            <ac:picMk id="6" creationId="{AEE5342B-3511-454C-88EE-224EAAE21CD8}"/>
          </ac:picMkLst>
        </pc:picChg>
        <pc:picChg chg="add mod">
          <ac:chgData name="Renzo Agustin Ciampi" userId="1384a18b-cd64-42f4-8377-2dea420185e9" providerId="ADAL" clId="{E8E1434A-BAED-4471-A898-8E2F19D544E6}" dt="2021-06-07T12:46:04.989" v="115" actId="1076"/>
          <ac:picMkLst>
            <pc:docMk/>
            <pc:sldMk cId="1061219527" sldId="341"/>
            <ac:picMk id="7" creationId="{B2DC5A45-7C42-436C-AF1C-4FED33BE9046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7:24:57.623" v="301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E8E1434A-BAED-4471-A898-8E2F19D544E6}" dt="2021-06-07T12:46:18.773" v="126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E8E1434A-BAED-4471-A898-8E2F19D544E6}" dt="2021-06-07T12:58:24.012" v="166" actId="20577"/>
          <ac:spMkLst>
            <pc:docMk/>
            <pc:sldMk cId="2271066821" sldId="342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E8E1434A-BAED-4471-A898-8E2F19D544E6}" dt="2021-06-07T12:48:41.068" v="132" actId="1076"/>
          <ac:picMkLst>
            <pc:docMk/>
            <pc:sldMk cId="2271066821" sldId="342"/>
            <ac:picMk id="3" creationId="{DCC63AE4-A0B4-418C-8B2C-1D786AA566E9}"/>
          </ac:picMkLst>
        </pc:picChg>
        <pc:picChg chg="add mod">
          <ac:chgData name="Renzo Agustin Ciampi" userId="1384a18b-cd64-42f4-8377-2dea420185e9" providerId="ADAL" clId="{E8E1434A-BAED-4471-A898-8E2F19D544E6}" dt="2021-06-07T17:24:57.623" v="301" actId="1076"/>
          <ac:picMkLst>
            <pc:docMk/>
            <pc:sldMk cId="2271066821" sldId="342"/>
            <ac:picMk id="4" creationId="{83243D5C-0B4D-4DAB-B8BE-75C8C14CBDA5}"/>
          </ac:picMkLst>
        </pc:picChg>
        <pc:picChg chg="del">
          <ac:chgData name="Renzo Agustin Ciampi" userId="1384a18b-cd64-42f4-8377-2dea420185e9" providerId="ADAL" clId="{E8E1434A-BAED-4471-A898-8E2F19D544E6}" dt="2021-06-07T12:48:24.861" v="128" actId="478"/>
          <ac:picMkLst>
            <pc:docMk/>
            <pc:sldMk cId="2271066821" sldId="342"/>
            <ac:picMk id="4" creationId="{F99E915B-3D15-4381-881D-0543A8A31C62}"/>
          </ac:picMkLst>
        </pc:picChg>
        <pc:picChg chg="add del mod">
          <ac:chgData name="Renzo Agustin Ciampi" userId="1384a18b-cd64-42f4-8377-2dea420185e9" providerId="ADAL" clId="{E8E1434A-BAED-4471-A898-8E2F19D544E6}" dt="2021-06-07T17:24:45.778" v="296" actId="478"/>
          <ac:picMkLst>
            <pc:docMk/>
            <pc:sldMk cId="2271066821" sldId="342"/>
            <ac:picMk id="6" creationId="{CFAB61BD-B4DC-4D0A-8BEA-87AF229396BE}"/>
          </ac:picMkLst>
        </pc:picChg>
        <pc:picChg chg="del">
          <ac:chgData name="Renzo Agustin Ciampi" userId="1384a18b-cd64-42f4-8377-2dea420185e9" providerId="ADAL" clId="{E8E1434A-BAED-4471-A898-8E2F19D544E6}" dt="2021-06-07T12:49:59.501" v="133" actId="478"/>
          <ac:picMkLst>
            <pc:docMk/>
            <pc:sldMk cId="2271066821" sldId="342"/>
            <ac:picMk id="7" creationId="{764C0E65-3ADC-4388-A2B0-949C5BD1E427}"/>
          </ac:picMkLst>
        </pc:picChg>
        <pc:picChg chg="del">
          <ac:chgData name="Renzo Agustin Ciampi" userId="1384a18b-cd64-42f4-8377-2dea420185e9" providerId="ADAL" clId="{E8E1434A-BAED-4471-A898-8E2F19D544E6}" dt="2021-06-07T12:55:01.437" v="138" actId="478"/>
          <ac:picMkLst>
            <pc:docMk/>
            <pc:sldMk cId="2271066821" sldId="342"/>
            <ac:picMk id="11" creationId="{245CE936-1865-4AFE-8D39-C66809DC62B1}"/>
          </ac:picMkLst>
        </pc:picChg>
        <pc:picChg chg="add mod">
          <ac:chgData name="Renzo Agustin Ciampi" userId="1384a18b-cd64-42f4-8377-2dea420185e9" providerId="ADAL" clId="{E8E1434A-BAED-4471-A898-8E2F19D544E6}" dt="2021-06-07T12:55:15.547" v="142" actId="14100"/>
          <ac:picMkLst>
            <pc:docMk/>
            <pc:sldMk cId="2271066821" sldId="342"/>
            <ac:picMk id="13" creationId="{76C2608C-87BF-47DB-A5C8-AEBD2739242E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3:05:58.107" v="257" actId="1076"/>
        <pc:sldMkLst>
          <pc:docMk/>
          <pc:sldMk cId="3240713180" sldId="343"/>
        </pc:sldMkLst>
        <pc:graphicFrameChg chg="add del">
          <ac:chgData name="Renzo Agustin Ciampi" userId="1384a18b-cd64-42f4-8377-2dea420185e9" providerId="ADAL" clId="{E8E1434A-BAED-4471-A898-8E2F19D544E6}" dt="2021-06-07T13:04:32.830" v="237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E8E1434A-BAED-4471-A898-8E2F19D544E6}" dt="2021-06-07T13:05:09.326" v="245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E8E1434A-BAED-4471-A898-8E2F19D544E6}" dt="2021-06-07T13:04:44.571" v="240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E8E1434A-BAED-4471-A898-8E2F19D544E6}" dt="2021-06-07T13:05:40.906" v="253" actId="1076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E8E1434A-BAED-4471-A898-8E2F19D544E6}" dt="2021-06-07T13:05:00.738" v="243" actId="14100"/>
          <ac:picMkLst>
            <pc:docMk/>
            <pc:sldMk cId="3240713180" sldId="343"/>
            <ac:picMk id="3" creationId="{9ADE09AE-A856-44DD-8307-3AB70400BBD5}"/>
          </ac:picMkLst>
        </pc:picChg>
        <pc:picChg chg="del">
          <ac:chgData name="Renzo Agustin Ciampi" userId="1384a18b-cd64-42f4-8377-2dea420185e9" providerId="ADAL" clId="{E8E1434A-BAED-4471-A898-8E2F19D544E6}" dt="2021-06-07T13:04:25.122" v="234" actId="478"/>
          <ac:picMkLst>
            <pc:docMk/>
            <pc:sldMk cId="3240713180" sldId="343"/>
            <ac:picMk id="4" creationId="{81AEEE25-45D6-4F6F-A64F-2913DB2EC5C5}"/>
          </ac:picMkLst>
        </pc:picChg>
        <pc:picChg chg="add mod">
          <ac:chgData name="Renzo Agustin Ciampi" userId="1384a18b-cd64-42f4-8377-2dea420185e9" providerId="ADAL" clId="{E8E1434A-BAED-4471-A898-8E2F19D544E6}" dt="2021-06-07T13:05:58.107" v="257" actId="1076"/>
          <ac:picMkLst>
            <pc:docMk/>
            <pc:sldMk cId="3240713180" sldId="343"/>
            <ac:picMk id="6" creationId="{ECE74E05-59AF-467A-BF80-81532C152431}"/>
          </ac:picMkLst>
        </pc:picChg>
        <pc:picChg chg="del">
          <ac:chgData name="Renzo Agustin Ciampi" userId="1384a18b-cd64-42f4-8377-2dea420185e9" providerId="ADAL" clId="{E8E1434A-BAED-4471-A898-8E2F19D544E6}" dt="2021-06-07T13:05:07.266" v="244" actId="478"/>
          <ac:picMkLst>
            <pc:docMk/>
            <pc:sldMk cId="3240713180" sldId="343"/>
            <ac:picMk id="7" creationId="{EDB4B001-9387-4D88-90BE-D93B7B8AB268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3:02:41.932" v="233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E8E1434A-BAED-4471-A898-8E2F19D544E6}" dt="2021-06-07T13:01:30.988" v="188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E8E1434A-BAED-4471-A898-8E2F19D544E6}" dt="2021-06-07T13:02:33.212" v="229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E8E1434A-BAED-4471-A898-8E2F19D544E6}" dt="2021-06-07T13:02:41.932" v="233" actId="20577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add mod">
          <ac:chgData name="Renzo Agustin Ciampi" userId="1384a18b-cd64-42f4-8377-2dea420185e9" providerId="ADAL" clId="{E8E1434A-BAED-4471-A898-8E2F19D544E6}" dt="2021-06-07T13:01:08.227" v="182" actId="1076"/>
          <ac:picMkLst>
            <pc:docMk/>
            <pc:sldMk cId="294403478" sldId="344"/>
            <ac:picMk id="3" creationId="{EE86DC3D-1093-4A39-8DED-1EDF143932A4}"/>
          </ac:picMkLst>
        </pc:picChg>
        <pc:picChg chg="del">
          <ac:chgData name="Renzo Agustin Ciampi" userId="1384a18b-cd64-42f4-8377-2dea420185e9" providerId="ADAL" clId="{E8E1434A-BAED-4471-A898-8E2F19D544E6}" dt="2021-06-07T13:00:49.116" v="178" actId="478"/>
          <ac:picMkLst>
            <pc:docMk/>
            <pc:sldMk cId="294403478" sldId="344"/>
            <ac:picMk id="4" creationId="{842E899B-A187-4A1C-BC63-C743BB00DBE1}"/>
          </ac:picMkLst>
        </pc:picChg>
      </pc:sldChg>
      <pc:sldChg chg="addSp delSp modSp mod">
        <pc:chgData name="Renzo Agustin Ciampi" userId="1384a18b-cd64-42f4-8377-2dea420185e9" providerId="ADAL" clId="{E8E1434A-BAED-4471-A898-8E2F19D544E6}" dt="2021-06-07T13:10:12.442" v="292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E8E1434A-BAED-4471-A898-8E2F19D544E6}" dt="2021-06-07T13:10:12.442" v="292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E8E1434A-BAED-4471-A898-8E2F19D544E6}" dt="2021-06-07T13:07:25.881" v="262" actId="14100"/>
          <ac:picMkLst>
            <pc:docMk/>
            <pc:sldMk cId="2436495007" sldId="345"/>
            <ac:picMk id="3" creationId="{EF12F43E-F32F-4644-BE14-33B8FA439E7D}"/>
          </ac:picMkLst>
        </pc:picChg>
        <pc:picChg chg="del">
          <ac:chgData name="Renzo Agustin Ciampi" userId="1384a18b-cd64-42f4-8377-2dea420185e9" providerId="ADAL" clId="{E8E1434A-BAED-4471-A898-8E2F19D544E6}" dt="2021-06-07T13:07:08.298" v="258" actId="478"/>
          <ac:picMkLst>
            <pc:docMk/>
            <pc:sldMk cId="2436495007" sldId="345"/>
            <ac:picMk id="4" creationId="{E42C18A8-F1B9-442B-83D0-8544992D3188}"/>
          </ac:picMkLst>
        </pc:picChg>
        <pc:picChg chg="del">
          <ac:chgData name="Renzo Agustin Ciampi" userId="1384a18b-cd64-42f4-8377-2dea420185e9" providerId="ADAL" clId="{E8E1434A-BAED-4471-A898-8E2F19D544E6}" dt="2021-06-07T13:07:33.018" v="263" actId="478"/>
          <ac:picMkLst>
            <pc:docMk/>
            <pc:sldMk cId="2436495007" sldId="345"/>
            <ac:picMk id="6" creationId="{9B3C726B-D4CE-4F17-8F0A-C876276342D3}"/>
          </ac:picMkLst>
        </pc:picChg>
        <pc:picChg chg="add del mod">
          <ac:chgData name="Renzo Agustin Ciampi" userId="1384a18b-cd64-42f4-8377-2dea420185e9" providerId="ADAL" clId="{E8E1434A-BAED-4471-A898-8E2F19D544E6}" dt="2021-06-07T13:08:16.921" v="268" actId="478"/>
          <ac:picMkLst>
            <pc:docMk/>
            <pc:sldMk cId="2436495007" sldId="345"/>
            <ac:picMk id="7" creationId="{ACAC9B1B-8BA4-4656-A27C-FDC9CAA9A75A}"/>
          </ac:picMkLst>
        </pc:picChg>
        <pc:picChg chg="add mod">
          <ac:chgData name="Renzo Agustin Ciampi" userId="1384a18b-cd64-42f4-8377-2dea420185e9" providerId="ADAL" clId="{E8E1434A-BAED-4471-A898-8E2F19D544E6}" dt="2021-06-07T13:08:49.562" v="274" actId="1076"/>
          <ac:picMkLst>
            <pc:docMk/>
            <pc:sldMk cId="2436495007" sldId="345"/>
            <ac:picMk id="13" creationId="{AA72AF53-74D3-45BB-832C-E9FD38769049}"/>
          </ac:picMkLst>
        </pc:picChg>
      </pc:sldChg>
      <pc:sldChg chg="addSp delSp modSp add del mod">
        <pc:chgData name="Renzo Agustin Ciampi" userId="1384a18b-cd64-42f4-8377-2dea420185e9" providerId="ADAL" clId="{E8E1434A-BAED-4471-A898-8E2F19D544E6}" dt="2021-06-17T18:30:28.557" v="315" actId="1076"/>
        <pc:sldMkLst>
          <pc:docMk/>
          <pc:sldMk cId="3088613665" sldId="346"/>
        </pc:sldMkLst>
        <pc:spChg chg="ord">
          <ac:chgData name="Renzo Agustin Ciampi" userId="1384a18b-cd64-42f4-8377-2dea420185e9" providerId="ADAL" clId="{E8E1434A-BAED-4471-A898-8E2F19D544E6}" dt="2021-06-17T18:28:15.697" v="308" actId="166"/>
          <ac:spMkLst>
            <pc:docMk/>
            <pc:sldMk cId="3088613665" sldId="346"/>
            <ac:spMk id="12" creationId="{9FC16373-89EE-4DF1-9B92-9F45ACC7F1E1}"/>
          </ac:spMkLst>
        </pc:spChg>
        <pc:picChg chg="add mod">
          <ac:chgData name="Renzo Agustin Ciampi" userId="1384a18b-cd64-42f4-8377-2dea420185e9" providerId="ADAL" clId="{E8E1434A-BAED-4471-A898-8E2F19D544E6}" dt="2021-06-17T18:28:26.469" v="311" actId="1076"/>
          <ac:picMkLst>
            <pc:docMk/>
            <pc:sldMk cId="3088613665" sldId="346"/>
            <ac:picMk id="3" creationId="{24C5C368-FFB8-4497-9787-902DC6B2D466}"/>
          </ac:picMkLst>
        </pc:picChg>
        <pc:picChg chg="add mod">
          <ac:chgData name="Renzo Agustin Ciampi" userId="1384a18b-cd64-42f4-8377-2dea420185e9" providerId="ADAL" clId="{E8E1434A-BAED-4471-A898-8E2F19D544E6}" dt="2021-06-17T18:30:28.557" v="315" actId="1076"/>
          <ac:picMkLst>
            <pc:docMk/>
            <pc:sldMk cId="3088613665" sldId="346"/>
            <ac:picMk id="5" creationId="{B3423848-DB18-4458-89EF-B5E9B70336EB}"/>
          </ac:picMkLst>
        </pc:picChg>
        <pc:picChg chg="del">
          <ac:chgData name="Renzo Agustin Ciampi" userId="1384a18b-cd64-42f4-8377-2dea420185e9" providerId="ADAL" clId="{E8E1434A-BAED-4471-A898-8E2F19D544E6}" dt="2021-06-17T18:27:56.509" v="304" actId="478"/>
          <ac:picMkLst>
            <pc:docMk/>
            <pc:sldMk cId="3088613665" sldId="346"/>
            <ac:picMk id="13" creationId="{5A2A928D-4B6F-4C3E-8C53-EE4926FFCD40}"/>
          </ac:picMkLst>
        </pc:picChg>
        <pc:picChg chg="del">
          <ac:chgData name="Renzo Agustin Ciampi" userId="1384a18b-cd64-42f4-8377-2dea420185e9" providerId="ADAL" clId="{E8E1434A-BAED-4471-A898-8E2F19D544E6}" dt="2021-06-17T18:27:52.141" v="303" actId="478"/>
          <ac:picMkLst>
            <pc:docMk/>
            <pc:sldMk cId="3088613665" sldId="346"/>
            <ac:picMk id="15" creationId="{D62BC89D-0069-40DB-9BA1-3EB4A0A827CE}"/>
          </ac:picMkLst>
        </pc:picChg>
      </pc:sldChg>
      <pc:sldChg chg="addSp delSp modSp add del mod">
        <pc:chgData name="Renzo Agustin Ciampi" userId="1384a18b-cd64-42f4-8377-2dea420185e9" providerId="ADAL" clId="{E8E1434A-BAED-4471-A898-8E2F19D544E6}" dt="2021-06-17T18:36:00.277" v="332" actId="20577"/>
        <pc:sldMkLst>
          <pc:docMk/>
          <pc:sldMk cId="3835442897" sldId="347"/>
        </pc:sldMkLst>
        <pc:spChg chg="mod">
          <ac:chgData name="Renzo Agustin Ciampi" userId="1384a18b-cd64-42f4-8377-2dea420185e9" providerId="ADAL" clId="{E8E1434A-BAED-4471-A898-8E2F19D544E6}" dt="2021-06-17T18:36:00.277" v="332" actId="20577"/>
          <ac:spMkLst>
            <pc:docMk/>
            <pc:sldMk cId="3835442897" sldId="347"/>
            <ac:spMk id="16" creationId="{755F3E41-2981-4B96-B863-03553CA1256E}"/>
          </ac:spMkLst>
        </pc:spChg>
        <pc:picChg chg="del">
          <ac:chgData name="Renzo Agustin Ciampi" userId="1384a18b-cd64-42f4-8377-2dea420185e9" providerId="ADAL" clId="{E8E1434A-BAED-4471-A898-8E2F19D544E6}" dt="2021-06-17T18:34:22.037" v="317" actId="478"/>
          <ac:picMkLst>
            <pc:docMk/>
            <pc:sldMk cId="3835442897" sldId="347"/>
            <ac:picMk id="3" creationId="{29B1A1CB-143E-4415-804D-2F36693EA3F6}"/>
          </ac:picMkLst>
        </pc:picChg>
        <pc:picChg chg="add mod">
          <ac:chgData name="Renzo Agustin Ciampi" userId="1384a18b-cd64-42f4-8377-2dea420185e9" providerId="ADAL" clId="{E8E1434A-BAED-4471-A898-8E2F19D544E6}" dt="2021-06-17T18:34:39.292" v="321" actId="1076"/>
          <ac:picMkLst>
            <pc:docMk/>
            <pc:sldMk cId="3835442897" sldId="347"/>
            <ac:picMk id="4" creationId="{92A3AC6B-F517-4298-B27F-79745451538F}"/>
          </ac:picMkLst>
        </pc:picChg>
      </pc:sldChg>
    </pc:docChg>
  </pc:docChgLst>
  <pc:docChgLst>
    <pc:chgData name="Renzo Agustin Ciampi" userId="1384a18b-cd64-42f4-8377-2dea420185e9" providerId="ADAL" clId="{3CC5E9D9-B829-4059-80F7-DAFA296911C9}"/>
    <pc:docChg chg="undo custSel modSld">
      <pc:chgData name="Renzo Agustin Ciampi" userId="1384a18b-cd64-42f4-8377-2dea420185e9" providerId="ADAL" clId="{3CC5E9D9-B829-4059-80F7-DAFA296911C9}" dt="2021-04-26T14:18:53.045" v="489" actId="14100"/>
      <pc:docMkLst>
        <pc:docMk/>
      </pc:docMkLst>
      <pc:sldChg chg="modSp mod">
        <pc:chgData name="Renzo Agustin Ciampi" userId="1384a18b-cd64-42f4-8377-2dea420185e9" providerId="ADAL" clId="{3CC5E9D9-B829-4059-80F7-DAFA296911C9}" dt="2021-04-14T12:36:07.397" v="11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3CC5E9D9-B829-4059-80F7-DAFA296911C9}" dt="2021-04-14T12:36:07.397" v="11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3CC5E9D9-B829-4059-80F7-DAFA296911C9}" dt="2021-04-26T14:18:53.045" v="489" actId="14100"/>
        <pc:sldMkLst>
          <pc:docMk/>
          <pc:sldMk cId="1680939394" sldId="338"/>
        </pc:sldMkLst>
        <pc:spChg chg="mod">
          <ac:chgData name="Renzo Agustin Ciampi" userId="1384a18b-cd64-42f4-8377-2dea420185e9" providerId="ADAL" clId="{3CC5E9D9-B829-4059-80F7-DAFA296911C9}" dt="2021-04-26T14:18:03.840" v="487" actId="13926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3CC5E9D9-B829-4059-80F7-DAFA296911C9}" dt="2021-04-26T14:18:53.045" v="489" actId="14100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3CC5E9D9-B829-4059-80F7-DAFA296911C9}" dt="2021-04-14T13:00:38.234" v="95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3CC5E9D9-B829-4059-80F7-DAFA296911C9}" dt="2021-04-14T13:01:21.204" v="119" actId="20577"/>
          <ac:spMkLst>
            <pc:docMk/>
            <pc:sldMk cId="1680939394" sldId="338"/>
            <ac:spMk id="15" creationId="{67CC0F3A-8BE0-4CA8-88FE-B146E6FA727D}"/>
          </ac:spMkLst>
        </pc:spChg>
        <pc:picChg chg="del">
          <ac:chgData name="Renzo Agustin Ciampi" userId="1384a18b-cd64-42f4-8377-2dea420185e9" providerId="ADAL" clId="{3CC5E9D9-B829-4059-80F7-DAFA296911C9}" dt="2021-04-14T12:46:43.018" v="24" actId="478"/>
          <ac:picMkLst>
            <pc:docMk/>
            <pc:sldMk cId="1680939394" sldId="338"/>
            <ac:picMk id="5" creationId="{E4BD45B0-72E6-4862-9C52-7C7447560029}"/>
          </ac:picMkLst>
        </pc:picChg>
        <pc:picChg chg="add del mod">
          <ac:chgData name="Renzo Agustin Ciampi" userId="1384a18b-cd64-42f4-8377-2dea420185e9" providerId="ADAL" clId="{3CC5E9D9-B829-4059-80F7-DAFA296911C9}" dt="2021-04-14T12:59:44.179" v="87" actId="478"/>
          <ac:picMkLst>
            <pc:docMk/>
            <pc:sldMk cId="1680939394" sldId="338"/>
            <ac:picMk id="6" creationId="{B9558938-DDE4-46B8-A94F-A51FBD17FD1B}"/>
          </ac:picMkLst>
        </pc:picChg>
        <pc:picChg chg="add del mod">
          <ac:chgData name="Renzo Agustin Ciampi" userId="1384a18b-cd64-42f4-8377-2dea420185e9" providerId="ADAL" clId="{3CC5E9D9-B829-4059-80F7-DAFA296911C9}" dt="2021-04-14T13:01:24.458" v="120" actId="478"/>
          <ac:picMkLst>
            <pc:docMk/>
            <pc:sldMk cId="1680939394" sldId="338"/>
            <ac:picMk id="8" creationId="{94C64B7A-CE48-43A8-82C0-3B21B1DC33D2}"/>
          </ac:picMkLst>
        </pc:picChg>
        <pc:picChg chg="add mod">
          <ac:chgData name="Renzo Agustin Ciampi" userId="1384a18b-cd64-42f4-8377-2dea420185e9" providerId="ADAL" clId="{3CC5E9D9-B829-4059-80F7-DAFA296911C9}" dt="2021-04-14T13:01:44.658" v="125" actId="1076"/>
          <ac:picMkLst>
            <pc:docMk/>
            <pc:sldMk cId="1680939394" sldId="338"/>
            <ac:picMk id="10" creationId="{7C914A7C-E3A0-47E8-8360-C4AE097DCF0A}"/>
          </ac:picMkLst>
        </pc:picChg>
        <pc:picChg chg="del">
          <ac:chgData name="Renzo Agustin Ciampi" userId="1384a18b-cd64-42f4-8377-2dea420185e9" providerId="ADAL" clId="{3CC5E9D9-B829-4059-80F7-DAFA296911C9}" dt="2021-04-14T12:50:05.243" v="73" actId="478"/>
          <ac:picMkLst>
            <pc:docMk/>
            <pc:sldMk cId="1680939394" sldId="338"/>
            <ac:picMk id="11" creationId="{F80E38D9-C36B-4CED-B605-D9350BF79251}"/>
          </ac:picMkLst>
        </pc:picChg>
        <pc:picChg chg="add mod">
          <ac:chgData name="Renzo Agustin Ciampi" userId="1384a18b-cd64-42f4-8377-2dea420185e9" providerId="ADAL" clId="{3CC5E9D9-B829-4059-80F7-DAFA296911C9}" dt="2021-04-14T13:01:48.498" v="126" actId="1076"/>
          <ac:picMkLst>
            <pc:docMk/>
            <pc:sldMk cId="1680939394" sldId="338"/>
            <ac:picMk id="14" creationId="{2B705CCC-B62D-4E7E-8F05-FC21E5C2CD0D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09:59.672" v="223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3CC5E9D9-B829-4059-80F7-DAFA296911C9}" dt="2021-04-14T13:20:14.977" v="156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3CC5E9D9-B829-4059-80F7-DAFA296911C9}" dt="2021-04-14T15:09:59.672" v="223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3CC5E9D9-B829-4059-80F7-DAFA296911C9}" dt="2021-04-14T13:21:50.012" v="159" actId="478"/>
          <ac:graphicFrameMkLst>
            <pc:docMk/>
            <pc:sldMk cId="3467669466" sldId="340"/>
            <ac:graphicFrameMk id="12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3CC5E9D9-B829-4059-80F7-DAFA296911C9}" dt="2021-04-14T13:23:13.537" v="183" actId="403"/>
          <ac:graphicFrameMkLst>
            <pc:docMk/>
            <pc:sldMk cId="3467669466" sldId="340"/>
            <ac:graphicFrameMk id="15" creationId="{7D7B58B0-09F2-4FDE-980D-5CD007A7138C}"/>
          </ac:graphicFrameMkLst>
        </pc:graphicFrameChg>
        <pc:picChg chg="add del mod">
          <ac:chgData name="Renzo Agustin Ciampi" userId="1384a18b-cd64-42f4-8377-2dea420185e9" providerId="ADAL" clId="{3CC5E9D9-B829-4059-80F7-DAFA296911C9}" dt="2021-04-14T13:04:49.682" v="133" actId="478"/>
          <ac:picMkLst>
            <pc:docMk/>
            <pc:sldMk cId="3467669466" sldId="340"/>
            <ac:picMk id="3" creationId="{45A657E5-F907-42CB-BD8C-353DFDD757AE}"/>
          </ac:picMkLst>
        </pc:picChg>
        <pc:picChg chg="add del mod">
          <ac:chgData name="Renzo Agustin Ciampi" userId="1384a18b-cd64-42f4-8377-2dea420185e9" providerId="ADAL" clId="{3CC5E9D9-B829-4059-80F7-DAFA296911C9}" dt="2021-04-14T13:18:15.953" v="138" actId="478"/>
          <ac:picMkLst>
            <pc:docMk/>
            <pc:sldMk cId="3467669466" sldId="340"/>
            <ac:picMk id="5" creationId="{5780085B-AB6D-4F2D-83D9-023A7A4A5564}"/>
          </ac:picMkLst>
        </pc:picChg>
        <pc:picChg chg="del">
          <ac:chgData name="Renzo Agustin Ciampi" userId="1384a18b-cd64-42f4-8377-2dea420185e9" providerId="ADAL" clId="{3CC5E9D9-B829-4059-80F7-DAFA296911C9}" dt="2021-04-14T13:04:21.267" v="127" actId="478"/>
          <ac:picMkLst>
            <pc:docMk/>
            <pc:sldMk cId="3467669466" sldId="340"/>
            <ac:picMk id="6" creationId="{DB288CCA-5EAC-46FF-99FA-A670186BD28C}"/>
          </ac:picMkLst>
        </pc:picChg>
        <pc:picChg chg="add mod">
          <ac:chgData name="Renzo Agustin Ciampi" userId="1384a18b-cd64-42f4-8377-2dea420185e9" providerId="ADAL" clId="{3CC5E9D9-B829-4059-80F7-DAFA296911C9}" dt="2021-04-14T13:18:39.200" v="144" actId="1076"/>
          <ac:picMkLst>
            <pc:docMk/>
            <pc:sldMk cId="3467669466" sldId="340"/>
            <ac:picMk id="9" creationId="{9466C808-5A98-4735-A5C5-C6CF4CF384D8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04:07.034" v="214" actId="27918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3CC5E9D9-B829-4059-80F7-DAFA296911C9}" dt="2021-04-14T14:54:02.740" v="197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3CC5E9D9-B829-4059-80F7-DAFA296911C9}" dt="2021-04-14T14:54:09.787" v="199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3CC5E9D9-B829-4059-80F7-DAFA296911C9}" dt="2021-04-14T14:54:33.464" v="203" actId="1076"/>
          <ac:picMkLst>
            <pc:docMk/>
            <pc:sldMk cId="1061219527" sldId="341"/>
            <ac:picMk id="3" creationId="{4568C9C8-B617-48C7-9727-E02E0067C217}"/>
          </ac:picMkLst>
        </pc:picChg>
        <pc:picChg chg="del">
          <ac:chgData name="Renzo Agustin Ciampi" userId="1384a18b-cd64-42f4-8377-2dea420185e9" providerId="ADAL" clId="{3CC5E9D9-B829-4059-80F7-DAFA296911C9}" dt="2021-04-14T14:54:00.689" v="196" actId="478"/>
          <ac:picMkLst>
            <pc:docMk/>
            <pc:sldMk cId="1061219527" sldId="341"/>
            <ac:picMk id="4" creationId="{1234FB63-0560-41D8-B686-2CB505BB03D9}"/>
          </ac:picMkLst>
        </pc:picChg>
        <pc:picChg chg="del">
          <ac:chgData name="Renzo Agustin Ciampi" userId="1384a18b-cd64-42f4-8377-2dea420185e9" providerId="ADAL" clId="{3CC5E9D9-B829-4059-80F7-DAFA296911C9}" dt="2021-04-14T14:54:38.568" v="204" actId="478"/>
          <ac:picMkLst>
            <pc:docMk/>
            <pc:sldMk cId="1061219527" sldId="341"/>
            <ac:picMk id="6" creationId="{F3965313-7F06-4BE2-9AB9-B8BF380D731C}"/>
          </ac:picMkLst>
        </pc:picChg>
        <pc:picChg chg="add mod">
          <ac:chgData name="Renzo Agustin Ciampi" userId="1384a18b-cd64-42f4-8377-2dea420185e9" providerId="ADAL" clId="{3CC5E9D9-B829-4059-80F7-DAFA296911C9}" dt="2021-04-14T14:55:02.280" v="208" actId="1076"/>
          <ac:picMkLst>
            <pc:docMk/>
            <pc:sldMk cId="1061219527" sldId="341"/>
            <ac:picMk id="7" creationId="{06D7402B-B886-4700-96A5-4AAA1C139285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14:36.704" v="273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3CC5E9D9-B829-4059-80F7-DAFA296911C9}" dt="2021-04-14T14:59:17.392" v="213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3CC5E9D9-B829-4059-80F7-DAFA296911C9}" dt="2021-04-14T15:14:36.704" v="273" actId="20577"/>
          <ac:spMkLst>
            <pc:docMk/>
            <pc:sldMk cId="2271066821" sldId="342"/>
            <ac:spMk id="14" creationId="{79F43255-1981-4520-ADCC-FA0AE6410ED7}"/>
          </ac:spMkLst>
        </pc:spChg>
        <pc:graphicFrameChg chg="add del mod">
          <ac:chgData name="Renzo Agustin Ciampi" userId="1384a18b-cd64-42f4-8377-2dea420185e9" providerId="ADAL" clId="{3CC5E9D9-B829-4059-80F7-DAFA296911C9}" dt="2021-04-14T15:12:51.700" v="232" actId="478"/>
          <ac:graphicFrameMkLst>
            <pc:docMk/>
            <pc:sldMk cId="2271066821" sldId="342"/>
            <ac:graphicFrameMk id="15" creationId="{147CCC42-5575-4829-8FA7-B5352161D66E}"/>
          </ac:graphicFrameMkLst>
        </pc:graphicFrameChg>
        <pc:picChg chg="del">
          <ac:chgData name="Renzo Agustin Ciampi" userId="1384a18b-cd64-42f4-8377-2dea420185e9" providerId="ADAL" clId="{3CC5E9D9-B829-4059-80F7-DAFA296911C9}" dt="2021-04-14T15:05:15.392" v="215" actId="478"/>
          <ac:picMkLst>
            <pc:docMk/>
            <pc:sldMk cId="2271066821" sldId="342"/>
            <ac:picMk id="3" creationId="{A90CE809-65A3-4330-A3B0-86D16722CE9F}"/>
          </ac:picMkLst>
        </pc:picChg>
        <pc:picChg chg="add mod">
          <ac:chgData name="Renzo Agustin Ciampi" userId="1384a18b-cd64-42f4-8377-2dea420185e9" providerId="ADAL" clId="{3CC5E9D9-B829-4059-80F7-DAFA296911C9}" dt="2021-04-14T15:05:36.735" v="220" actId="1076"/>
          <ac:picMkLst>
            <pc:docMk/>
            <pc:sldMk cId="2271066821" sldId="342"/>
            <ac:picMk id="4" creationId="{05BF5304-DDF2-438D-87CC-950D1B1B1736}"/>
          </ac:picMkLst>
        </pc:picChg>
        <pc:picChg chg="del">
          <ac:chgData name="Renzo Agustin Ciampi" userId="1384a18b-cd64-42f4-8377-2dea420185e9" providerId="ADAL" clId="{3CC5E9D9-B829-4059-80F7-DAFA296911C9}" dt="2021-04-14T15:12:15.798" v="225" actId="478"/>
          <ac:picMkLst>
            <pc:docMk/>
            <pc:sldMk cId="2271066821" sldId="342"/>
            <ac:picMk id="5" creationId="{2924FBCA-EF08-4E28-8EF6-E470066CA490}"/>
          </ac:picMkLst>
        </pc:picChg>
        <pc:picChg chg="add mod">
          <ac:chgData name="Renzo Agustin Ciampi" userId="1384a18b-cd64-42f4-8377-2dea420185e9" providerId="ADAL" clId="{3CC5E9D9-B829-4059-80F7-DAFA296911C9}" dt="2021-04-14T15:12:21.486" v="228" actId="1076"/>
          <ac:picMkLst>
            <pc:docMk/>
            <pc:sldMk cId="2271066821" sldId="342"/>
            <ac:picMk id="7" creationId="{BAE512B1-3668-499A-92D9-70E97AE5D2B2}"/>
          </ac:picMkLst>
        </pc:picChg>
        <pc:picChg chg="del">
          <ac:chgData name="Renzo Agustin Ciampi" userId="1384a18b-cd64-42f4-8377-2dea420185e9" providerId="ADAL" clId="{3CC5E9D9-B829-4059-80F7-DAFA296911C9}" dt="2021-04-14T15:12:49.640" v="231" actId="478"/>
          <ac:picMkLst>
            <pc:docMk/>
            <pc:sldMk cId="2271066821" sldId="342"/>
            <ac:picMk id="11" creationId="{6B551073-9151-4493-A2CA-C02EB1A34654}"/>
          </ac:picMkLst>
        </pc:picChg>
        <pc:picChg chg="add mod">
          <ac:chgData name="Renzo Agustin Ciampi" userId="1384a18b-cd64-42f4-8377-2dea420185e9" providerId="ADAL" clId="{3CC5E9D9-B829-4059-80F7-DAFA296911C9}" dt="2021-04-14T15:13:03.471" v="235" actId="14100"/>
          <ac:picMkLst>
            <pc:docMk/>
            <pc:sldMk cId="2271066821" sldId="342"/>
            <ac:picMk id="13" creationId="{921B2EC3-F6F4-46F5-81CB-E176A11AFD6F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32:10.452" v="356" actId="1076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3CC5E9D9-B829-4059-80F7-DAFA296911C9}" dt="2021-04-14T15:31:04.497" v="341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3CC5E9D9-B829-4059-80F7-DAFA296911C9}" dt="2021-04-14T15:31:37.321" v="349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3CC5E9D9-B829-4059-80F7-DAFA296911C9}" dt="2021-04-14T15:31:12.613" v="344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">
          <ac:chgData name="Renzo Agustin Ciampi" userId="1384a18b-cd64-42f4-8377-2dea420185e9" providerId="ADAL" clId="{3CC5E9D9-B829-4059-80F7-DAFA296911C9}" dt="2021-04-14T15:31:51.358" v="351" actId="1076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3CC5E9D9-B829-4059-80F7-DAFA296911C9}" dt="2021-04-14T15:31:29.189" v="347" actId="14100"/>
          <ac:picMkLst>
            <pc:docMk/>
            <pc:sldMk cId="3240713180" sldId="343"/>
            <ac:picMk id="3" creationId="{5E814415-7286-4C2D-A706-9B23CC744323}"/>
          </ac:picMkLst>
        </pc:picChg>
        <pc:picChg chg="del">
          <ac:chgData name="Renzo Agustin Ciampi" userId="1384a18b-cd64-42f4-8377-2dea420185e9" providerId="ADAL" clId="{3CC5E9D9-B829-4059-80F7-DAFA296911C9}" dt="2021-04-14T15:31:02.262" v="340" actId="478"/>
          <ac:picMkLst>
            <pc:docMk/>
            <pc:sldMk cId="3240713180" sldId="343"/>
            <ac:picMk id="4" creationId="{03F2F2EB-6294-48AF-927A-8437072B61C4}"/>
          </ac:picMkLst>
        </pc:picChg>
        <pc:picChg chg="add mod">
          <ac:chgData name="Renzo Agustin Ciampi" userId="1384a18b-cd64-42f4-8377-2dea420185e9" providerId="ADAL" clId="{3CC5E9D9-B829-4059-80F7-DAFA296911C9}" dt="2021-04-14T15:32:10.452" v="356" actId="1076"/>
          <ac:picMkLst>
            <pc:docMk/>
            <pc:sldMk cId="3240713180" sldId="343"/>
            <ac:picMk id="6" creationId="{D312F1DE-19E8-456D-8532-70822DD11A55}"/>
          </ac:picMkLst>
        </pc:picChg>
        <pc:picChg chg="del">
          <ac:chgData name="Renzo Agustin Ciampi" userId="1384a18b-cd64-42f4-8377-2dea420185e9" providerId="ADAL" clId="{3CC5E9D9-B829-4059-80F7-DAFA296911C9}" dt="2021-04-14T15:31:32.894" v="348" actId="478"/>
          <ac:picMkLst>
            <pc:docMk/>
            <pc:sldMk cId="3240713180" sldId="343"/>
            <ac:picMk id="7" creationId="{BCBEE0E3-D134-4923-A724-1F4AEE67F9E3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20:33.878" v="339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3CC5E9D9-B829-4059-80F7-DAFA296911C9}" dt="2021-04-14T15:19:02.911" v="291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3CC5E9D9-B829-4059-80F7-DAFA296911C9}" dt="2021-04-14T15:20:33.878" v="339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3CC5E9D9-B829-4059-80F7-DAFA296911C9}" dt="2021-04-14T15:20:05.086" v="307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del">
          <ac:chgData name="Renzo Agustin Ciampi" userId="1384a18b-cd64-42f4-8377-2dea420185e9" providerId="ADAL" clId="{3CC5E9D9-B829-4059-80F7-DAFA296911C9}" dt="2021-04-14T15:19:41.028" v="292" actId="478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add mod">
          <ac:chgData name="Renzo Agustin Ciampi" userId="1384a18b-cd64-42f4-8377-2dea420185e9" providerId="ADAL" clId="{3CC5E9D9-B829-4059-80F7-DAFA296911C9}" dt="2021-04-14T15:18:26.166" v="280" actId="1076"/>
          <ac:picMkLst>
            <pc:docMk/>
            <pc:sldMk cId="294403478" sldId="344"/>
            <ac:picMk id="3" creationId="{8E0B32D5-E966-449D-A0F6-CF24EDC47378}"/>
          </ac:picMkLst>
        </pc:picChg>
        <pc:picChg chg="del">
          <ac:chgData name="Renzo Agustin Ciampi" userId="1384a18b-cd64-42f4-8377-2dea420185e9" providerId="ADAL" clId="{3CC5E9D9-B829-4059-80F7-DAFA296911C9}" dt="2021-04-14T15:18:07.222" v="274" actId="478"/>
          <ac:picMkLst>
            <pc:docMk/>
            <pc:sldMk cId="294403478" sldId="344"/>
            <ac:picMk id="4" creationId="{F8AA191D-AC17-4BF3-9DB6-44F0F228A668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14T15:45:42.261" v="405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3CC5E9D9-B829-4059-80F7-DAFA296911C9}" dt="2021-04-14T15:45:42.261" v="405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3CC5E9D9-B829-4059-80F7-DAFA296911C9}" dt="2021-04-14T15:40:41.820" v="361" actId="1076"/>
          <ac:picMkLst>
            <pc:docMk/>
            <pc:sldMk cId="2436495007" sldId="345"/>
            <ac:picMk id="3" creationId="{BF58B7E8-DADB-4CDD-9948-C075CF602BB9}"/>
          </ac:picMkLst>
        </pc:picChg>
        <pc:picChg chg="del">
          <ac:chgData name="Renzo Agustin Ciampi" userId="1384a18b-cd64-42f4-8377-2dea420185e9" providerId="ADAL" clId="{3CC5E9D9-B829-4059-80F7-DAFA296911C9}" dt="2021-04-14T15:40:26.389" v="357" actId="478"/>
          <ac:picMkLst>
            <pc:docMk/>
            <pc:sldMk cId="2436495007" sldId="345"/>
            <ac:picMk id="4" creationId="{1B130C0B-DA0B-4C91-B753-B8184CB2FEBD}"/>
          </ac:picMkLst>
        </pc:picChg>
        <pc:picChg chg="del">
          <ac:chgData name="Renzo Agustin Ciampi" userId="1384a18b-cd64-42f4-8377-2dea420185e9" providerId="ADAL" clId="{3CC5E9D9-B829-4059-80F7-DAFA296911C9}" dt="2021-04-14T15:41:14.300" v="363" actId="478"/>
          <ac:picMkLst>
            <pc:docMk/>
            <pc:sldMk cId="2436495007" sldId="345"/>
            <ac:picMk id="6" creationId="{549C74EE-C6AC-404B-A41B-C63D7126A332}"/>
          </ac:picMkLst>
        </pc:picChg>
        <pc:picChg chg="add mod">
          <ac:chgData name="Renzo Agustin Ciampi" userId="1384a18b-cd64-42f4-8377-2dea420185e9" providerId="ADAL" clId="{3CC5E9D9-B829-4059-80F7-DAFA296911C9}" dt="2021-04-14T15:41:39.781" v="369" actId="1076"/>
          <ac:picMkLst>
            <pc:docMk/>
            <pc:sldMk cId="2436495007" sldId="345"/>
            <ac:picMk id="7" creationId="{442DC744-7042-4AA8-8110-1B3AF882492F}"/>
          </ac:picMkLst>
        </pc:picChg>
        <pc:picChg chg="del">
          <ac:chgData name="Renzo Agustin Ciampi" userId="1384a18b-cd64-42f4-8377-2dea420185e9" providerId="ADAL" clId="{3CC5E9D9-B829-4059-80F7-DAFA296911C9}" dt="2021-04-14T15:43:52.700" v="371" actId="478"/>
          <ac:picMkLst>
            <pc:docMk/>
            <pc:sldMk cId="2436495007" sldId="345"/>
            <ac:picMk id="11" creationId="{7398F714-6A47-4BB8-9D5E-293DEBC56B0A}"/>
          </ac:picMkLst>
        </pc:picChg>
        <pc:picChg chg="add mod">
          <ac:chgData name="Renzo Agustin Ciampi" userId="1384a18b-cd64-42f4-8377-2dea420185e9" providerId="ADAL" clId="{3CC5E9D9-B829-4059-80F7-DAFA296911C9}" dt="2021-04-14T15:44:00.844" v="376" actId="1076"/>
          <ac:picMkLst>
            <pc:docMk/>
            <pc:sldMk cId="2436495007" sldId="345"/>
            <ac:picMk id="13" creationId="{CD2FD080-8373-4BC1-902A-94D87539ED9A}"/>
          </ac:picMkLst>
        </pc:picChg>
      </pc:sldChg>
      <pc:sldChg chg="addSp delSp modSp mod">
        <pc:chgData name="Renzo Agustin Ciampi" userId="1384a18b-cd64-42f4-8377-2dea420185e9" providerId="ADAL" clId="{3CC5E9D9-B829-4059-80F7-DAFA296911C9}" dt="2021-04-26T14:16:02.387" v="485" actId="1076"/>
        <pc:sldMkLst>
          <pc:docMk/>
          <pc:sldMk cId="3088613665" sldId="346"/>
        </pc:sldMkLst>
        <pc:spChg chg="add del mod">
          <ac:chgData name="Renzo Agustin Ciampi" userId="1384a18b-cd64-42f4-8377-2dea420185e9" providerId="ADAL" clId="{3CC5E9D9-B829-4059-80F7-DAFA296911C9}" dt="2021-04-26T14:13:19.596" v="444" actId="478"/>
          <ac:spMkLst>
            <pc:docMk/>
            <pc:sldMk cId="3088613665" sldId="346"/>
            <ac:spMk id="10" creationId="{AD4FAB5F-BD59-4344-AAA9-D68641D12E56}"/>
          </ac:spMkLst>
        </pc:spChg>
        <pc:spChg chg="mod">
          <ac:chgData name="Renzo Agustin Ciampi" userId="1384a18b-cd64-42f4-8377-2dea420185e9" providerId="ADAL" clId="{3CC5E9D9-B829-4059-80F7-DAFA296911C9}" dt="2021-04-26T14:15:17.637" v="471" actId="20577"/>
          <ac:spMkLst>
            <pc:docMk/>
            <pc:sldMk cId="3088613665" sldId="346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3CC5E9D9-B829-4059-80F7-DAFA296911C9}" dt="2021-04-26T14:13:13.355" v="441" actId="478"/>
          <ac:graphicFrameMkLst>
            <pc:docMk/>
            <pc:sldMk cId="3088613665" sldId="346"/>
            <ac:graphicFrameMk id="9" creationId="{F130FE45-68CF-4F49-AC91-7FDA4DA51F71}"/>
          </ac:graphicFrameMkLst>
        </pc:graphicFrameChg>
        <pc:graphicFrameChg chg="add mod">
          <ac:chgData name="Renzo Agustin Ciampi" userId="1384a18b-cd64-42f4-8377-2dea420185e9" providerId="ADAL" clId="{3CC5E9D9-B829-4059-80F7-DAFA296911C9}" dt="2021-04-26T14:15:34.604" v="476" actId="1076"/>
          <ac:graphicFrameMkLst>
            <pc:docMk/>
            <pc:sldMk cId="3088613665" sldId="346"/>
            <ac:graphicFrameMk id="12" creationId="{F130FE45-68CF-4F49-AC91-7FDA4DA51F71}"/>
          </ac:graphicFrameMkLst>
        </pc:graphicFrameChg>
        <pc:picChg chg="del">
          <ac:chgData name="Renzo Agustin Ciampi" userId="1384a18b-cd64-42f4-8377-2dea420185e9" providerId="ADAL" clId="{3CC5E9D9-B829-4059-80F7-DAFA296911C9}" dt="2021-04-26T14:15:37.580" v="477" actId="478"/>
          <ac:picMkLst>
            <pc:docMk/>
            <pc:sldMk cId="3088613665" sldId="346"/>
            <ac:picMk id="3" creationId="{D34E0EFC-3E83-4B78-A75F-E118874B2CAE}"/>
          </ac:picMkLst>
        </pc:picChg>
        <pc:picChg chg="add mod">
          <ac:chgData name="Renzo Agustin Ciampi" userId="1384a18b-cd64-42f4-8377-2dea420185e9" providerId="ADAL" clId="{3CC5E9D9-B829-4059-80F7-DAFA296911C9}" dt="2021-04-26T14:16:02.387" v="485" actId="1076"/>
          <ac:picMkLst>
            <pc:docMk/>
            <pc:sldMk cId="3088613665" sldId="346"/>
            <ac:picMk id="5" creationId="{D629C9F8-D450-40FD-B6B4-CE5ACD28784A}"/>
          </ac:picMkLst>
        </pc:picChg>
      </pc:sldChg>
    </pc:docChg>
  </pc:docChgLst>
  <pc:docChgLst>
    <pc:chgData name="Renzo Agustin Ciampi" userId="1384a18b-cd64-42f4-8377-2dea420185e9" providerId="ADAL" clId="{687D9FE6-1DEC-4D0F-97F6-C9507DC6A38B}"/>
    <pc:docChg chg="custSel addSld modSld">
      <pc:chgData name="Renzo Agustin Ciampi" userId="1384a18b-cd64-42f4-8377-2dea420185e9" providerId="ADAL" clId="{687D9FE6-1DEC-4D0F-97F6-C9507DC6A38B}" dt="2021-12-28T14:11:22.603" v="24" actId="1076"/>
      <pc:docMkLst>
        <pc:docMk/>
      </pc:docMkLst>
      <pc:sldChg chg="addSp delSp modSp add mod">
        <pc:chgData name="Renzo Agustin Ciampi" userId="1384a18b-cd64-42f4-8377-2dea420185e9" providerId="ADAL" clId="{687D9FE6-1DEC-4D0F-97F6-C9507DC6A38B}" dt="2021-12-28T13:37:56.015" v="10" actId="1076"/>
        <pc:sldMkLst>
          <pc:docMk/>
          <pc:sldMk cId="3088613665" sldId="346"/>
        </pc:sldMkLst>
        <pc:picChg chg="add mod ord">
          <ac:chgData name="Renzo Agustin Ciampi" userId="1384a18b-cd64-42f4-8377-2dea420185e9" providerId="ADAL" clId="{687D9FE6-1DEC-4D0F-97F6-C9507DC6A38B}" dt="2021-12-28T13:37:20.651" v="5" actId="14100"/>
          <ac:picMkLst>
            <pc:docMk/>
            <pc:sldMk cId="3088613665" sldId="346"/>
            <ac:picMk id="3" creationId="{F35255AD-0E99-4AF2-A6D1-58C5014A9AC0}"/>
          </ac:picMkLst>
        </pc:picChg>
        <pc:picChg chg="del">
          <ac:chgData name="Renzo Agustin Ciampi" userId="1384a18b-cd64-42f4-8377-2dea420185e9" providerId="ADAL" clId="{687D9FE6-1DEC-4D0F-97F6-C9507DC6A38B}" dt="2021-12-28T13:35:58.459" v="1" actId="478"/>
          <ac:picMkLst>
            <pc:docMk/>
            <pc:sldMk cId="3088613665" sldId="346"/>
            <ac:picMk id="4" creationId="{42660058-1FEB-4D95-86F8-99854BE9D713}"/>
          </ac:picMkLst>
        </pc:picChg>
        <pc:picChg chg="add mod">
          <ac:chgData name="Renzo Agustin Ciampi" userId="1384a18b-cd64-42f4-8377-2dea420185e9" providerId="ADAL" clId="{687D9FE6-1DEC-4D0F-97F6-C9507DC6A38B}" dt="2021-12-28T13:37:56.015" v="10" actId="1076"/>
          <ac:picMkLst>
            <pc:docMk/>
            <pc:sldMk cId="3088613665" sldId="346"/>
            <ac:picMk id="6" creationId="{2FD198CB-F1B7-479E-8CF1-821F0EFFE641}"/>
          </ac:picMkLst>
        </pc:picChg>
        <pc:picChg chg="del">
          <ac:chgData name="Renzo Agustin Ciampi" userId="1384a18b-cd64-42f4-8377-2dea420185e9" providerId="ADAL" clId="{687D9FE6-1DEC-4D0F-97F6-C9507DC6A38B}" dt="2021-12-28T13:37:30.574" v="6" actId="478"/>
          <ac:picMkLst>
            <pc:docMk/>
            <pc:sldMk cId="3088613665" sldId="346"/>
            <ac:picMk id="7" creationId="{B9F481B4-FBE7-4BB5-9574-9D9829D92732}"/>
          </ac:picMkLst>
        </pc:picChg>
      </pc:sldChg>
      <pc:sldChg chg="addSp delSp modSp add mod">
        <pc:chgData name="Renzo Agustin Ciampi" userId="1384a18b-cd64-42f4-8377-2dea420185e9" providerId="ADAL" clId="{687D9FE6-1DEC-4D0F-97F6-C9507DC6A38B}" dt="2021-12-28T14:11:22.603" v="24" actId="1076"/>
        <pc:sldMkLst>
          <pc:docMk/>
          <pc:sldMk cId="3835442897" sldId="347"/>
        </pc:sldMkLst>
        <pc:spChg chg="mod">
          <ac:chgData name="Renzo Agustin Ciampi" userId="1384a18b-cd64-42f4-8377-2dea420185e9" providerId="ADAL" clId="{687D9FE6-1DEC-4D0F-97F6-C9507DC6A38B}" dt="2021-12-28T14:10:24.389" v="19" actId="20577"/>
          <ac:spMkLst>
            <pc:docMk/>
            <pc:sldMk cId="3835442897" sldId="347"/>
            <ac:spMk id="16" creationId="{755F3E41-2981-4B96-B863-03553CA1256E}"/>
          </ac:spMkLst>
        </pc:spChg>
        <pc:picChg chg="add mod">
          <ac:chgData name="Renzo Agustin Ciampi" userId="1384a18b-cd64-42f4-8377-2dea420185e9" providerId="ADAL" clId="{687D9FE6-1DEC-4D0F-97F6-C9507DC6A38B}" dt="2021-12-28T14:11:22.603" v="24" actId="1076"/>
          <ac:picMkLst>
            <pc:docMk/>
            <pc:sldMk cId="3835442897" sldId="347"/>
            <ac:picMk id="3" creationId="{636438A4-A4C5-40B8-83EF-51E369A53F4D}"/>
          </ac:picMkLst>
        </pc:picChg>
        <pc:picChg chg="del">
          <ac:chgData name="Renzo Agustin Ciampi" userId="1384a18b-cd64-42f4-8377-2dea420185e9" providerId="ADAL" clId="{687D9FE6-1DEC-4D0F-97F6-C9507DC6A38B}" dt="2021-12-28T14:10:36.103" v="20" actId="478"/>
          <ac:picMkLst>
            <pc:docMk/>
            <pc:sldMk cId="3835442897" sldId="347"/>
            <ac:picMk id="4" creationId="{D34EC02E-9D23-4FBA-A8D1-0F61CDF2313A}"/>
          </ac:picMkLst>
        </pc:picChg>
      </pc:sldChg>
    </pc:docChg>
  </pc:docChgLst>
  <pc:docChgLst>
    <pc:chgData name="Renzo Agustin Ciampi" userId="1384a18b-cd64-42f4-8377-2dea420185e9" providerId="ADAL" clId="{7911351D-3728-4899-AFD6-E5FDA920E028}"/>
    <pc:docChg chg="custSel addSld modSld">
      <pc:chgData name="Renzo Agustin Ciampi" userId="1384a18b-cd64-42f4-8377-2dea420185e9" providerId="ADAL" clId="{7911351D-3728-4899-AFD6-E5FDA920E028}" dt="2021-05-27T14:56:37.949" v="598" actId="5793"/>
      <pc:docMkLst>
        <pc:docMk/>
      </pc:docMkLst>
      <pc:sldChg chg="modSp mod">
        <pc:chgData name="Renzo Agustin Ciampi" userId="1384a18b-cd64-42f4-8377-2dea420185e9" providerId="ADAL" clId="{7911351D-3728-4899-AFD6-E5FDA920E028}" dt="2021-05-26T20:02:13.549" v="379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7911351D-3728-4899-AFD6-E5FDA920E028}" dt="2021-05-26T20:02:13.549" v="379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7911351D-3728-4899-AFD6-E5FDA920E028}" dt="2021-05-19T17:18:37.345" v="348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7911351D-3728-4899-AFD6-E5FDA920E028}" dt="2021-05-19T17:16:04.770" v="325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7911351D-3728-4899-AFD6-E5FDA920E028}" dt="2021-05-19T17:16:40.176" v="334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7911351D-3728-4899-AFD6-E5FDA920E028}" dt="2021-05-19T17:16:34.200" v="332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7911351D-3728-4899-AFD6-E5FDA920E028}" dt="2021-05-19T17:18:37.345" v="348" actId="20577"/>
          <ac:spMkLst>
            <pc:docMk/>
            <pc:sldMk cId="1680939394" sldId="338"/>
            <ac:spMk id="15" creationId="{67CC0F3A-8BE0-4CA8-88FE-B146E6FA727D}"/>
          </ac:spMkLst>
        </pc:spChg>
        <pc:picChg chg="add del mod">
          <ac:chgData name="Renzo Agustin Ciampi" userId="1384a18b-cd64-42f4-8377-2dea420185e9" providerId="ADAL" clId="{7911351D-3728-4899-AFD6-E5FDA920E028}" dt="2021-05-19T17:16:14.603" v="328" actId="478"/>
          <ac:picMkLst>
            <pc:docMk/>
            <pc:sldMk cId="1680939394" sldId="338"/>
            <ac:picMk id="5" creationId="{AD5A4641-D1ED-4BC4-BE8C-0D166E2263CD}"/>
          </ac:picMkLst>
        </pc:picChg>
        <pc:picChg chg="add mod">
          <ac:chgData name="Renzo Agustin Ciampi" userId="1384a18b-cd64-42f4-8377-2dea420185e9" providerId="ADAL" clId="{7911351D-3728-4899-AFD6-E5FDA920E028}" dt="2021-05-19T17:16:26.680" v="330" actId="1076"/>
          <ac:picMkLst>
            <pc:docMk/>
            <pc:sldMk cId="1680939394" sldId="338"/>
            <ac:picMk id="6" creationId="{13398E72-F8B6-4AA9-AD25-213675F3CB76}"/>
          </ac:picMkLst>
        </pc:picChg>
        <pc:picChg chg="add del mod">
          <ac:chgData name="Renzo Agustin Ciampi" userId="1384a18b-cd64-42f4-8377-2dea420185e9" providerId="ADAL" clId="{7911351D-3728-4899-AFD6-E5FDA920E028}" dt="2021-05-19T17:16:53.761" v="339" actId="478"/>
          <ac:picMkLst>
            <pc:docMk/>
            <pc:sldMk cId="1680939394" sldId="338"/>
            <ac:picMk id="7" creationId="{AEA79680-177E-4FAA-817F-2E1AA0818B72}"/>
          </ac:picMkLst>
        </pc:picChg>
        <pc:picChg chg="add mod">
          <ac:chgData name="Renzo Agustin Ciampi" userId="1384a18b-cd64-42f4-8377-2dea420185e9" providerId="ADAL" clId="{7911351D-3728-4899-AFD6-E5FDA920E028}" dt="2021-05-19T17:17:07.784" v="342" actId="1076"/>
          <ac:picMkLst>
            <pc:docMk/>
            <pc:sldMk cId="1680939394" sldId="338"/>
            <ac:picMk id="9" creationId="{632CE69F-0868-45E5-BCDC-8BAD4996259C}"/>
          </ac:picMkLst>
        </pc:picChg>
        <pc:picChg chg="del">
          <ac:chgData name="Renzo Agustin Ciampi" userId="1384a18b-cd64-42f4-8377-2dea420185e9" providerId="ADAL" clId="{7911351D-3728-4899-AFD6-E5FDA920E028}" dt="2021-05-14T14:52:08.821" v="46" actId="478"/>
          <ac:picMkLst>
            <pc:docMk/>
            <pc:sldMk cId="1680939394" sldId="338"/>
            <ac:picMk id="10" creationId="{7C914A7C-E3A0-47E8-8360-C4AE097DCF0A}"/>
          </ac:picMkLst>
        </pc:picChg>
        <pc:picChg chg="del">
          <ac:chgData name="Renzo Agustin Ciampi" userId="1384a18b-cd64-42f4-8377-2dea420185e9" providerId="ADAL" clId="{7911351D-3728-4899-AFD6-E5FDA920E028}" dt="2021-05-14T14:53:26.843" v="63" actId="478"/>
          <ac:picMkLst>
            <pc:docMk/>
            <pc:sldMk cId="1680939394" sldId="338"/>
            <ac:picMk id="14" creationId="{2B705CCC-B62D-4E7E-8F05-FC21E5C2CD0D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9T17:18:48.689" v="352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7911351D-3728-4899-AFD6-E5FDA920E028}" dt="2021-05-14T15:03:37.563" v="74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7911351D-3728-4899-AFD6-E5FDA920E028}" dt="2021-05-19T17:18:48.689" v="352" actId="20577"/>
          <ac:spMkLst>
            <pc:docMk/>
            <pc:sldMk cId="3467669466" sldId="340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7911351D-3728-4899-AFD6-E5FDA920E028}" dt="2021-05-14T15:05:04.142" v="91" actId="20577"/>
          <ac:graphicFrameMkLst>
            <pc:docMk/>
            <pc:sldMk cId="3467669466" sldId="340"/>
            <ac:graphicFrameMk id="15" creationId="{7D7B58B0-09F2-4FDE-980D-5CD007A7138C}"/>
          </ac:graphicFrameMkLst>
        </pc:graphicFrameChg>
        <pc:picChg chg="add mod">
          <ac:chgData name="Renzo Agustin Ciampi" userId="1384a18b-cd64-42f4-8377-2dea420185e9" providerId="ADAL" clId="{7911351D-3728-4899-AFD6-E5FDA920E028}" dt="2021-05-14T15:04:12.854" v="80" actId="1076"/>
          <ac:picMkLst>
            <pc:docMk/>
            <pc:sldMk cId="3467669466" sldId="340"/>
            <ac:picMk id="3" creationId="{481D51BE-4A58-437E-94B8-7256D0124CB8}"/>
          </ac:picMkLst>
        </pc:picChg>
        <pc:picChg chg="del">
          <ac:chgData name="Renzo Agustin Ciampi" userId="1384a18b-cd64-42f4-8377-2dea420185e9" providerId="ADAL" clId="{7911351D-3728-4899-AFD6-E5FDA920E028}" dt="2021-05-14T15:03:40.120" v="75" actId="478"/>
          <ac:picMkLst>
            <pc:docMk/>
            <pc:sldMk cId="3467669466" sldId="340"/>
            <ac:picMk id="9" creationId="{9466C808-5A98-4735-A5C5-C6CF4CF384D8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4T17:25:16.581" v="275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7911351D-3728-4899-AFD6-E5FDA920E028}" dt="2021-05-14T15:24:24.656" v="121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">
          <ac:chgData name="Renzo Agustin Ciampi" userId="1384a18b-cd64-42f4-8377-2dea420185e9" providerId="ADAL" clId="{7911351D-3728-4899-AFD6-E5FDA920E028}" dt="2021-05-14T15:24:15.577" v="119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7911351D-3728-4899-AFD6-E5FDA920E028}" dt="2021-05-14T15:24:10.885" v="118" actId="478"/>
          <ac:picMkLst>
            <pc:docMk/>
            <pc:sldMk cId="1061219527" sldId="341"/>
            <ac:picMk id="3" creationId="{4568C9C8-B617-48C7-9727-E02E0067C217}"/>
          </ac:picMkLst>
        </pc:picChg>
        <pc:picChg chg="add mod">
          <ac:chgData name="Renzo Agustin Ciampi" userId="1384a18b-cd64-42f4-8377-2dea420185e9" providerId="ADAL" clId="{7911351D-3728-4899-AFD6-E5FDA920E028}" dt="2021-05-14T15:24:50.886" v="127" actId="1076"/>
          <ac:picMkLst>
            <pc:docMk/>
            <pc:sldMk cId="1061219527" sldId="341"/>
            <ac:picMk id="4" creationId="{3565C19A-6F55-4BA5-9922-D9E8A7E4AA53}"/>
          </ac:picMkLst>
        </pc:picChg>
        <pc:picChg chg="add mod">
          <ac:chgData name="Renzo Agustin Ciampi" userId="1384a18b-cd64-42f4-8377-2dea420185e9" providerId="ADAL" clId="{7911351D-3728-4899-AFD6-E5FDA920E028}" dt="2021-05-14T15:25:34.861" v="133" actId="14100"/>
          <ac:picMkLst>
            <pc:docMk/>
            <pc:sldMk cId="1061219527" sldId="341"/>
            <ac:picMk id="6" creationId="{AEE5342B-3511-454C-88EE-224EAAE21CD8}"/>
          </ac:picMkLst>
        </pc:picChg>
        <pc:picChg chg="del">
          <ac:chgData name="Renzo Agustin Ciampi" userId="1384a18b-cd64-42f4-8377-2dea420185e9" providerId="ADAL" clId="{7911351D-3728-4899-AFD6-E5FDA920E028}" dt="2021-05-14T15:25:00.706" v="128" actId="478"/>
          <ac:picMkLst>
            <pc:docMk/>
            <pc:sldMk cId="1061219527" sldId="341"/>
            <ac:picMk id="7" creationId="{06D7402B-B886-4700-96A5-4AAA1C139285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9T17:23:22.938" v="369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7911351D-3728-4899-AFD6-E5FDA920E028}" dt="2021-05-14T15:35:23.284" v="149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7911351D-3728-4899-AFD6-E5FDA920E028}" dt="2021-05-19T17:23:22.938" v="369" actId="20577"/>
          <ac:spMkLst>
            <pc:docMk/>
            <pc:sldMk cId="2271066821" sldId="342"/>
            <ac:spMk id="14" creationId="{79F43255-1981-4520-ADCC-FA0AE6410ED7}"/>
          </ac:spMkLst>
        </pc:spChg>
        <pc:picChg chg="add del mod">
          <ac:chgData name="Renzo Agustin Ciampi" userId="1384a18b-cd64-42f4-8377-2dea420185e9" providerId="ADAL" clId="{7911351D-3728-4899-AFD6-E5FDA920E028}" dt="2021-05-19T17:21:44.520" v="353" actId="478"/>
          <ac:picMkLst>
            <pc:docMk/>
            <pc:sldMk cId="2271066821" sldId="342"/>
            <ac:picMk id="3" creationId="{583A0E89-398D-4B8C-8A91-6A97792A7046}"/>
          </ac:picMkLst>
        </pc:picChg>
        <pc:picChg chg="del">
          <ac:chgData name="Renzo Agustin Ciampi" userId="1384a18b-cd64-42f4-8377-2dea420185e9" providerId="ADAL" clId="{7911351D-3728-4899-AFD6-E5FDA920E028}" dt="2021-05-14T15:34:56.406" v="136" actId="478"/>
          <ac:picMkLst>
            <pc:docMk/>
            <pc:sldMk cId="2271066821" sldId="342"/>
            <ac:picMk id="4" creationId="{05BF5304-DDF2-438D-87CC-950D1B1B1736}"/>
          </ac:picMkLst>
        </pc:picChg>
        <pc:picChg chg="add mod">
          <ac:chgData name="Renzo Agustin Ciampi" userId="1384a18b-cd64-42f4-8377-2dea420185e9" providerId="ADAL" clId="{7911351D-3728-4899-AFD6-E5FDA920E028}" dt="2021-05-19T17:22:09.384" v="357" actId="1076"/>
          <ac:picMkLst>
            <pc:docMk/>
            <pc:sldMk cId="2271066821" sldId="342"/>
            <ac:picMk id="4" creationId="{F99E915B-3D15-4381-881D-0543A8A31C62}"/>
          </ac:picMkLst>
        </pc:picChg>
        <pc:picChg chg="add del mod">
          <ac:chgData name="Renzo Agustin Ciampi" userId="1384a18b-cd64-42f4-8377-2dea420185e9" providerId="ADAL" clId="{7911351D-3728-4899-AFD6-E5FDA920E028}" dt="2021-05-19T17:22:20.609" v="358" actId="478"/>
          <ac:picMkLst>
            <pc:docMk/>
            <pc:sldMk cId="2271066821" sldId="342"/>
            <ac:picMk id="6" creationId="{6B4B22D8-E14F-4CBB-98B1-0B4157713F6C}"/>
          </ac:picMkLst>
        </pc:picChg>
        <pc:picChg chg="add mod">
          <ac:chgData name="Renzo Agustin Ciampi" userId="1384a18b-cd64-42f4-8377-2dea420185e9" providerId="ADAL" clId="{7911351D-3728-4899-AFD6-E5FDA920E028}" dt="2021-05-19T17:22:54.592" v="361" actId="14100"/>
          <ac:picMkLst>
            <pc:docMk/>
            <pc:sldMk cId="2271066821" sldId="342"/>
            <ac:picMk id="7" creationId="{764C0E65-3ADC-4388-A2B0-949C5BD1E427}"/>
          </ac:picMkLst>
        </pc:picChg>
        <pc:picChg chg="del">
          <ac:chgData name="Renzo Agustin Ciampi" userId="1384a18b-cd64-42f4-8377-2dea420185e9" providerId="ADAL" clId="{7911351D-3728-4899-AFD6-E5FDA920E028}" dt="2021-05-14T15:37:27.629" v="151" actId="478"/>
          <ac:picMkLst>
            <pc:docMk/>
            <pc:sldMk cId="2271066821" sldId="342"/>
            <ac:picMk id="7" creationId="{BAE512B1-3668-499A-92D9-70E97AE5D2B2}"/>
          </ac:picMkLst>
        </pc:picChg>
        <pc:picChg chg="add mod">
          <ac:chgData name="Renzo Agustin Ciampi" userId="1384a18b-cd64-42f4-8377-2dea420185e9" providerId="ADAL" clId="{7911351D-3728-4899-AFD6-E5FDA920E028}" dt="2021-05-14T15:39:21.276" v="188" actId="1076"/>
          <ac:picMkLst>
            <pc:docMk/>
            <pc:sldMk cId="2271066821" sldId="342"/>
            <ac:picMk id="11" creationId="{245CE936-1865-4AFE-8D39-C66809DC62B1}"/>
          </ac:picMkLst>
        </pc:picChg>
        <pc:picChg chg="del">
          <ac:chgData name="Renzo Agustin Ciampi" userId="1384a18b-cd64-42f4-8377-2dea420185e9" providerId="ADAL" clId="{7911351D-3728-4899-AFD6-E5FDA920E028}" dt="2021-05-14T15:39:03.502" v="186" actId="478"/>
          <ac:picMkLst>
            <pc:docMk/>
            <pc:sldMk cId="2271066821" sldId="342"/>
            <ac:picMk id="13" creationId="{921B2EC3-F6F4-46F5-81CB-E176A11AFD6F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4T17:25:16.621" v="276" actId="27918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7911351D-3728-4899-AFD6-E5FDA920E028}" dt="2021-05-14T16:15:55.302" v="259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7911351D-3728-4899-AFD6-E5FDA920E028}" dt="2021-05-14T16:16:44.644" v="269" actId="1076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del modGraphic">
          <ac:chgData name="Renzo Agustin Ciampi" userId="1384a18b-cd64-42f4-8377-2dea420185e9" providerId="ADAL" clId="{7911351D-3728-4899-AFD6-E5FDA920E028}" dt="2021-05-14T16:15:42.090" v="257" actId="478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7911351D-3728-4899-AFD6-E5FDA920E028}" dt="2021-05-14T16:16:20.825" v="264" actId="478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del">
          <ac:chgData name="Renzo Agustin Ciampi" userId="1384a18b-cd64-42f4-8377-2dea420185e9" providerId="ADAL" clId="{7911351D-3728-4899-AFD6-E5FDA920E028}" dt="2021-05-14T16:15:38.006" v="255" actId="478"/>
          <ac:picMkLst>
            <pc:docMk/>
            <pc:sldMk cId="3240713180" sldId="343"/>
            <ac:picMk id="3" creationId="{5E814415-7286-4C2D-A706-9B23CC744323}"/>
          </ac:picMkLst>
        </pc:picChg>
        <pc:picChg chg="add mod">
          <ac:chgData name="Renzo Agustin Ciampi" userId="1384a18b-cd64-42f4-8377-2dea420185e9" providerId="ADAL" clId="{7911351D-3728-4899-AFD6-E5FDA920E028}" dt="2021-05-14T16:16:12.044" v="262" actId="14100"/>
          <ac:picMkLst>
            <pc:docMk/>
            <pc:sldMk cId="3240713180" sldId="343"/>
            <ac:picMk id="4" creationId="{81AEEE25-45D6-4F6F-A64F-2913DB2EC5C5}"/>
          </ac:picMkLst>
        </pc:picChg>
        <pc:picChg chg="del">
          <ac:chgData name="Renzo Agustin Ciampi" userId="1384a18b-cd64-42f4-8377-2dea420185e9" providerId="ADAL" clId="{7911351D-3728-4899-AFD6-E5FDA920E028}" dt="2021-05-14T16:16:18.967" v="263" actId="478"/>
          <ac:picMkLst>
            <pc:docMk/>
            <pc:sldMk cId="3240713180" sldId="343"/>
            <ac:picMk id="6" creationId="{D312F1DE-19E8-456D-8532-70822DD11A55}"/>
          </ac:picMkLst>
        </pc:picChg>
        <pc:picChg chg="add mod">
          <ac:chgData name="Renzo Agustin Ciampi" userId="1384a18b-cd64-42f4-8377-2dea420185e9" providerId="ADAL" clId="{7911351D-3728-4899-AFD6-E5FDA920E028}" dt="2021-05-14T16:17:12.692" v="274" actId="14100"/>
          <ac:picMkLst>
            <pc:docMk/>
            <pc:sldMk cId="3240713180" sldId="343"/>
            <ac:picMk id="7" creationId="{EDB4B001-9387-4D88-90BE-D93B7B8AB268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4T15:51:40.972" v="253" actId="403"/>
        <pc:sldMkLst>
          <pc:docMk/>
          <pc:sldMk cId="294403478" sldId="344"/>
        </pc:sldMkLst>
        <pc:spChg chg="mod">
          <ac:chgData name="Renzo Agustin Ciampi" userId="1384a18b-cd64-42f4-8377-2dea420185e9" providerId="ADAL" clId="{7911351D-3728-4899-AFD6-E5FDA920E028}" dt="2021-05-14T15:48:44.243" v="208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7911351D-3728-4899-AFD6-E5FDA920E028}" dt="2021-05-14T15:49:47.838" v="227" actId="20577"/>
          <ac:spMkLst>
            <pc:docMk/>
            <pc:sldMk cId="294403478" sldId="344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7911351D-3728-4899-AFD6-E5FDA920E028}" dt="2021-05-14T15:50:53.437" v="228" actId="478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add mod">
          <ac:chgData name="Renzo Agustin Ciampi" userId="1384a18b-cd64-42f4-8377-2dea420185e9" providerId="ADAL" clId="{7911351D-3728-4899-AFD6-E5FDA920E028}" dt="2021-05-14T15:51:40.972" v="253" actId="403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del">
          <ac:chgData name="Renzo Agustin Ciampi" userId="1384a18b-cd64-42f4-8377-2dea420185e9" providerId="ADAL" clId="{7911351D-3728-4899-AFD6-E5FDA920E028}" dt="2021-05-14T15:48:46.848" v="209" actId="478"/>
          <ac:picMkLst>
            <pc:docMk/>
            <pc:sldMk cId="294403478" sldId="344"/>
            <ac:picMk id="3" creationId="{8E0B32D5-E966-449D-A0F6-CF24EDC47378}"/>
          </ac:picMkLst>
        </pc:picChg>
        <pc:picChg chg="add mod">
          <ac:chgData name="Renzo Agustin Ciampi" userId="1384a18b-cd64-42f4-8377-2dea420185e9" providerId="ADAL" clId="{7911351D-3728-4899-AFD6-E5FDA920E028}" dt="2021-05-14T15:49:27.053" v="213" actId="1076"/>
          <ac:picMkLst>
            <pc:docMk/>
            <pc:sldMk cId="294403478" sldId="344"/>
            <ac:picMk id="4" creationId="{842E899B-A187-4A1C-BC63-C743BB00DBE1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14T17:30:05.511" v="315" actId="1076"/>
        <pc:sldMkLst>
          <pc:docMk/>
          <pc:sldMk cId="2436495007" sldId="345"/>
        </pc:sldMkLst>
        <pc:spChg chg="mod">
          <ac:chgData name="Renzo Agustin Ciampi" userId="1384a18b-cd64-42f4-8377-2dea420185e9" providerId="ADAL" clId="{7911351D-3728-4899-AFD6-E5FDA920E028}" dt="2021-05-14T17:29:31.526" v="309" actId="20577"/>
          <ac:spMkLst>
            <pc:docMk/>
            <pc:sldMk cId="2436495007" sldId="345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7911351D-3728-4899-AFD6-E5FDA920E028}" dt="2021-05-14T17:27:04.491" v="277" actId="478"/>
          <ac:picMkLst>
            <pc:docMk/>
            <pc:sldMk cId="2436495007" sldId="345"/>
            <ac:picMk id="3" creationId="{BF58B7E8-DADB-4CDD-9948-C075CF602BB9}"/>
          </ac:picMkLst>
        </pc:picChg>
        <pc:picChg chg="add mod">
          <ac:chgData name="Renzo Agustin Ciampi" userId="1384a18b-cd64-42f4-8377-2dea420185e9" providerId="ADAL" clId="{7911351D-3728-4899-AFD6-E5FDA920E028}" dt="2021-05-14T17:27:27.321" v="280" actId="14100"/>
          <ac:picMkLst>
            <pc:docMk/>
            <pc:sldMk cId="2436495007" sldId="345"/>
            <ac:picMk id="4" creationId="{E42C18A8-F1B9-442B-83D0-8544992D3188}"/>
          </ac:picMkLst>
        </pc:picChg>
        <pc:picChg chg="add mod">
          <ac:chgData name="Renzo Agustin Ciampi" userId="1384a18b-cd64-42f4-8377-2dea420185e9" providerId="ADAL" clId="{7911351D-3728-4899-AFD6-E5FDA920E028}" dt="2021-05-14T17:28:12.287" v="285" actId="1076"/>
          <ac:picMkLst>
            <pc:docMk/>
            <pc:sldMk cId="2436495007" sldId="345"/>
            <ac:picMk id="6" creationId="{9B3C726B-D4CE-4F17-8F0A-C876276342D3}"/>
          </ac:picMkLst>
        </pc:picChg>
        <pc:picChg chg="del">
          <ac:chgData name="Renzo Agustin Ciampi" userId="1384a18b-cd64-42f4-8377-2dea420185e9" providerId="ADAL" clId="{7911351D-3728-4899-AFD6-E5FDA920E028}" dt="2021-05-14T17:27:34.340" v="281" actId="478"/>
          <ac:picMkLst>
            <pc:docMk/>
            <pc:sldMk cId="2436495007" sldId="345"/>
            <ac:picMk id="7" creationId="{442DC744-7042-4AA8-8110-1B3AF882492F}"/>
          </ac:picMkLst>
        </pc:picChg>
        <pc:picChg chg="add mod">
          <ac:chgData name="Renzo Agustin Ciampi" userId="1384a18b-cd64-42f4-8377-2dea420185e9" providerId="ADAL" clId="{7911351D-3728-4899-AFD6-E5FDA920E028}" dt="2021-05-14T17:30:05.511" v="315" actId="1076"/>
          <ac:picMkLst>
            <pc:docMk/>
            <pc:sldMk cId="2436495007" sldId="345"/>
            <ac:picMk id="11" creationId="{336C8160-85C7-42C5-A4CB-F14D2FFA1D15}"/>
          </ac:picMkLst>
        </pc:picChg>
        <pc:picChg chg="del">
          <ac:chgData name="Renzo Agustin Ciampi" userId="1384a18b-cd64-42f4-8377-2dea420185e9" providerId="ADAL" clId="{7911351D-3728-4899-AFD6-E5FDA920E028}" dt="2021-05-14T17:29:41.020" v="310" actId="478"/>
          <ac:picMkLst>
            <pc:docMk/>
            <pc:sldMk cId="2436495007" sldId="345"/>
            <ac:picMk id="13" creationId="{CD2FD080-8373-4BC1-902A-94D87539ED9A}"/>
          </ac:picMkLst>
        </pc:picChg>
      </pc:sldChg>
      <pc:sldChg chg="addSp delSp modSp mod">
        <pc:chgData name="Renzo Agustin Ciampi" userId="1384a18b-cd64-42f4-8377-2dea420185e9" providerId="ADAL" clId="{7911351D-3728-4899-AFD6-E5FDA920E028}" dt="2021-05-27T14:56:37.949" v="598" actId="5793"/>
        <pc:sldMkLst>
          <pc:docMk/>
          <pc:sldMk cId="3088613665" sldId="346"/>
        </pc:sldMkLst>
        <pc:spChg chg="add mod ord">
          <ac:chgData name="Renzo Agustin Ciampi" userId="1384a18b-cd64-42f4-8377-2dea420185e9" providerId="ADAL" clId="{7911351D-3728-4899-AFD6-E5FDA920E028}" dt="2021-05-27T11:56:13.666" v="501" actId="166"/>
          <ac:spMkLst>
            <pc:docMk/>
            <pc:sldMk cId="3088613665" sldId="346"/>
            <ac:spMk id="10" creationId="{89EBC15A-631C-43D8-94E0-F8102A76A127}"/>
          </ac:spMkLst>
        </pc:spChg>
        <pc:spChg chg="mod">
          <ac:chgData name="Renzo Agustin Ciampi" userId="1384a18b-cd64-42f4-8377-2dea420185e9" providerId="ADAL" clId="{7911351D-3728-4899-AFD6-E5FDA920E028}" dt="2021-05-27T14:56:37.949" v="598" actId="5793"/>
          <ac:spMkLst>
            <pc:docMk/>
            <pc:sldMk cId="3088613665" sldId="346"/>
            <ac:spMk id="11" creationId="{F8EF9226-5267-4315-9BC4-42240AA13E13}"/>
          </ac:spMkLst>
        </pc:spChg>
        <pc:spChg chg="add mod ord">
          <ac:chgData name="Renzo Agustin Ciampi" userId="1384a18b-cd64-42f4-8377-2dea420185e9" providerId="ADAL" clId="{7911351D-3728-4899-AFD6-E5FDA920E028}" dt="2021-05-27T11:56:17.325" v="502" actId="166"/>
          <ac:spMkLst>
            <pc:docMk/>
            <pc:sldMk cId="3088613665" sldId="346"/>
            <ac:spMk id="12" creationId="{9FC16373-89EE-4DF1-9B92-9F45ACC7F1E1}"/>
          </ac:spMkLst>
        </pc:spChg>
        <pc:spChg chg="del">
          <ac:chgData name="Renzo Agustin Ciampi" userId="1384a18b-cd64-42f4-8377-2dea420185e9" providerId="ADAL" clId="{7911351D-3728-4899-AFD6-E5FDA920E028}" dt="2021-05-26T20:02:22.275" v="380" actId="478"/>
          <ac:spMkLst>
            <pc:docMk/>
            <pc:sldMk cId="3088613665" sldId="346"/>
            <ac:spMk id="14" creationId="{8378271B-8753-4A10-A456-C64FF1CF0B30}"/>
          </ac:spMkLst>
        </pc:spChg>
        <pc:spChg chg="del">
          <ac:chgData name="Renzo Agustin Ciampi" userId="1384a18b-cd64-42f4-8377-2dea420185e9" providerId="ADAL" clId="{7911351D-3728-4899-AFD6-E5FDA920E028}" dt="2021-05-26T20:02:26.936" v="381" actId="478"/>
          <ac:spMkLst>
            <pc:docMk/>
            <pc:sldMk cId="3088613665" sldId="346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7911351D-3728-4899-AFD6-E5FDA920E028}" dt="2021-05-14T17:30:25.601" v="317" actId="478"/>
          <ac:graphicFrameMkLst>
            <pc:docMk/>
            <pc:sldMk cId="3088613665" sldId="346"/>
            <ac:graphicFrameMk id="12" creationId="{F130FE45-68CF-4F49-AC91-7FDA4DA51F71}"/>
          </ac:graphicFrameMkLst>
        </pc:graphicFrameChg>
        <pc:picChg chg="add del mod">
          <ac:chgData name="Renzo Agustin Ciampi" userId="1384a18b-cd64-42f4-8377-2dea420185e9" providerId="ADAL" clId="{7911351D-3728-4899-AFD6-E5FDA920E028}" dt="2021-05-27T11:44:59.796" v="480" actId="478"/>
          <ac:picMkLst>
            <pc:docMk/>
            <pc:sldMk cId="3088613665" sldId="346"/>
            <ac:picMk id="3" creationId="{9CFD2722-AC8E-4830-A9DC-E6606F8FD049}"/>
          </ac:picMkLst>
        </pc:picChg>
        <pc:picChg chg="add del mod">
          <ac:chgData name="Renzo Agustin Ciampi" userId="1384a18b-cd64-42f4-8377-2dea420185e9" providerId="ADAL" clId="{7911351D-3728-4899-AFD6-E5FDA920E028}" dt="2021-05-27T11:56:09.761" v="500" actId="478"/>
          <ac:picMkLst>
            <pc:docMk/>
            <pc:sldMk cId="3088613665" sldId="346"/>
            <ac:picMk id="4" creationId="{0A8B8A19-775C-45BB-9863-353557F3B232}"/>
          </ac:picMkLst>
        </pc:picChg>
        <pc:picChg chg="add del mod">
          <ac:chgData name="Renzo Agustin Ciampi" userId="1384a18b-cd64-42f4-8377-2dea420185e9" providerId="ADAL" clId="{7911351D-3728-4899-AFD6-E5FDA920E028}" dt="2021-05-27T11:47:12.076" v="490" actId="478"/>
          <ac:picMkLst>
            <pc:docMk/>
            <pc:sldMk cId="3088613665" sldId="346"/>
            <ac:picMk id="5" creationId="{964E8874-D640-45FC-991C-3D67197E6B52}"/>
          </ac:picMkLst>
        </pc:picChg>
        <pc:picChg chg="del">
          <ac:chgData name="Renzo Agustin Ciampi" userId="1384a18b-cd64-42f4-8377-2dea420185e9" providerId="ADAL" clId="{7911351D-3728-4899-AFD6-E5FDA920E028}" dt="2021-05-14T17:30:15.041" v="316" actId="478"/>
          <ac:picMkLst>
            <pc:docMk/>
            <pc:sldMk cId="3088613665" sldId="346"/>
            <ac:picMk id="5" creationId="{D629C9F8-D450-40FD-B6B4-CE5ACD28784A}"/>
          </ac:picMkLst>
        </pc:picChg>
        <pc:picChg chg="add del mod">
          <ac:chgData name="Renzo Agustin Ciampi" userId="1384a18b-cd64-42f4-8377-2dea420185e9" providerId="ADAL" clId="{7911351D-3728-4899-AFD6-E5FDA920E028}" dt="2021-05-27T11:47:42.672" v="494" actId="478"/>
          <ac:picMkLst>
            <pc:docMk/>
            <pc:sldMk cId="3088613665" sldId="346"/>
            <ac:picMk id="7" creationId="{85D46427-459A-458A-B0FD-5C1540950C2D}"/>
          </ac:picMkLst>
        </pc:picChg>
        <pc:picChg chg="add mod">
          <ac:chgData name="Renzo Agustin Ciampi" userId="1384a18b-cd64-42f4-8377-2dea420185e9" providerId="ADAL" clId="{7911351D-3728-4899-AFD6-E5FDA920E028}" dt="2021-05-27T11:56:39.242" v="508" actId="1076"/>
          <ac:picMkLst>
            <pc:docMk/>
            <pc:sldMk cId="3088613665" sldId="346"/>
            <ac:picMk id="13" creationId="{5A2A928D-4B6F-4C3E-8C53-EE4926FFCD40}"/>
          </ac:picMkLst>
        </pc:picChg>
        <pc:picChg chg="add mod">
          <ac:chgData name="Renzo Agustin Ciampi" userId="1384a18b-cd64-42f4-8377-2dea420185e9" providerId="ADAL" clId="{7911351D-3728-4899-AFD6-E5FDA920E028}" dt="2021-05-27T11:56:29.448" v="506" actId="1076"/>
          <ac:picMkLst>
            <pc:docMk/>
            <pc:sldMk cId="3088613665" sldId="346"/>
            <ac:picMk id="15" creationId="{D62BC89D-0069-40DB-9BA1-3EB4A0A827CE}"/>
          </ac:picMkLst>
        </pc:picChg>
      </pc:sldChg>
      <pc:sldChg chg="addSp delSp modSp add mod">
        <pc:chgData name="Renzo Agustin Ciampi" userId="1384a18b-cd64-42f4-8377-2dea420185e9" providerId="ADAL" clId="{7911351D-3728-4899-AFD6-E5FDA920E028}" dt="2021-05-27T12:21:56.335" v="581"/>
        <pc:sldMkLst>
          <pc:docMk/>
          <pc:sldMk cId="3835442897" sldId="347"/>
        </pc:sldMkLst>
        <pc:spChg chg="mod">
          <ac:chgData name="Renzo Agustin Ciampi" userId="1384a18b-cd64-42f4-8377-2dea420185e9" providerId="ADAL" clId="{7911351D-3728-4899-AFD6-E5FDA920E028}" dt="2021-05-27T12:20:22.913" v="553" actId="20577"/>
          <ac:spMkLst>
            <pc:docMk/>
            <pc:sldMk cId="3835442897" sldId="347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7911351D-3728-4899-AFD6-E5FDA920E028}" dt="2021-05-27T12:21:56.335" v="581"/>
          <ac:graphicFrameMkLst>
            <pc:docMk/>
            <pc:sldMk cId="3835442897" sldId="347"/>
            <ac:graphicFrameMk id="10" creationId="{F130FE45-68CF-4F49-AC91-7FDA4DA51F71}"/>
          </ac:graphicFrameMkLst>
        </pc:graphicFrameChg>
        <pc:graphicFrameChg chg="del">
          <ac:chgData name="Renzo Agustin Ciampi" userId="1384a18b-cd64-42f4-8377-2dea420185e9" providerId="ADAL" clId="{7911351D-3728-4899-AFD6-E5FDA920E028}" dt="2021-05-27T12:20:31.759" v="554" actId="478"/>
          <ac:graphicFrameMkLst>
            <pc:docMk/>
            <pc:sldMk cId="3835442897" sldId="347"/>
            <ac:graphicFrameMk id="12" creationId="{F130FE45-68CF-4F49-AC91-7FDA4DA51F71}"/>
          </ac:graphicFrameMkLst>
        </pc:graphicFrameChg>
        <pc:picChg chg="add mod">
          <ac:chgData name="Renzo Agustin Ciampi" userId="1384a18b-cd64-42f4-8377-2dea420185e9" providerId="ADAL" clId="{7911351D-3728-4899-AFD6-E5FDA920E028}" dt="2021-05-27T12:15:06.119" v="514" actId="1076"/>
          <ac:picMkLst>
            <pc:docMk/>
            <pc:sldMk cId="3835442897" sldId="347"/>
            <ac:picMk id="3" creationId="{29B1A1CB-143E-4415-804D-2F36693EA3F6}"/>
          </ac:picMkLst>
        </pc:picChg>
        <pc:picChg chg="del">
          <ac:chgData name="Renzo Agustin Ciampi" userId="1384a18b-cd64-42f4-8377-2dea420185e9" providerId="ADAL" clId="{7911351D-3728-4899-AFD6-E5FDA920E028}" dt="2021-05-27T12:14:59.391" v="511" actId="478"/>
          <ac:picMkLst>
            <pc:docMk/>
            <pc:sldMk cId="3835442897" sldId="347"/>
            <ac:picMk id="5" creationId="{D629C9F8-D450-40FD-B6B4-CE5ACD28784A}"/>
          </ac:picMkLst>
        </pc:picChg>
      </pc:sldChg>
    </pc:docChg>
  </pc:docChgLst>
  <pc:docChgLst>
    <pc:chgData name="Renzo Agustin Ciampi" userId="1384a18b-cd64-42f4-8377-2dea420185e9" providerId="ADAL" clId="{401EF9AC-F10C-4E68-9EAD-49431CD4E0DC}"/>
    <pc:docChg chg="undo custSel mod addSld delSld modSld sldOrd modMainMaster">
      <pc:chgData name="Renzo Agustin Ciampi" userId="1384a18b-cd64-42f4-8377-2dea420185e9" providerId="ADAL" clId="{401EF9AC-F10C-4E68-9EAD-49431CD4E0DC}" dt="2020-07-21T15:17:07.524" v="5070" actId="14100"/>
      <pc:docMkLst>
        <pc:docMk/>
      </pc:docMkLst>
      <pc:sldChg chg="addSp delSp del mod setBg">
        <pc:chgData name="Renzo Agustin Ciampi" userId="1384a18b-cd64-42f4-8377-2dea420185e9" providerId="ADAL" clId="{401EF9AC-F10C-4E68-9EAD-49431CD4E0DC}" dt="2020-07-17T13:45:22.786" v="1673" actId="47"/>
        <pc:sldMkLst>
          <pc:docMk/>
          <pc:sldMk cId="28200872" sldId="256"/>
        </pc:sldMkLst>
        <pc:grpChg chg="add del">
          <ac:chgData name="Renzo Agustin Ciampi" userId="1384a18b-cd64-42f4-8377-2dea420185e9" providerId="ADAL" clId="{401EF9AC-F10C-4E68-9EAD-49431CD4E0DC}" dt="2020-07-15T19:20:18.185" v="1" actId="478"/>
          <ac:grpSpMkLst>
            <pc:docMk/>
            <pc:sldMk cId="28200872" sldId="256"/>
            <ac:grpSpMk id="7" creationId="{A37B3C26-27CD-486D-A38E-AAAC148E07F0}"/>
          </ac:grpSpMkLst>
        </pc:grpChg>
      </pc:sldChg>
      <pc:sldChg chg="del setBg">
        <pc:chgData name="Renzo Agustin Ciampi" userId="1384a18b-cd64-42f4-8377-2dea420185e9" providerId="ADAL" clId="{401EF9AC-F10C-4E68-9EAD-49431CD4E0DC}" dt="2020-07-17T15:40:03.203" v="3533" actId="47"/>
        <pc:sldMkLst>
          <pc:docMk/>
          <pc:sldMk cId="4002279377" sldId="257"/>
        </pc:sldMkLst>
      </pc:sldChg>
      <pc:sldChg chg="del setBg">
        <pc:chgData name="Renzo Agustin Ciampi" userId="1384a18b-cd64-42f4-8377-2dea420185e9" providerId="ADAL" clId="{401EF9AC-F10C-4E68-9EAD-49431CD4E0DC}" dt="2020-07-17T18:06:17.420" v="4967" actId="47"/>
        <pc:sldMkLst>
          <pc:docMk/>
          <pc:sldMk cId="2802702961" sldId="258"/>
        </pc:sldMkLst>
      </pc:sldChg>
      <pc:sldChg chg="del setBg">
        <pc:chgData name="Renzo Agustin Ciampi" userId="1384a18b-cd64-42f4-8377-2dea420185e9" providerId="ADAL" clId="{401EF9AC-F10C-4E68-9EAD-49431CD4E0DC}" dt="2020-07-17T18:06:19.075" v="4968" actId="47"/>
        <pc:sldMkLst>
          <pc:docMk/>
          <pc:sldMk cId="3663571007" sldId="259"/>
        </pc:sldMkLst>
      </pc:sldChg>
      <pc:sldChg chg="addSp delSp modSp add mod ord">
        <pc:chgData name="Renzo Agustin Ciampi" userId="1384a18b-cd64-42f4-8377-2dea420185e9" providerId="ADAL" clId="{401EF9AC-F10C-4E68-9EAD-49431CD4E0DC}" dt="2020-07-17T14:04:08.337" v="1745" actId="207"/>
        <pc:sldMkLst>
          <pc:docMk/>
          <pc:sldMk cId="3427957972" sldId="299"/>
        </pc:sldMkLst>
        <pc:spChg chg="del mod">
          <ac:chgData name="Renzo Agustin Ciampi" userId="1384a18b-cd64-42f4-8377-2dea420185e9" providerId="ADAL" clId="{401EF9AC-F10C-4E68-9EAD-49431CD4E0DC}" dt="2020-07-15T19:40:50.988" v="138" actId="478"/>
          <ac:spMkLst>
            <pc:docMk/>
            <pc:sldMk cId="3427957972" sldId="299"/>
            <ac:spMk id="2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47.372" v="134" actId="478"/>
          <ac:spMkLst>
            <pc:docMk/>
            <pc:sldMk cId="3427957972" sldId="299"/>
            <ac:spMk id="10" creationId="{00000000-0000-0000-0000-000000000000}"/>
          </ac:spMkLst>
        </pc:spChg>
        <pc:spChg chg="mod">
          <ac:chgData name="Renzo Agustin Ciampi" userId="1384a18b-cd64-42f4-8377-2dea420185e9" providerId="ADAL" clId="{401EF9AC-F10C-4E68-9EAD-49431CD4E0DC}" dt="2020-07-17T14:04:08.337" v="1745" actId="207"/>
          <ac:spMkLst>
            <pc:docMk/>
            <pc:sldMk cId="3427957972" sldId="299"/>
            <ac:spMk id="11" creationId="{00000000-0000-0000-0000-000000000000}"/>
          </ac:spMkLst>
        </pc:spChg>
        <pc:spChg chg="add mod">
          <ac:chgData name="Renzo Agustin Ciampi" userId="1384a18b-cd64-42f4-8377-2dea420185e9" providerId="ADAL" clId="{401EF9AC-F10C-4E68-9EAD-49431CD4E0DC}" dt="2020-07-16T20:28:20.376" v="1064" actId="207"/>
          <ac:spMkLst>
            <pc:docMk/>
            <pc:sldMk cId="3427957972" sldId="299"/>
            <ac:spMk id="21" creationId="{61E6E571-D01E-47A9-9098-1B709256EBBD}"/>
          </ac:spMkLst>
        </pc:spChg>
        <pc:spChg chg="add del">
          <ac:chgData name="Renzo Agustin Ciampi" userId="1384a18b-cd64-42f4-8377-2dea420185e9" providerId="ADAL" clId="{401EF9AC-F10C-4E68-9EAD-49431CD4E0DC}" dt="2020-07-16T20:27:42.193" v="1059" actId="478"/>
          <ac:spMkLst>
            <pc:docMk/>
            <pc:sldMk cId="3427957972" sldId="299"/>
            <ac:spMk id="22" creationId="{5FF28443-D04E-4680-95C0-1F61E721C91A}"/>
          </ac:spMkLst>
        </pc:spChg>
        <pc:spChg chg="del topLvl">
          <ac:chgData name="Renzo Agustin Ciampi" userId="1384a18b-cd64-42f4-8377-2dea420185e9" providerId="ADAL" clId="{401EF9AC-F10C-4E68-9EAD-49431CD4E0DC}" dt="2020-07-16T20:27:30.740" v="1055" actId="478"/>
          <ac:spMkLst>
            <pc:docMk/>
            <pc:sldMk cId="3427957972" sldId="299"/>
            <ac:spMk id="24" creationId="{94E60137-8B16-4A95-802A-7187491B0E08}"/>
          </ac:spMkLst>
        </pc:spChg>
        <pc:spChg chg="mod">
          <ac:chgData name="Renzo Agustin Ciampi" userId="1384a18b-cd64-42f4-8377-2dea420185e9" providerId="ADAL" clId="{401EF9AC-F10C-4E68-9EAD-49431CD4E0DC}" dt="2020-07-16T20:28:02.169" v="1061" actId="207"/>
          <ac:spMkLst>
            <pc:docMk/>
            <pc:sldMk cId="3427957972" sldId="299"/>
            <ac:spMk id="26" creationId="{CCD88915-E672-4A5E-B02D-E7CE8CF70D66}"/>
          </ac:spMkLst>
        </pc:spChg>
        <pc:spChg chg="del">
          <ac:chgData name="Renzo Agustin Ciampi" userId="1384a18b-cd64-42f4-8377-2dea420185e9" providerId="ADAL" clId="{401EF9AC-F10C-4E68-9EAD-49431CD4E0DC}" dt="2020-07-15T19:40:40.804" v="128" actId="478"/>
          <ac:spMkLst>
            <pc:docMk/>
            <pc:sldMk cId="3427957972" sldId="299"/>
            <ac:spMk id="31" creationId="{EB6EB565-16B7-4EF2-A19E-F5767CE28B6B}"/>
          </ac:spMkLst>
        </pc:spChg>
        <pc:spChg chg="del">
          <ac:chgData name="Renzo Agustin Ciampi" userId="1384a18b-cd64-42f4-8377-2dea420185e9" providerId="ADAL" clId="{401EF9AC-F10C-4E68-9EAD-49431CD4E0DC}" dt="2020-07-15T19:40:44.832" v="132" actId="478"/>
          <ac:spMkLst>
            <pc:docMk/>
            <pc:sldMk cId="3427957972" sldId="299"/>
            <ac:spMk id="32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34.925" v="123" actId="478"/>
          <ac:spMkLst>
            <pc:docMk/>
            <pc:sldMk cId="3427957972" sldId="299"/>
            <ac:spMk id="33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36.043" v="124" actId="478"/>
          <ac:spMkLst>
            <pc:docMk/>
            <pc:sldMk cId="3427957972" sldId="299"/>
            <ac:spMk id="34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48.161" v="135" actId="478"/>
          <ac:spMkLst>
            <pc:docMk/>
            <pc:sldMk cId="3427957972" sldId="299"/>
            <ac:spMk id="35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37.405" v="125" actId="478"/>
          <ac:spMkLst>
            <pc:docMk/>
            <pc:sldMk cId="3427957972" sldId="299"/>
            <ac:spMk id="36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5T19:40:46.708" v="133" actId="478"/>
          <ac:spMkLst>
            <pc:docMk/>
            <pc:sldMk cId="3427957972" sldId="299"/>
            <ac:spMk id="37" creationId="{00000000-0000-0000-0000-000000000000}"/>
          </ac:spMkLst>
        </pc:spChg>
        <pc:spChg chg="del mod">
          <ac:chgData name="Renzo Agustin Ciampi" userId="1384a18b-cd64-42f4-8377-2dea420185e9" providerId="ADAL" clId="{401EF9AC-F10C-4E68-9EAD-49431CD4E0DC}" dt="2020-07-15T19:40:39.691" v="127" actId="478"/>
          <ac:spMkLst>
            <pc:docMk/>
            <pc:sldMk cId="3427957972" sldId="299"/>
            <ac:spMk id="39" creationId="{00000000-0000-0000-0000-000000000000}"/>
          </ac:spMkLst>
        </pc:spChg>
        <pc:spChg chg="add mod">
          <ac:chgData name="Renzo Agustin Ciampi" userId="1384a18b-cd64-42f4-8377-2dea420185e9" providerId="ADAL" clId="{401EF9AC-F10C-4E68-9EAD-49431CD4E0DC}" dt="2020-07-16T20:00:00.140" v="444" actId="207"/>
          <ac:spMkLst>
            <pc:docMk/>
            <pc:sldMk cId="3427957972" sldId="299"/>
            <ac:spMk id="40" creationId="{0F9EDFEB-1BD0-4D05-B424-CC9EA548E744}"/>
          </ac:spMkLst>
        </pc:spChg>
        <pc:spChg chg="del">
          <ac:chgData name="Renzo Agustin Ciampi" userId="1384a18b-cd64-42f4-8377-2dea420185e9" providerId="ADAL" clId="{401EF9AC-F10C-4E68-9EAD-49431CD4E0DC}" dt="2020-07-15T19:40:52.315" v="139" actId="478"/>
          <ac:spMkLst>
            <pc:docMk/>
            <pc:sldMk cId="3427957972" sldId="299"/>
            <ac:spMk id="43" creationId="{00000000-0000-0000-0000-000000000000}"/>
          </ac:spMkLst>
        </pc:spChg>
        <pc:spChg chg="mod">
          <ac:chgData name="Renzo Agustin Ciampi" userId="1384a18b-cd64-42f4-8377-2dea420185e9" providerId="ADAL" clId="{401EF9AC-F10C-4E68-9EAD-49431CD4E0DC}" dt="2020-07-16T20:04:14.690" v="627" actId="20577"/>
          <ac:spMkLst>
            <pc:docMk/>
            <pc:sldMk cId="3427957972" sldId="299"/>
            <ac:spMk id="44" creationId="{716D6651-6BC0-4540-9EFB-94F5F4DB213F}"/>
          </ac:spMkLst>
        </pc:spChg>
        <pc:spChg chg="mod">
          <ac:chgData name="Renzo Agustin Ciampi" userId="1384a18b-cd64-42f4-8377-2dea420185e9" providerId="ADAL" clId="{401EF9AC-F10C-4E68-9EAD-49431CD4E0DC}" dt="2020-07-16T19:58:15.800" v="439" actId="207"/>
          <ac:spMkLst>
            <pc:docMk/>
            <pc:sldMk cId="3427957972" sldId="299"/>
            <ac:spMk id="45" creationId="{2665C196-0964-4F72-BB65-0CF59E6C5286}"/>
          </ac:spMkLst>
        </pc:spChg>
        <pc:spChg chg="mod">
          <ac:chgData name="Renzo Agustin Ciampi" userId="1384a18b-cd64-42f4-8377-2dea420185e9" providerId="ADAL" clId="{401EF9AC-F10C-4E68-9EAD-49431CD4E0DC}" dt="2020-07-16T20:19:41.729" v="916" actId="20577"/>
          <ac:spMkLst>
            <pc:docMk/>
            <pc:sldMk cId="3427957972" sldId="299"/>
            <ac:spMk id="47" creationId="{7AA4B0A2-85C5-481A-B6F0-91BAC2B09ABE}"/>
          </ac:spMkLst>
        </pc:spChg>
        <pc:spChg chg="mod">
          <ac:chgData name="Renzo Agustin Ciampi" userId="1384a18b-cd64-42f4-8377-2dea420185e9" providerId="ADAL" clId="{401EF9AC-F10C-4E68-9EAD-49431CD4E0DC}" dt="2020-07-16T19:56:11.347" v="351" actId="20577"/>
          <ac:spMkLst>
            <pc:docMk/>
            <pc:sldMk cId="3427957972" sldId="299"/>
            <ac:spMk id="48" creationId="{4D707360-7134-4BF4-B4EB-A9BFE9FA261B}"/>
          </ac:spMkLst>
        </pc:spChg>
        <pc:spChg chg="mod">
          <ac:chgData name="Renzo Agustin Ciampi" userId="1384a18b-cd64-42f4-8377-2dea420185e9" providerId="ADAL" clId="{401EF9AC-F10C-4E68-9EAD-49431CD4E0DC}" dt="2020-07-16T20:19:37.546" v="913" actId="20577"/>
          <ac:spMkLst>
            <pc:docMk/>
            <pc:sldMk cId="3427957972" sldId="299"/>
            <ac:spMk id="50" creationId="{1CA92AE5-4977-4C81-8E13-936BE6D28454}"/>
          </ac:spMkLst>
        </pc:spChg>
        <pc:spChg chg="mod">
          <ac:chgData name="Renzo Agustin Ciampi" userId="1384a18b-cd64-42f4-8377-2dea420185e9" providerId="ADAL" clId="{401EF9AC-F10C-4E68-9EAD-49431CD4E0DC}" dt="2020-07-16T19:56:30.819" v="380" actId="20577"/>
          <ac:spMkLst>
            <pc:docMk/>
            <pc:sldMk cId="3427957972" sldId="299"/>
            <ac:spMk id="51" creationId="{6120E2DE-3583-4997-8D61-9E5E262334D4}"/>
          </ac:spMkLst>
        </pc:spChg>
        <pc:spChg chg="mod">
          <ac:chgData name="Renzo Agustin Ciampi" userId="1384a18b-cd64-42f4-8377-2dea420185e9" providerId="ADAL" clId="{401EF9AC-F10C-4E68-9EAD-49431CD4E0DC}" dt="2020-07-16T20:20:25.536" v="1043" actId="20577"/>
          <ac:spMkLst>
            <pc:docMk/>
            <pc:sldMk cId="3427957972" sldId="299"/>
            <ac:spMk id="53" creationId="{FC627F68-2FBB-401A-B955-F79ACBE1ED24}"/>
          </ac:spMkLst>
        </pc:spChg>
        <pc:spChg chg="mod">
          <ac:chgData name="Renzo Agustin Ciampi" userId="1384a18b-cd64-42f4-8377-2dea420185e9" providerId="ADAL" clId="{401EF9AC-F10C-4E68-9EAD-49431CD4E0DC}" dt="2020-07-16T19:56:49.147" v="438" actId="20577"/>
          <ac:spMkLst>
            <pc:docMk/>
            <pc:sldMk cId="3427957972" sldId="299"/>
            <ac:spMk id="54" creationId="{6D3276C0-8F06-431F-BCA5-6A603C8FAA41}"/>
          </ac:spMkLst>
        </pc:spChg>
        <pc:spChg chg="add mod">
          <ac:chgData name="Renzo Agustin Ciampi" userId="1384a18b-cd64-42f4-8377-2dea420185e9" providerId="ADAL" clId="{401EF9AC-F10C-4E68-9EAD-49431CD4E0DC}" dt="2020-07-16T19:58:37.781" v="440" actId="207"/>
          <ac:spMkLst>
            <pc:docMk/>
            <pc:sldMk cId="3427957972" sldId="299"/>
            <ac:spMk id="55" creationId="{C6579E42-2682-498B-AA1E-2D08FC0C09D3}"/>
          </ac:spMkLst>
        </pc:spChg>
        <pc:spChg chg="add">
          <ac:chgData name="Renzo Agustin Ciampi" userId="1384a18b-cd64-42f4-8377-2dea420185e9" providerId="ADAL" clId="{401EF9AC-F10C-4E68-9EAD-49431CD4E0DC}" dt="2020-07-15T19:45:36.833" v="194"/>
          <ac:spMkLst>
            <pc:docMk/>
            <pc:sldMk cId="3427957972" sldId="299"/>
            <ac:spMk id="56" creationId="{0F9E8D3A-BFD6-491E-8E94-B74EE1C97DBE}"/>
          </ac:spMkLst>
        </pc:spChg>
        <pc:spChg chg="add">
          <ac:chgData name="Renzo Agustin Ciampi" userId="1384a18b-cd64-42f4-8377-2dea420185e9" providerId="ADAL" clId="{401EF9AC-F10C-4E68-9EAD-49431CD4E0DC}" dt="2020-07-15T19:45:40.226" v="195"/>
          <ac:spMkLst>
            <pc:docMk/>
            <pc:sldMk cId="3427957972" sldId="299"/>
            <ac:spMk id="57" creationId="{101C89FD-C6E6-4160-8DD3-1A514A9F4F5E}"/>
          </ac:spMkLst>
        </pc:spChg>
        <pc:spChg chg="add">
          <ac:chgData name="Renzo Agustin Ciampi" userId="1384a18b-cd64-42f4-8377-2dea420185e9" providerId="ADAL" clId="{401EF9AC-F10C-4E68-9EAD-49431CD4E0DC}" dt="2020-07-15T19:45:42.799" v="196"/>
          <ac:spMkLst>
            <pc:docMk/>
            <pc:sldMk cId="3427957972" sldId="299"/>
            <ac:spMk id="58" creationId="{1DD62F3C-3C50-41F7-87CB-CAA7D1F7BA83}"/>
          </ac:spMkLst>
        </pc:spChg>
        <pc:grpChg chg="add del">
          <ac:chgData name="Renzo Agustin Ciampi" userId="1384a18b-cd64-42f4-8377-2dea420185e9" providerId="ADAL" clId="{401EF9AC-F10C-4E68-9EAD-49431CD4E0DC}" dt="2020-07-16T20:27:30.740" v="1055" actId="478"/>
          <ac:grpSpMkLst>
            <pc:docMk/>
            <pc:sldMk cId="3427957972" sldId="299"/>
            <ac:grpSpMk id="23" creationId="{3BD0CC64-2379-4982-8DE8-54CA416650AE}"/>
          </ac:grpSpMkLst>
        </pc:grpChg>
        <pc:grpChg chg="mod topLvl">
          <ac:chgData name="Renzo Agustin Ciampi" userId="1384a18b-cd64-42f4-8377-2dea420185e9" providerId="ADAL" clId="{401EF9AC-F10C-4E68-9EAD-49431CD4E0DC}" dt="2020-07-16T20:28:11.256" v="1062" actId="1076"/>
          <ac:grpSpMkLst>
            <pc:docMk/>
            <pc:sldMk cId="3427957972" sldId="299"/>
            <ac:grpSpMk id="25" creationId="{841AEB42-F572-4555-A815-DA41F0231F0A}"/>
          </ac:grpSpMkLst>
        </pc:grpChg>
        <pc:grpChg chg="del">
          <ac:chgData name="Renzo Agustin Ciampi" userId="1384a18b-cd64-42f4-8377-2dea420185e9" providerId="ADAL" clId="{401EF9AC-F10C-4E68-9EAD-49431CD4E0DC}" dt="2020-07-15T19:40:41.565" v="129" actId="478"/>
          <ac:grpSpMkLst>
            <pc:docMk/>
            <pc:sldMk cId="3427957972" sldId="299"/>
            <ac:grpSpMk id="29" creationId="{00000000-0000-0000-0000-000000000000}"/>
          </ac:grpSpMkLst>
        </pc:grpChg>
        <pc:grpChg chg="del">
          <ac:chgData name="Renzo Agustin Ciampi" userId="1384a18b-cd64-42f4-8377-2dea420185e9" providerId="ADAL" clId="{401EF9AC-F10C-4E68-9EAD-49431CD4E0DC}" dt="2020-07-15T19:40:43.121" v="131" actId="478"/>
          <ac:grpSpMkLst>
            <pc:docMk/>
            <pc:sldMk cId="3427957972" sldId="299"/>
            <ac:grpSpMk id="30" creationId="{00000000-0000-0000-0000-000000000000}"/>
          </ac:grpSpMkLst>
        </pc:grpChg>
        <pc:grpChg chg="add">
          <ac:chgData name="Renzo Agustin Ciampi" userId="1384a18b-cd64-42f4-8377-2dea420185e9" providerId="ADAL" clId="{401EF9AC-F10C-4E68-9EAD-49431CD4E0DC}" dt="2020-07-15T19:45:19.485" v="189"/>
          <ac:grpSpMkLst>
            <pc:docMk/>
            <pc:sldMk cId="3427957972" sldId="299"/>
            <ac:grpSpMk id="42" creationId="{B3C35C5A-F47B-4FBD-989D-C38DB041562C}"/>
          </ac:grpSpMkLst>
        </pc:grpChg>
        <pc:grpChg chg="add">
          <ac:chgData name="Renzo Agustin Ciampi" userId="1384a18b-cd64-42f4-8377-2dea420185e9" providerId="ADAL" clId="{401EF9AC-F10C-4E68-9EAD-49431CD4E0DC}" dt="2020-07-15T19:45:23.277" v="190"/>
          <ac:grpSpMkLst>
            <pc:docMk/>
            <pc:sldMk cId="3427957972" sldId="299"/>
            <ac:grpSpMk id="46" creationId="{2DE88F93-28E9-4BF8-9B26-2381491D1858}"/>
          </ac:grpSpMkLst>
        </pc:grpChg>
        <pc:grpChg chg="add">
          <ac:chgData name="Renzo Agustin Ciampi" userId="1384a18b-cd64-42f4-8377-2dea420185e9" providerId="ADAL" clId="{401EF9AC-F10C-4E68-9EAD-49431CD4E0DC}" dt="2020-07-15T19:45:26.001" v="191"/>
          <ac:grpSpMkLst>
            <pc:docMk/>
            <pc:sldMk cId="3427957972" sldId="299"/>
            <ac:grpSpMk id="49" creationId="{DA598223-BA83-435B-BA8B-623EF59F63AE}"/>
          </ac:grpSpMkLst>
        </pc:grpChg>
        <pc:grpChg chg="add">
          <ac:chgData name="Renzo Agustin Ciampi" userId="1384a18b-cd64-42f4-8377-2dea420185e9" providerId="ADAL" clId="{401EF9AC-F10C-4E68-9EAD-49431CD4E0DC}" dt="2020-07-15T19:45:29.465" v="192"/>
          <ac:grpSpMkLst>
            <pc:docMk/>
            <pc:sldMk cId="3427957972" sldId="299"/>
            <ac:grpSpMk id="52" creationId="{70A98637-4690-49D9-AEA5-2DBE52F80918}"/>
          </ac:grpSpMkLst>
        </pc:grpChg>
        <pc:picChg chg="del">
          <ac:chgData name="Renzo Agustin Ciampi" userId="1384a18b-cd64-42f4-8377-2dea420185e9" providerId="ADAL" clId="{401EF9AC-F10C-4E68-9EAD-49431CD4E0DC}" dt="2020-07-15T19:40:42.655" v="130" actId="478"/>
          <ac:picMkLst>
            <pc:docMk/>
            <pc:sldMk cId="3427957972" sldId="299"/>
            <ac:picMk id="41" creationId="{238A930C-C2A8-4C5E-AB3F-56A3CF657119}"/>
          </ac:picMkLst>
        </pc:picChg>
      </pc:sldChg>
      <pc:sldChg chg="add del">
        <pc:chgData name="Renzo Agustin Ciampi" userId="1384a18b-cd64-42f4-8377-2dea420185e9" providerId="ADAL" clId="{401EF9AC-F10C-4E68-9EAD-49431CD4E0DC}" dt="2020-07-15T19:38:13.639" v="117" actId="47"/>
        <pc:sldMkLst>
          <pc:docMk/>
          <pc:sldMk cId="2796102272" sldId="306"/>
        </pc:sldMkLst>
      </pc:sldChg>
      <pc:sldChg chg="addSp delSp modSp add mod ord">
        <pc:chgData name="Renzo Agustin Ciampi" userId="1384a18b-cd64-42f4-8377-2dea420185e9" providerId="ADAL" clId="{401EF9AC-F10C-4E68-9EAD-49431CD4E0DC}" dt="2020-07-15T19:35:53.057" v="115" actId="1076"/>
        <pc:sldMkLst>
          <pc:docMk/>
          <pc:sldMk cId="3516071632" sldId="337"/>
        </pc:sldMkLst>
        <pc:spChg chg="mod">
          <ac:chgData name="Renzo Agustin Ciampi" userId="1384a18b-cd64-42f4-8377-2dea420185e9" providerId="ADAL" clId="{401EF9AC-F10C-4E68-9EAD-49431CD4E0DC}" dt="2020-07-15T19:31:12.945" v="73" actId="20577"/>
          <ac:spMkLst>
            <pc:docMk/>
            <pc:sldMk cId="3516071632" sldId="337"/>
            <ac:spMk id="5" creationId="{E2C559B9-D98C-4A53-B487-921BAB20C290}"/>
          </ac:spMkLst>
        </pc:spChg>
        <pc:spChg chg="mod">
          <ac:chgData name="Renzo Agustin Ciampi" userId="1384a18b-cd64-42f4-8377-2dea420185e9" providerId="ADAL" clId="{401EF9AC-F10C-4E68-9EAD-49431CD4E0DC}" dt="2020-07-15T19:31:29.366" v="97" actId="20577"/>
          <ac:spMkLst>
            <pc:docMk/>
            <pc:sldMk cId="3516071632" sldId="337"/>
            <ac:spMk id="6" creationId="{2FA9F188-90E6-40A2-9335-DDFC6839B870}"/>
          </ac:spMkLst>
        </pc:spChg>
        <pc:spChg chg="del">
          <ac:chgData name="Renzo Agustin Ciampi" userId="1384a18b-cd64-42f4-8377-2dea420185e9" providerId="ADAL" clId="{401EF9AC-F10C-4E68-9EAD-49431CD4E0DC}" dt="2020-07-15T19:28:53.276" v="30" actId="478"/>
          <ac:spMkLst>
            <pc:docMk/>
            <pc:sldMk cId="3516071632" sldId="337"/>
            <ac:spMk id="28" creationId="{11477A9D-5103-4038-9015-597B6AB52E31}"/>
          </ac:spMkLst>
        </pc:spChg>
        <pc:spChg chg="del">
          <ac:chgData name="Renzo Agustin Ciampi" userId="1384a18b-cd64-42f4-8377-2dea420185e9" providerId="ADAL" clId="{401EF9AC-F10C-4E68-9EAD-49431CD4E0DC}" dt="2020-07-15T19:28:45.156" v="16" actId="478"/>
          <ac:spMkLst>
            <pc:docMk/>
            <pc:sldMk cId="3516071632" sldId="337"/>
            <ac:spMk id="30" creationId="{91E7D623-F73A-43EC-837E-03076914DBEF}"/>
          </ac:spMkLst>
        </pc:spChg>
        <pc:spChg chg="del">
          <ac:chgData name="Renzo Agustin Ciampi" userId="1384a18b-cd64-42f4-8377-2dea420185e9" providerId="ADAL" clId="{401EF9AC-F10C-4E68-9EAD-49431CD4E0DC}" dt="2020-07-15T19:28:48.986" v="25" actId="478"/>
          <ac:spMkLst>
            <pc:docMk/>
            <pc:sldMk cId="3516071632" sldId="337"/>
            <ac:spMk id="31" creationId="{2C054BD6-D082-4DC0-8827-D7E8070099FB}"/>
          </ac:spMkLst>
        </pc:spChg>
        <pc:spChg chg="del mod">
          <ac:chgData name="Renzo Agustin Ciampi" userId="1384a18b-cd64-42f4-8377-2dea420185e9" providerId="ADAL" clId="{401EF9AC-F10C-4E68-9EAD-49431CD4E0DC}" dt="2020-07-15T19:28:47.774" v="22" actId="478"/>
          <ac:spMkLst>
            <pc:docMk/>
            <pc:sldMk cId="3516071632" sldId="337"/>
            <ac:spMk id="32" creationId="{5B9507AB-3C37-4D88-B35B-F394E88D376E}"/>
          </ac:spMkLst>
        </pc:spChg>
        <pc:spChg chg="del">
          <ac:chgData name="Renzo Agustin Ciampi" userId="1384a18b-cd64-42f4-8377-2dea420185e9" providerId="ADAL" clId="{401EF9AC-F10C-4E68-9EAD-49431CD4E0DC}" dt="2020-07-15T19:28:49.998" v="26" actId="478"/>
          <ac:spMkLst>
            <pc:docMk/>
            <pc:sldMk cId="3516071632" sldId="337"/>
            <ac:spMk id="33" creationId="{4E1D1415-C04D-4B04-894B-0DACAB00CF83}"/>
          </ac:spMkLst>
        </pc:spChg>
        <pc:spChg chg="del">
          <ac:chgData name="Renzo Agustin Ciampi" userId="1384a18b-cd64-42f4-8377-2dea420185e9" providerId="ADAL" clId="{401EF9AC-F10C-4E68-9EAD-49431CD4E0DC}" dt="2020-07-15T19:28:44.144" v="14" actId="478"/>
          <ac:spMkLst>
            <pc:docMk/>
            <pc:sldMk cId="3516071632" sldId="337"/>
            <ac:spMk id="34" creationId="{4930E9EE-A029-4432-A909-6D41C8ABBA87}"/>
          </ac:spMkLst>
        </pc:spChg>
        <pc:spChg chg="del">
          <ac:chgData name="Renzo Agustin Ciampi" userId="1384a18b-cd64-42f4-8377-2dea420185e9" providerId="ADAL" clId="{401EF9AC-F10C-4E68-9EAD-49431CD4E0DC}" dt="2020-07-15T19:28:43.473" v="13" actId="478"/>
          <ac:spMkLst>
            <pc:docMk/>
            <pc:sldMk cId="3516071632" sldId="337"/>
            <ac:spMk id="35" creationId="{9D3DBAE6-A187-408C-9B1B-2F6D5D6AEB72}"/>
          </ac:spMkLst>
        </pc:spChg>
        <pc:spChg chg="mod">
          <ac:chgData name="Renzo Agustin Ciampi" userId="1384a18b-cd64-42f4-8377-2dea420185e9" providerId="ADAL" clId="{401EF9AC-F10C-4E68-9EAD-49431CD4E0DC}" dt="2020-07-15T19:28:32.368" v="12" actId="16037"/>
          <ac:spMkLst>
            <pc:docMk/>
            <pc:sldMk cId="3516071632" sldId="337"/>
            <ac:spMk id="49" creationId="{63CBFF0E-5897-4AF6-9083-120D02669595}"/>
          </ac:spMkLst>
        </pc:spChg>
        <pc:spChg chg="del">
          <ac:chgData name="Renzo Agustin Ciampi" userId="1384a18b-cd64-42f4-8377-2dea420185e9" providerId="ADAL" clId="{401EF9AC-F10C-4E68-9EAD-49431CD4E0DC}" dt="2020-07-15T19:28:55.709" v="31" actId="478"/>
          <ac:spMkLst>
            <pc:docMk/>
            <pc:sldMk cId="3516071632" sldId="337"/>
            <ac:spMk id="51" creationId="{2136ECA3-E4FD-4B70-80AD-2CB28F62C3D5}"/>
          </ac:spMkLst>
        </pc:spChg>
        <pc:grpChg chg="del">
          <ac:chgData name="Renzo Agustin Ciampi" userId="1384a18b-cd64-42f4-8377-2dea420185e9" providerId="ADAL" clId="{401EF9AC-F10C-4E68-9EAD-49431CD4E0DC}" dt="2020-07-15T19:28:52.318" v="29" actId="478"/>
          <ac:grpSpMkLst>
            <pc:docMk/>
            <pc:sldMk cId="3516071632" sldId="337"/>
            <ac:grpSpMk id="7" creationId="{9735DCAE-0DE9-45E0-A48A-B18941551671}"/>
          </ac:grpSpMkLst>
        </pc:grpChg>
        <pc:grpChg chg="del mod">
          <ac:chgData name="Renzo Agustin Ciampi" userId="1384a18b-cd64-42f4-8377-2dea420185e9" providerId="ADAL" clId="{401EF9AC-F10C-4E68-9EAD-49431CD4E0DC}" dt="2020-07-15T19:28:48.268" v="24" actId="478"/>
          <ac:grpSpMkLst>
            <pc:docMk/>
            <pc:sldMk cId="3516071632" sldId="337"/>
            <ac:grpSpMk id="18" creationId="{7FFA7157-9D15-4357-AF8E-091BDDBE9CC9}"/>
          </ac:grpSpMkLst>
        </pc:grpChg>
        <pc:grpChg chg="del">
          <ac:chgData name="Renzo Agustin Ciampi" userId="1384a18b-cd64-42f4-8377-2dea420185e9" providerId="ADAL" clId="{401EF9AC-F10C-4E68-9EAD-49431CD4E0DC}" dt="2020-07-15T19:28:46.807" v="19" actId="478"/>
          <ac:grpSpMkLst>
            <pc:docMk/>
            <pc:sldMk cId="3516071632" sldId="337"/>
            <ac:grpSpMk id="25" creationId="{ED81B5EA-563E-4DB8-9CFD-33E2046DB885}"/>
          </ac:grpSpMkLst>
        </pc:grpChg>
        <pc:grpChg chg="del mod">
          <ac:chgData name="Renzo Agustin Ciampi" userId="1384a18b-cd64-42f4-8377-2dea420185e9" providerId="ADAL" clId="{401EF9AC-F10C-4E68-9EAD-49431CD4E0DC}" dt="2020-07-15T19:28:45.601" v="18" actId="478"/>
          <ac:grpSpMkLst>
            <pc:docMk/>
            <pc:sldMk cId="3516071632" sldId="337"/>
            <ac:grpSpMk id="26" creationId="{141212BB-D030-4BEF-BE2B-E8A3CC790CBA}"/>
          </ac:grpSpMkLst>
        </pc:grpChg>
        <pc:grpChg chg="del">
          <ac:chgData name="Renzo Agustin Ciampi" userId="1384a18b-cd64-42f4-8377-2dea420185e9" providerId="ADAL" clId="{401EF9AC-F10C-4E68-9EAD-49431CD4E0DC}" dt="2020-07-15T19:28:47.030" v="20" actId="478"/>
          <ac:grpSpMkLst>
            <pc:docMk/>
            <pc:sldMk cId="3516071632" sldId="337"/>
            <ac:grpSpMk id="27" creationId="{C5481BE7-71C0-450E-A70A-571423B47A0D}"/>
          </ac:grpSpMkLst>
        </pc:grpChg>
        <pc:grpChg chg="del">
          <ac:chgData name="Renzo Agustin Ciampi" userId="1384a18b-cd64-42f4-8377-2dea420185e9" providerId="ADAL" clId="{401EF9AC-F10C-4E68-9EAD-49431CD4E0DC}" dt="2020-07-15T19:28:44.888" v="15" actId="478"/>
          <ac:grpSpMkLst>
            <pc:docMk/>
            <pc:sldMk cId="3516071632" sldId="337"/>
            <ac:grpSpMk id="29" creationId="{11DF975C-FC1D-4FDC-BA0B-3E156064369A}"/>
          </ac:grpSpMkLst>
        </pc:grpChg>
        <pc:grpChg chg="del">
          <ac:chgData name="Renzo Agustin Ciampi" userId="1384a18b-cd64-42f4-8377-2dea420185e9" providerId="ADAL" clId="{401EF9AC-F10C-4E68-9EAD-49431CD4E0DC}" dt="2020-07-15T19:28:50.947" v="28" actId="478"/>
          <ac:grpSpMkLst>
            <pc:docMk/>
            <pc:sldMk cId="3516071632" sldId="337"/>
            <ac:grpSpMk id="36" creationId="{9F3BC3B0-8C89-4C8E-835C-640F128DD074}"/>
          </ac:grpSpMkLst>
        </pc:grpChg>
        <pc:grpChg chg="del">
          <ac:chgData name="Renzo Agustin Ciampi" userId="1384a18b-cd64-42f4-8377-2dea420185e9" providerId="ADAL" clId="{401EF9AC-F10C-4E68-9EAD-49431CD4E0DC}" dt="2020-07-15T19:28:50.692" v="27" actId="478"/>
          <ac:grpSpMkLst>
            <pc:docMk/>
            <pc:sldMk cId="3516071632" sldId="337"/>
            <ac:grpSpMk id="52" creationId="{2C778F61-3289-406C-98EE-008F04C71648}"/>
          </ac:grpSpMkLst>
        </pc:grpChg>
        <pc:picChg chg="add mod">
          <ac:chgData name="Renzo Agustin Ciampi" userId="1384a18b-cd64-42f4-8377-2dea420185e9" providerId="ADAL" clId="{401EF9AC-F10C-4E68-9EAD-49431CD4E0DC}" dt="2020-07-15T19:35:47.383" v="114" actId="1076"/>
          <ac:picMkLst>
            <pc:docMk/>
            <pc:sldMk cId="3516071632" sldId="337"/>
            <ac:picMk id="3" creationId="{4AD60ACE-E610-4E1A-823E-C80BB379EB0E}"/>
          </ac:picMkLst>
        </pc:picChg>
        <pc:picChg chg="add mod">
          <ac:chgData name="Renzo Agustin Ciampi" userId="1384a18b-cd64-42f4-8377-2dea420185e9" providerId="ADAL" clId="{401EF9AC-F10C-4E68-9EAD-49431CD4E0DC}" dt="2020-07-15T19:35:53.057" v="115" actId="1076"/>
          <ac:picMkLst>
            <pc:docMk/>
            <pc:sldMk cId="3516071632" sldId="337"/>
            <ac:picMk id="14" creationId="{699C2F04-0F7B-4EFA-AFFF-8498F4EC8AA6}"/>
          </ac:picMkLst>
        </pc:picChg>
        <pc:picChg chg="add mod">
          <ac:chgData name="Renzo Agustin Ciampi" userId="1384a18b-cd64-42f4-8377-2dea420185e9" providerId="ADAL" clId="{401EF9AC-F10C-4E68-9EAD-49431CD4E0DC}" dt="2020-07-15T19:35:20.766" v="112" actId="1076"/>
          <ac:picMkLst>
            <pc:docMk/>
            <pc:sldMk cId="3516071632" sldId="337"/>
            <ac:picMk id="16" creationId="{85911E75-A0A7-4475-BA19-FF0A9A394D04}"/>
          </ac:picMkLst>
        </pc:picChg>
      </pc:sldChg>
      <pc:sldChg chg="new del">
        <pc:chgData name="Renzo Agustin Ciampi" userId="1384a18b-cd64-42f4-8377-2dea420185e9" providerId="ADAL" clId="{401EF9AC-F10C-4E68-9EAD-49431CD4E0DC}" dt="2020-07-15T19:40:25.715" v="122" actId="47"/>
        <pc:sldMkLst>
          <pc:docMk/>
          <pc:sldMk cId="1626319344" sldId="338"/>
        </pc:sldMkLst>
      </pc:sldChg>
      <pc:sldChg chg="addSp delSp modSp add mod">
        <pc:chgData name="Renzo Agustin Ciampi" userId="1384a18b-cd64-42f4-8377-2dea420185e9" providerId="ADAL" clId="{401EF9AC-F10C-4E68-9EAD-49431CD4E0DC}" dt="2020-07-20T17:57:35.573" v="5062" actId="207"/>
        <pc:sldMkLst>
          <pc:docMk/>
          <pc:sldMk cId="1680939394" sldId="338"/>
        </pc:sldMkLst>
        <pc:spChg chg="add mod">
          <ac:chgData name="Renzo Agustin Ciampi" userId="1384a18b-cd64-42f4-8377-2dea420185e9" providerId="ADAL" clId="{401EF9AC-F10C-4E68-9EAD-49431CD4E0DC}" dt="2020-07-17T18:22:33.961" v="4996" actId="1076"/>
          <ac:spMkLst>
            <pc:docMk/>
            <pc:sldMk cId="1680939394" sldId="338"/>
            <ac:spMk id="2" creationId="{42CD9E78-B996-4E4E-A9AE-A3393606B880}"/>
          </ac:spMkLst>
        </pc:spChg>
        <pc:spChg chg="add mod">
          <ac:chgData name="Renzo Agustin Ciampi" userId="1384a18b-cd64-42f4-8377-2dea420185e9" providerId="ADAL" clId="{401EF9AC-F10C-4E68-9EAD-49431CD4E0DC}" dt="2020-07-20T17:57:35.573" v="5062" actId="207"/>
          <ac:spMkLst>
            <pc:docMk/>
            <pc:sldMk cId="1680939394" sldId="338"/>
            <ac:spMk id="3" creationId="{21AD4F1A-A443-4DAC-A77E-2D08CE8D979C}"/>
          </ac:spMkLst>
        </pc:spChg>
        <pc:spChg chg="del">
          <ac:chgData name="Renzo Agustin Ciampi" userId="1384a18b-cd64-42f4-8377-2dea420185e9" providerId="ADAL" clId="{401EF9AC-F10C-4E68-9EAD-49431CD4E0DC}" dt="2020-07-17T12:36:48.843" v="1077" actId="478"/>
          <ac:spMkLst>
            <pc:docMk/>
            <pc:sldMk cId="1680939394" sldId="338"/>
            <ac:spMk id="11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7T12:36:51.126" v="1079" actId="478"/>
          <ac:spMkLst>
            <pc:docMk/>
            <pc:sldMk cId="1680939394" sldId="338"/>
            <ac:spMk id="21" creationId="{61E6E571-D01E-47A9-9098-1B709256EBBD}"/>
          </ac:spMkLst>
        </pc:spChg>
        <pc:spChg chg="add del mod">
          <ac:chgData name="Renzo Agustin Ciampi" userId="1384a18b-cd64-42f4-8377-2dea420185e9" providerId="ADAL" clId="{401EF9AC-F10C-4E68-9EAD-49431CD4E0DC}" dt="2020-07-17T18:21:45.540" v="4985" actId="478"/>
          <ac:spMkLst>
            <pc:docMk/>
            <pc:sldMk cId="1680939394" sldId="338"/>
            <ac:spMk id="33" creationId="{946C85DE-7953-4BBA-816C-A521FC2F3892}"/>
          </ac:spMkLst>
        </pc:spChg>
        <pc:spChg chg="add">
          <ac:chgData name="Renzo Agustin Ciampi" userId="1384a18b-cd64-42f4-8377-2dea420185e9" providerId="ADAL" clId="{401EF9AC-F10C-4E68-9EAD-49431CD4E0DC}" dt="2020-07-17T18:20:53.200" v="4977"/>
          <ac:spMkLst>
            <pc:docMk/>
            <pc:sldMk cId="1680939394" sldId="338"/>
            <ac:spMk id="34" creationId="{BB2528EF-956C-48B3-AA9E-CD2CEA0478CA}"/>
          </ac:spMkLst>
        </pc:spChg>
        <pc:spChg chg="add del mod">
          <ac:chgData name="Renzo Agustin Ciampi" userId="1384a18b-cd64-42f4-8377-2dea420185e9" providerId="ADAL" clId="{401EF9AC-F10C-4E68-9EAD-49431CD4E0DC}" dt="2020-07-17T18:22:11.522" v="4992" actId="478"/>
          <ac:spMkLst>
            <pc:docMk/>
            <pc:sldMk cId="1680939394" sldId="338"/>
            <ac:spMk id="35" creationId="{966029C6-A503-4ADC-B13D-D6B5D372645A}"/>
          </ac:spMkLst>
        </pc:spChg>
        <pc:spChg chg="mod">
          <ac:chgData name="Renzo Agustin Ciampi" userId="1384a18b-cd64-42f4-8377-2dea420185e9" providerId="ADAL" clId="{401EF9AC-F10C-4E68-9EAD-49431CD4E0DC}" dt="2020-07-17T18:21:04.313" v="4979" actId="1076"/>
          <ac:spMkLst>
            <pc:docMk/>
            <pc:sldMk cId="1680939394" sldId="338"/>
            <ac:spMk id="40" creationId="{0F9EDFEB-1BD0-4D05-B424-CC9EA548E744}"/>
          </ac:spMkLst>
        </pc:spChg>
        <pc:spChg chg="mod">
          <ac:chgData name="Renzo Agustin Ciampi" userId="1384a18b-cd64-42f4-8377-2dea420185e9" providerId="ADAL" clId="{401EF9AC-F10C-4E68-9EAD-49431CD4E0DC}" dt="2020-07-17T12:36:58.364" v="1082" actId="6549"/>
          <ac:spMkLst>
            <pc:docMk/>
            <pc:sldMk cId="1680939394" sldId="338"/>
            <ac:spMk id="48" creationId="{4D707360-7134-4BF4-B4EB-A9BFE9FA261B}"/>
          </ac:spMkLst>
        </pc:spChg>
        <pc:spChg chg="del">
          <ac:chgData name="Renzo Agustin Ciampi" userId="1384a18b-cd64-42f4-8377-2dea420185e9" providerId="ADAL" clId="{401EF9AC-F10C-4E68-9EAD-49431CD4E0DC}" dt="2020-07-17T12:36:57.698" v="1081" actId="478"/>
          <ac:spMkLst>
            <pc:docMk/>
            <pc:sldMk cId="1680939394" sldId="338"/>
            <ac:spMk id="55" creationId="{C6579E42-2682-498B-AA1E-2D08FC0C09D3}"/>
          </ac:spMkLst>
        </pc:spChg>
        <pc:spChg chg="del">
          <ac:chgData name="Renzo Agustin Ciampi" userId="1384a18b-cd64-42f4-8377-2dea420185e9" providerId="ADAL" clId="{401EF9AC-F10C-4E68-9EAD-49431CD4E0DC}" dt="2020-07-17T12:36:59.974" v="1084" actId="478"/>
          <ac:spMkLst>
            <pc:docMk/>
            <pc:sldMk cId="1680939394" sldId="338"/>
            <ac:spMk id="56" creationId="{0F9E8D3A-BFD6-491E-8E94-B74EE1C97DBE}"/>
          </ac:spMkLst>
        </pc:spChg>
        <pc:spChg chg="del mod">
          <ac:chgData name="Renzo Agustin Ciampi" userId="1384a18b-cd64-42f4-8377-2dea420185e9" providerId="ADAL" clId="{401EF9AC-F10C-4E68-9EAD-49431CD4E0DC}" dt="2020-07-17T12:37:02.323" v="1087" actId="478"/>
          <ac:spMkLst>
            <pc:docMk/>
            <pc:sldMk cId="1680939394" sldId="338"/>
            <ac:spMk id="57" creationId="{101C89FD-C6E6-4160-8DD3-1A514A9F4F5E}"/>
          </ac:spMkLst>
        </pc:spChg>
        <pc:spChg chg="del">
          <ac:chgData name="Renzo Agustin Ciampi" userId="1384a18b-cd64-42f4-8377-2dea420185e9" providerId="ADAL" clId="{401EF9AC-F10C-4E68-9EAD-49431CD4E0DC}" dt="2020-07-17T12:37:04.161" v="1088" actId="478"/>
          <ac:spMkLst>
            <pc:docMk/>
            <pc:sldMk cId="1680939394" sldId="338"/>
            <ac:spMk id="58" creationId="{1DD62F3C-3C50-41F7-87CB-CAA7D1F7BA83}"/>
          </ac:spMkLst>
        </pc:spChg>
        <pc:grpChg chg="del">
          <ac:chgData name="Renzo Agustin Ciampi" userId="1384a18b-cd64-42f4-8377-2dea420185e9" providerId="ADAL" clId="{401EF9AC-F10C-4E68-9EAD-49431CD4E0DC}" dt="2020-07-17T12:36:49.411" v="1078" actId="478"/>
          <ac:grpSpMkLst>
            <pc:docMk/>
            <pc:sldMk cId="1680939394" sldId="338"/>
            <ac:grpSpMk id="25" creationId="{841AEB42-F572-4555-A815-DA41F0231F0A}"/>
          </ac:grpSpMkLst>
        </pc:grpChg>
        <pc:grpChg chg="del">
          <ac:chgData name="Renzo Agustin Ciampi" userId="1384a18b-cd64-42f4-8377-2dea420185e9" providerId="ADAL" clId="{401EF9AC-F10C-4E68-9EAD-49431CD4E0DC}" dt="2020-07-17T12:36:55.900" v="1080" actId="478"/>
          <ac:grpSpMkLst>
            <pc:docMk/>
            <pc:sldMk cId="1680939394" sldId="338"/>
            <ac:grpSpMk id="42" creationId="{B3C35C5A-F47B-4FBD-989D-C38DB041562C}"/>
          </ac:grpSpMkLst>
        </pc:grpChg>
        <pc:grpChg chg="del">
          <ac:chgData name="Renzo Agustin Ciampi" userId="1384a18b-cd64-42f4-8377-2dea420185e9" providerId="ADAL" clId="{401EF9AC-F10C-4E68-9EAD-49431CD4E0DC}" dt="2020-07-17T12:36:58.926" v="1083" actId="478"/>
          <ac:grpSpMkLst>
            <pc:docMk/>
            <pc:sldMk cId="1680939394" sldId="338"/>
            <ac:grpSpMk id="46" creationId="{2DE88F93-28E9-4BF8-9B26-2381491D1858}"/>
          </ac:grpSpMkLst>
        </pc:grpChg>
        <pc:grpChg chg="del">
          <ac:chgData name="Renzo Agustin Ciampi" userId="1384a18b-cd64-42f4-8377-2dea420185e9" providerId="ADAL" clId="{401EF9AC-F10C-4E68-9EAD-49431CD4E0DC}" dt="2020-07-17T12:37:01.183" v="1085" actId="478"/>
          <ac:grpSpMkLst>
            <pc:docMk/>
            <pc:sldMk cId="1680939394" sldId="338"/>
            <ac:grpSpMk id="49" creationId="{DA598223-BA83-435B-BA8B-623EF59F63AE}"/>
          </ac:grpSpMkLst>
        </pc:grpChg>
        <pc:grpChg chg="del">
          <ac:chgData name="Renzo Agustin Ciampi" userId="1384a18b-cd64-42f4-8377-2dea420185e9" providerId="ADAL" clId="{401EF9AC-F10C-4E68-9EAD-49431CD4E0DC}" dt="2020-07-17T12:37:05.136" v="1089" actId="478"/>
          <ac:grpSpMkLst>
            <pc:docMk/>
            <pc:sldMk cId="1680939394" sldId="338"/>
            <ac:grpSpMk id="52" creationId="{70A98637-4690-49D9-AEA5-2DBE52F80918}"/>
          </ac:grpSpMkLst>
        </pc:grpChg>
        <pc:graphicFrameChg chg="add mod">
          <ac:chgData name="Renzo Agustin Ciampi" userId="1384a18b-cd64-42f4-8377-2dea420185e9" providerId="ADAL" clId="{401EF9AC-F10C-4E68-9EAD-49431CD4E0DC}" dt="2020-07-20T17:56:36.564" v="5060" actId="14861"/>
          <ac:graphicFrameMkLst>
            <pc:docMk/>
            <pc:sldMk cId="1680939394" sldId="338"/>
            <ac:graphicFrameMk id="32" creationId="{49C51DB9-AD59-4B95-B367-28B6389FA377}"/>
          </ac:graphicFrameMkLst>
        </pc:graphicFrameChg>
      </pc:sldChg>
      <pc:sldChg chg="addSp delSp modSp add mod">
        <pc:chgData name="Renzo Agustin Ciampi" userId="1384a18b-cd64-42f4-8377-2dea420185e9" providerId="ADAL" clId="{401EF9AC-F10C-4E68-9EAD-49431CD4E0DC}" dt="2020-07-17T18:24:35.142" v="5037" actId="20577"/>
        <pc:sldMkLst>
          <pc:docMk/>
          <pc:sldMk cId="1957421464" sldId="339"/>
        </pc:sldMkLst>
        <pc:spChg chg="add mod">
          <ac:chgData name="Renzo Agustin Ciampi" userId="1384a18b-cd64-42f4-8377-2dea420185e9" providerId="ADAL" clId="{401EF9AC-F10C-4E68-9EAD-49431CD4E0DC}" dt="2020-07-17T18:23:17.753" v="4998" actId="1076"/>
          <ac:spMkLst>
            <pc:docMk/>
            <pc:sldMk cId="1957421464" sldId="339"/>
            <ac:spMk id="10" creationId="{355E3488-5E55-46DF-8915-59A8FD0215D3}"/>
          </ac:spMkLst>
        </pc:spChg>
        <pc:spChg chg="add mod">
          <ac:chgData name="Renzo Agustin Ciampi" userId="1384a18b-cd64-42f4-8377-2dea420185e9" providerId="ADAL" clId="{401EF9AC-F10C-4E68-9EAD-49431CD4E0DC}" dt="2020-07-17T18:23:37.362" v="5001" actId="14100"/>
          <ac:spMkLst>
            <pc:docMk/>
            <pc:sldMk cId="1957421464" sldId="339"/>
            <ac:spMk id="12" creationId="{74B6190C-CE0E-4197-8E99-F425B6A3D3FE}"/>
          </ac:spMkLst>
        </pc:spChg>
        <pc:spChg chg="add del">
          <ac:chgData name="Renzo Agustin Ciampi" userId="1384a18b-cd64-42f4-8377-2dea420185e9" providerId="ADAL" clId="{401EF9AC-F10C-4E68-9EAD-49431CD4E0DC}" dt="2020-07-17T18:24:04.385" v="5006"/>
          <ac:spMkLst>
            <pc:docMk/>
            <pc:sldMk cId="1957421464" sldId="339"/>
            <ac:spMk id="13" creationId="{91B8B477-BCB2-4F3A-80EF-069C6BDEDCC3}"/>
          </ac:spMkLst>
        </pc:spChg>
        <pc:spChg chg="add mod">
          <ac:chgData name="Renzo Agustin Ciampi" userId="1384a18b-cd64-42f4-8377-2dea420185e9" providerId="ADAL" clId="{401EF9AC-F10C-4E68-9EAD-49431CD4E0DC}" dt="2020-07-17T18:24:35.142" v="5037" actId="20577"/>
          <ac:spMkLst>
            <pc:docMk/>
            <pc:sldMk cId="1957421464" sldId="339"/>
            <ac:spMk id="14" creationId="{62E33933-3480-4602-B560-29DD6F04C64C}"/>
          </ac:spMkLst>
        </pc:spChg>
        <pc:spChg chg="mod">
          <ac:chgData name="Renzo Agustin Ciampi" userId="1384a18b-cd64-42f4-8377-2dea420185e9" providerId="ADAL" clId="{401EF9AC-F10C-4E68-9EAD-49431CD4E0DC}" dt="2020-07-17T18:23:13.089" v="4997" actId="1076"/>
          <ac:spMkLst>
            <pc:docMk/>
            <pc:sldMk cId="1957421464" sldId="339"/>
            <ac:spMk id="33" creationId="{946C85DE-7953-4BBA-816C-A521FC2F3892}"/>
          </ac:spMkLst>
        </pc:spChg>
        <pc:spChg chg="del mod">
          <ac:chgData name="Renzo Agustin Ciampi" userId="1384a18b-cd64-42f4-8377-2dea420185e9" providerId="ADAL" clId="{401EF9AC-F10C-4E68-9EAD-49431CD4E0DC}" dt="2020-07-17T14:49:08.104" v="2588" actId="478"/>
          <ac:spMkLst>
            <pc:docMk/>
            <pc:sldMk cId="1957421464" sldId="339"/>
            <ac:spMk id="38" creationId="{00000000-0000-0000-0000-000000000000}"/>
          </ac:spMkLst>
        </pc:spChg>
        <pc:spChg chg="del">
          <ac:chgData name="Renzo Agustin Ciampi" userId="1384a18b-cd64-42f4-8377-2dea420185e9" providerId="ADAL" clId="{401EF9AC-F10C-4E68-9EAD-49431CD4E0DC}" dt="2020-07-17T13:18:15.917" v="1124" actId="478"/>
          <ac:spMkLst>
            <pc:docMk/>
            <pc:sldMk cId="1957421464" sldId="339"/>
            <ac:spMk id="40" creationId="{0F9EDFEB-1BD0-4D05-B424-CC9EA548E744}"/>
          </ac:spMkLst>
        </pc:spChg>
        <pc:graphicFrameChg chg="add del mod modGraphic">
          <ac:chgData name="Renzo Agustin Ciampi" userId="1384a18b-cd64-42f4-8377-2dea420185e9" providerId="ADAL" clId="{401EF9AC-F10C-4E68-9EAD-49431CD4E0DC}" dt="2020-07-17T13:33:25.897" v="1201" actId="478"/>
          <ac:graphicFrameMkLst>
            <pc:docMk/>
            <pc:sldMk cId="1957421464" sldId="339"/>
            <ac:graphicFrameMk id="2" creationId="{BAA864DF-26C3-44F1-8E30-4183DA4A3325}"/>
          </ac:graphicFrameMkLst>
        </pc:graphicFrameChg>
        <pc:graphicFrameChg chg="add del mod">
          <ac:chgData name="Renzo Agustin Ciampi" userId="1384a18b-cd64-42f4-8377-2dea420185e9" providerId="ADAL" clId="{401EF9AC-F10C-4E68-9EAD-49431CD4E0DC}" dt="2020-07-17T13:33:29.077" v="1202" actId="478"/>
          <ac:graphicFrameMkLst>
            <pc:docMk/>
            <pc:sldMk cId="1957421464" sldId="339"/>
            <ac:graphicFrameMk id="3" creationId="{0B40057D-51D4-4AF1-9D35-229E1122459C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8:23:54.169" v="5004" actId="1076"/>
          <ac:graphicFrameMkLst>
            <pc:docMk/>
            <pc:sldMk cId="1957421464" sldId="339"/>
            <ac:graphicFrameMk id="6" creationId="{7EC24F80-45DF-49FD-979D-5DFB8BCA20F0}"/>
          </ac:graphicFrameMkLst>
        </pc:graphicFrameChg>
        <pc:graphicFrameChg chg="del">
          <ac:chgData name="Renzo Agustin Ciampi" userId="1384a18b-cd64-42f4-8377-2dea420185e9" providerId="ADAL" clId="{401EF9AC-F10C-4E68-9EAD-49431CD4E0DC}" dt="2020-07-17T13:20:52.658" v="1126" actId="478"/>
          <ac:graphicFrameMkLst>
            <pc:docMk/>
            <pc:sldMk cId="1957421464" sldId="339"/>
            <ac:graphicFrameMk id="32" creationId="{49C51DB9-AD59-4B95-B367-28B6389FA377}"/>
          </ac:graphicFrameMkLst>
        </pc:graphicFrameChg>
        <pc:picChg chg="add del mod">
          <ac:chgData name="Renzo Agustin Ciampi" userId="1384a18b-cd64-42f4-8377-2dea420185e9" providerId="ADAL" clId="{401EF9AC-F10C-4E68-9EAD-49431CD4E0DC}" dt="2020-07-17T14:48:43.803" v="2584" actId="478"/>
          <ac:picMkLst>
            <pc:docMk/>
            <pc:sldMk cId="1957421464" sldId="339"/>
            <ac:picMk id="4" creationId="{2BDBA1F6-E364-4171-9418-78C0BC0E81EE}"/>
          </ac:picMkLst>
        </pc:picChg>
        <pc:picChg chg="add mod">
          <ac:chgData name="Renzo Agustin Ciampi" userId="1384a18b-cd64-42f4-8377-2dea420185e9" providerId="ADAL" clId="{401EF9AC-F10C-4E68-9EAD-49431CD4E0DC}" dt="2020-07-17T14:49:25.315" v="2591" actId="1076"/>
          <ac:picMkLst>
            <pc:docMk/>
            <pc:sldMk cId="1957421464" sldId="339"/>
            <ac:picMk id="5" creationId="{42D9DE94-9442-433F-A6CF-D3E3CC5C18B6}"/>
          </ac:picMkLst>
        </pc:picChg>
      </pc:sldChg>
      <pc:sldChg chg="addSp delSp modSp add mod setBg setClrOvrMap">
        <pc:chgData name="Renzo Agustin Ciampi" userId="1384a18b-cd64-42f4-8377-2dea420185e9" providerId="ADAL" clId="{401EF9AC-F10C-4E68-9EAD-49431CD4E0DC}" dt="2020-07-20T15:24:29.027" v="5058" actId="27918"/>
        <pc:sldMkLst>
          <pc:docMk/>
          <pc:sldMk cId="3467669466" sldId="340"/>
        </pc:sldMkLst>
        <pc:spChg chg="add mod ord">
          <ac:chgData name="Renzo Agustin Ciampi" userId="1384a18b-cd64-42f4-8377-2dea420185e9" providerId="ADAL" clId="{401EF9AC-F10C-4E68-9EAD-49431CD4E0DC}" dt="2020-07-17T14:10:04.401" v="1824" actId="14100"/>
          <ac:spMkLst>
            <pc:docMk/>
            <pc:sldMk cId="3467669466" sldId="340"/>
            <ac:spMk id="8" creationId="{B1943F41-18E0-4B07-891B-CAE5D5AF3746}"/>
          </ac:spMkLst>
        </pc:spChg>
        <pc:spChg chg="add del mod">
          <ac:chgData name="Renzo Agustin Ciampi" userId="1384a18b-cd64-42f4-8377-2dea420185e9" providerId="ADAL" clId="{401EF9AC-F10C-4E68-9EAD-49431CD4E0DC}" dt="2020-07-17T14:09:31.574" v="1815" actId="478"/>
          <ac:spMkLst>
            <pc:docMk/>
            <pc:sldMk cId="3467669466" sldId="340"/>
            <ac:spMk id="9" creationId="{4F1F61E4-0235-4815-A408-25E5A02FAFFA}"/>
          </ac:spMkLst>
        </pc:spChg>
        <pc:spChg chg="add mod">
          <ac:chgData name="Renzo Agustin Ciampi" userId="1384a18b-cd64-42f4-8377-2dea420185e9" providerId="ADAL" clId="{401EF9AC-F10C-4E68-9EAD-49431CD4E0DC}" dt="2020-07-17T14:10:26.616" v="1863" actId="1076"/>
          <ac:spMkLst>
            <pc:docMk/>
            <pc:sldMk cId="3467669466" sldId="340"/>
            <ac:spMk id="11" creationId="{F8EF9226-5267-4315-9BC4-42240AA13E13}"/>
          </ac:spMkLst>
        </pc:spChg>
        <pc:spChg chg="add mod">
          <ac:chgData name="Renzo Agustin Ciampi" userId="1384a18b-cd64-42f4-8377-2dea420185e9" providerId="ADAL" clId="{401EF9AC-F10C-4E68-9EAD-49431CD4E0DC}" dt="2020-07-17T14:17:38.401" v="1918" actId="1076"/>
          <ac:spMkLst>
            <pc:docMk/>
            <pc:sldMk cId="3467669466" sldId="340"/>
            <ac:spMk id="14" creationId="{8378271B-8753-4A10-A456-C64FF1CF0B30}"/>
          </ac:spMkLst>
        </pc:spChg>
        <pc:spChg chg="add mod">
          <ac:chgData name="Renzo Agustin Ciampi" userId="1384a18b-cd64-42f4-8377-2dea420185e9" providerId="ADAL" clId="{401EF9AC-F10C-4E68-9EAD-49431CD4E0DC}" dt="2020-07-17T14:17:46.961" v="1921" actId="1076"/>
          <ac:spMkLst>
            <pc:docMk/>
            <pc:sldMk cId="3467669466" sldId="340"/>
            <ac:spMk id="16" creationId="{755F3E41-2981-4B96-B863-03553CA1256E}"/>
          </ac:spMkLst>
        </pc:spChg>
        <pc:spChg chg="del mod ord">
          <ac:chgData name="Renzo Agustin Ciampi" userId="1384a18b-cd64-42f4-8377-2dea420185e9" providerId="ADAL" clId="{401EF9AC-F10C-4E68-9EAD-49431CD4E0DC}" dt="2020-07-17T14:03:29.680" v="1736" actId="478"/>
          <ac:spMkLst>
            <pc:docMk/>
            <pc:sldMk cId="3467669466" sldId="340"/>
            <ac:spMk id="33" creationId="{946C85DE-7953-4BBA-816C-A521FC2F3892}"/>
          </ac:spMkLst>
        </pc:spChg>
        <pc:spChg chg="del mod ord">
          <ac:chgData name="Renzo Agustin Ciampi" userId="1384a18b-cd64-42f4-8377-2dea420185e9" providerId="ADAL" clId="{401EF9AC-F10C-4E68-9EAD-49431CD4E0DC}" dt="2020-07-17T14:09:35.935" v="1818" actId="478"/>
          <ac:spMkLst>
            <pc:docMk/>
            <pc:sldMk cId="3467669466" sldId="340"/>
            <ac:spMk id="38" creationId="{00000000-0000-0000-0000-000000000000}"/>
          </ac:spMkLst>
        </pc:spChg>
        <pc:spChg chg="del mod">
          <ac:chgData name="Renzo Agustin Ciampi" userId="1384a18b-cd64-42f4-8377-2dea420185e9" providerId="ADAL" clId="{401EF9AC-F10C-4E68-9EAD-49431CD4E0DC}" dt="2020-07-17T14:09:28.216" v="1814" actId="478"/>
          <ac:spMkLst>
            <pc:docMk/>
            <pc:sldMk cId="3467669466" sldId="340"/>
            <ac:spMk id="40" creationId="{0F9EDFEB-1BD0-4D05-B424-CC9EA548E744}"/>
          </ac:spMkLst>
        </pc:spChg>
        <pc:spChg chg="add del">
          <ac:chgData name="Renzo Agustin Ciampi" userId="1384a18b-cd64-42f4-8377-2dea420185e9" providerId="ADAL" clId="{401EF9AC-F10C-4E68-9EAD-49431CD4E0DC}" dt="2020-07-17T14:02:38.134" v="1715" actId="26606"/>
          <ac:spMkLst>
            <pc:docMk/>
            <pc:sldMk cId="3467669466" sldId="340"/>
            <ac:spMk id="45" creationId="{F2B38F72-8FC4-4001-8C67-FA6B86DEC767}"/>
          </ac:spMkLst>
        </pc:spChg>
        <pc:graphicFrameChg chg="add del">
          <ac:chgData name="Renzo Agustin Ciampi" userId="1384a18b-cd64-42f4-8377-2dea420185e9" providerId="ADAL" clId="{401EF9AC-F10C-4E68-9EAD-49431CD4E0DC}" dt="2020-07-17T14:10:43.060" v="1865"/>
          <ac:graphicFrameMkLst>
            <pc:docMk/>
            <pc:sldMk cId="3467669466" sldId="340"/>
            <ac:graphicFrameMk id="3" creationId="{5B5703BA-D2EB-4A1C-9A39-88FC3283B181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4:09:06.689" v="1806" actId="1076"/>
          <ac:graphicFrameMkLst>
            <pc:docMk/>
            <pc:sldMk cId="3467669466" sldId="340"/>
            <ac:graphicFrameMk id="10" creationId="{22883F8B-F269-4545-9889-047E97985559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5:54:50.577" v="3811"/>
          <ac:graphicFrameMkLst>
            <pc:docMk/>
            <pc:sldMk cId="3467669466" sldId="340"/>
            <ac:graphicFrameMk id="15" creationId="{22883F8B-F269-4545-9889-047E97985559}"/>
          </ac:graphicFrameMkLst>
        </pc:graphicFrameChg>
        <pc:graphicFrameChg chg="del">
          <ac:chgData name="Renzo Agustin Ciampi" userId="1384a18b-cd64-42f4-8377-2dea420185e9" providerId="ADAL" clId="{401EF9AC-F10C-4E68-9EAD-49431CD4E0DC}" dt="2020-07-17T13:47:34.577" v="1706" actId="478"/>
          <ac:graphicFrameMkLst>
            <pc:docMk/>
            <pc:sldMk cId="3467669466" sldId="340"/>
            <ac:graphicFrameMk id="32" creationId="{49C51DB9-AD59-4B95-B367-28B6389FA377}"/>
          </ac:graphicFrameMkLst>
        </pc:graphicFrameChg>
        <pc:picChg chg="add del mod">
          <ac:chgData name="Renzo Agustin Ciampi" userId="1384a18b-cd64-42f4-8377-2dea420185e9" providerId="ADAL" clId="{401EF9AC-F10C-4E68-9EAD-49431CD4E0DC}" dt="2020-07-17T14:09:14.309" v="1809" actId="478"/>
          <ac:picMkLst>
            <pc:docMk/>
            <pc:sldMk cId="3467669466" sldId="340"/>
            <ac:picMk id="2" creationId="{030C5442-05FE-4D13-BA0C-443C862C9B8A}"/>
          </ac:picMkLst>
        </pc:picChg>
        <pc:picChg chg="add mod">
          <ac:chgData name="Renzo Agustin Ciampi" userId="1384a18b-cd64-42f4-8377-2dea420185e9" providerId="ADAL" clId="{401EF9AC-F10C-4E68-9EAD-49431CD4E0DC}" dt="2020-07-17T14:17:34.585" v="1917" actId="1076"/>
          <ac:picMkLst>
            <pc:docMk/>
            <pc:sldMk cId="3467669466" sldId="340"/>
            <ac:picMk id="4" creationId="{1B7CB43D-3AE3-496A-A419-2FD799227F0E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21T15:16:15.477" v="5067" actId="14100"/>
        <pc:sldMkLst>
          <pc:docMk/>
          <pc:sldMk cId="1061219527" sldId="341"/>
        </pc:sldMkLst>
        <pc:spChg chg="mod">
          <ac:chgData name="Renzo Agustin Ciampi" userId="1384a18b-cd64-42f4-8377-2dea420185e9" providerId="ADAL" clId="{401EF9AC-F10C-4E68-9EAD-49431CD4E0DC}" dt="2020-07-17T14:19:48.305" v="1936" actId="14100"/>
          <ac:spMkLst>
            <pc:docMk/>
            <pc:sldMk cId="1061219527" sldId="341"/>
            <ac:spMk id="8" creationId="{B1943F41-18E0-4B07-891B-CAE5D5AF3746}"/>
          </ac:spMkLst>
        </pc:spChg>
        <pc:spChg chg="add mod">
          <ac:chgData name="Renzo Agustin Ciampi" userId="1384a18b-cd64-42f4-8377-2dea420185e9" providerId="ADAL" clId="{401EF9AC-F10C-4E68-9EAD-49431CD4E0DC}" dt="2020-07-17T14:31:00.505" v="2463" actId="1076"/>
          <ac:spMkLst>
            <pc:docMk/>
            <pc:sldMk cId="1061219527" sldId="341"/>
            <ac:spMk id="10" creationId="{5FC3EDCF-C53B-42E0-8E8E-3899E9560F7D}"/>
          </ac:spMkLst>
        </pc:spChg>
        <pc:spChg chg="del">
          <ac:chgData name="Renzo Agustin Ciampi" userId="1384a18b-cd64-42f4-8377-2dea420185e9" providerId="ADAL" clId="{401EF9AC-F10C-4E68-9EAD-49431CD4E0DC}" dt="2020-07-17T14:19:30.472" v="1931" actId="478"/>
          <ac:spMkLst>
            <pc:docMk/>
            <pc:sldMk cId="1061219527" sldId="341"/>
            <ac:spMk id="11" creationId="{F8EF9226-5267-4315-9BC4-42240AA13E13}"/>
          </ac:spMkLst>
        </pc:spChg>
        <pc:spChg chg="add mod">
          <ac:chgData name="Renzo Agustin Ciampi" userId="1384a18b-cd64-42f4-8377-2dea420185e9" providerId="ADAL" clId="{401EF9AC-F10C-4E68-9EAD-49431CD4E0DC}" dt="2020-07-17T14:28:11.938" v="2349" actId="1076"/>
          <ac:spMkLst>
            <pc:docMk/>
            <pc:sldMk cId="1061219527" sldId="341"/>
            <ac:spMk id="12" creationId="{220CD4A7-5D94-4013-87C8-5E9700D67010}"/>
          </ac:spMkLst>
        </pc:spChg>
        <pc:spChg chg="del">
          <ac:chgData name="Renzo Agustin Ciampi" userId="1384a18b-cd64-42f4-8377-2dea420185e9" providerId="ADAL" clId="{401EF9AC-F10C-4E68-9EAD-49431CD4E0DC}" dt="2020-07-17T14:18:52.375" v="1923" actId="478"/>
          <ac:spMkLst>
            <pc:docMk/>
            <pc:sldMk cId="1061219527" sldId="341"/>
            <ac:spMk id="14" creationId="{8378271B-8753-4A10-A456-C64FF1CF0B30}"/>
          </ac:spMkLst>
        </pc:spChg>
        <pc:spChg chg="del">
          <ac:chgData name="Renzo Agustin Ciampi" userId="1384a18b-cd64-42f4-8377-2dea420185e9" providerId="ADAL" clId="{401EF9AC-F10C-4E68-9EAD-49431CD4E0DC}" dt="2020-07-17T14:18:53.603" v="1924" actId="478"/>
          <ac:spMkLst>
            <pc:docMk/>
            <pc:sldMk cId="1061219527" sldId="341"/>
            <ac:spMk id="16" creationId="{755F3E41-2981-4B96-B863-03553CA1256E}"/>
          </ac:spMkLst>
        </pc:spChg>
        <pc:spChg chg="add mod">
          <ac:chgData name="Renzo Agustin Ciampi" userId="1384a18b-cd64-42f4-8377-2dea420185e9" providerId="ADAL" clId="{401EF9AC-F10C-4E68-9EAD-49431CD4E0DC}" dt="2020-07-17T15:02:02.376" v="2672" actId="20577"/>
          <ac:spMkLst>
            <pc:docMk/>
            <pc:sldMk cId="1061219527" sldId="341"/>
            <ac:spMk id="17" creationId="{BA18710E-7699-423F-9533-F358DA838689}"/>
          </ac:spMkLst>
        </pc:spChg>
        <pc:graphicFrameChg chg="add del mod modGraphic">
          <ac:chgData name="Renzo Agustin Ciampi" userId="1384a18b-cd64-42f4-8377-2dea420185e9" providerId="ADAL" clId="{401EF9AC-F10C-4E68-9EAD-49431CD4E0DC}" dt="2020-07-17T16:05:54.309" v="3920" actId="20577"/>
          <ac:graphicFrameMkLst>
            <pc:docMk/>
            <pc:sldMk cId="1061219527" sldId="341"/>
            <ac:graphicFrameMk id="9" creationId="{B37F3F83-B093-4124-94DC-E1C911F88468}"/>
          </ac:graphicFrameMkLst>
        </pc:graphicFrameChg>
        <pc:graphicFrameChg chg="add del">
          <ac:chgData name="Renzo Agustin Ciampi" userId="1384a18b-cd64-42f4-8377-2dea420185e9" providerId="ADAL" clId="{401EF9AC-F10C-4E68-9EAD-49431CD4E0DC}" dt="2020-07-21T15:15:44.403" v="5064"/>
          <ac:graphicFrameMkLst>
            <pc:docMk/>
            <pc:sldMk cId="1061219527" sldId="341"/>
            <ac:graphicFrameMk id="11" creationId="{60C26300-3182-43AD-8DBB-43319A0CBEA9}"/>
          </ac:graphicFrameMkLst>
        </pc:graphicFrameChg>
        <pc:graphicFrameChg chg="add mod modGraphic">
          <ac:chgData name="Renzo Agustin Ciampi" userId="1384a18b-cd64-42f4-8377-2dea420185e9" providerId="ADAL" clId="{401EF9AC-F10C-4E68-9EAD-49431CD4E0DC}" dt="2020-07-17T16:07:57.799" v="3935" actId="14100"/>
          <ac:graphicFrameMkLst>
            <pc:docMk/>
            <pc:sldMk cId="1061219527" sldId="341"/>
            <ac:graphicFrameMk id="13" creationId="{19B10244-03F8-4525-BD6E-D13A552F499A}"/>
          </ac:graphicFrameMkLst>
        </pc:graphicFrameChg>
        <pc:graphicFrameChg chg="del">
          <ac:chgData name="Renzo Agustin Ciampi" userId="1384a18b-cd64-42f4-8377-2dea420185e9" providerId="ADAL" clId="{401EF9AC-F10C-4E68-9EAD-49431CD4E0DC}" dt="2020-07-17T14:18:57.360" v="1926" actId="478"/>
          <ac:graphicFrameMkLst>
            <pc:docMk/>
            <pc:sldMk cId="1061219527" sldId="341"/>
            <ac:graphicFrameMk id="15" creationId="{22883F8B-F269-4545-9889-047E97985559}"/>
          </ac:graphicFrameMkLst>
        </pc:graphicFrameChg>
        <pc:graphicFrameChg chg="add mod modGraphic">
          <ac:chgData name="Renzo Agustin Ciampi" userId="1384a18b-cd64-42f4-8377-2dea420185e9" providerId="ADAL" clId="{401EF9AC-F10C-4E68-9EAD-49431CD4E0DC}" dt="2020-07-17T16:02:59.472" v="3861" actId="1076"/>
          <ac:graphicFrameMkLst>
            <pc:docMk/>
            <pc:sldMk cId="1061219527" sldId="341"/>
            <ac:graphicFrameMk id="18" creationId="{83548666-3E85-4E4B-BAA5-19755A317456}"/>
          </ac:graphicFrameMkLst>
        </pc:graphicFrameChg>
        <pc:picChg chg="add mod">
          <ac:chgData name="Renzo Agustin Ciampi" userId="1384a18b-cd64-42f4-8377-2dea420185e9" providerId="ADAL" clId="{401EF9AC-F10C-4E68-9EAD-49431CD4E0DC}" dt="2020-07-21T15:16:15.477" v="5067" actId="14100"/>
          <ac:picMkLst>
            <pc:docMk/>
            <pc:sldMk cId="1061219527" sldId="341"/>
            <ac:picMk id="2" creationId="{F60AEABD-9BB5-4619-B901-A8ECA2399D5C}"/>
          </ac:picMkLst>
        </pc:picChg>
        <pc:picChg chg="del">
          <ac:chgData name="Renzo Agustin Ciampi" userId="1384a18b-cd64-42f4-8377-2dea420185e9" providerId="ADAL" clId="{401EF9AC-F10C-4E68-9EAD-49431CD4E0DC}" dt="2020-07-17T14:18:55.118" v="1925" actId="478"/>
          <ac:picMkLst>
            <pc:docMk/>
            <pc:sldMk cId="1061219527" sldId="341"/>
            <ac:picMk id="4" creationId="{1B7CB43D-3AE3-496A-A419-2FD799227F0E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17T18:27:39.144" v="5038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401EF9AC-F10C-4E68-9EAD-49431CD4E0DC}" dt="2020-07-17T15:21:47.024" v="2979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401EF9AC-F10C-4E68-9EAD-49431CD4E0DC}" dt="2020-07-17T15:32:30.182" v="3426" actId="1076"/>
          <ac:spMkLst>
            <pc:docMk/>
            <pc:sldMk cId="2271066821" sldId="342"/>
            <ac:spMk id="12" creationId="{220CD4A7-5D94-4013-87C8-5E9700D67010}"/>
          </ac:spMkLst>
        </pc:spChg>
        <pc:spChg chg="add mod">
          <ac:chgData name="Renzo Agustin Ciampi" userId="1384a18b-cd64-42f4-8377-2dea420185e9" providerId="ADAL" clId="{401EF9AC-F10C-4E68-9EAD-49431CD4E0DC}" dt="2020-07-17T18:27:39.144" v="5038" actId="20577"/>
          <ac:spMkLst>
            <pc:docMk/>
            <pc:sldMk cId="2271066821" sldId="342"/>
            <ac:spMk id="14" creationId="{79F43255-1981-4520-ADCC-FA0AE6410ED7}"/>
          </ac:spMkLst>
        </pc:spChg>
        <pc:spChg chg="mod">
          <ac:chgData name="Renzo Agustin Ciampi" userId="1384a18b-cd64-42f4-8377-2dea420185e9" providerId="ADAL" clId="{401EF9AC-F10C-4E68-9EAD-49431CD4E0DC}" dt="2020-07-17T15:32:34.030" v="3427" actId="1076"/>
          <ac:spMkLst>
            <pc:docMk/>
            <pc:sldMk cId="2271066821" sldId="342"/>
            <ac:spMk id="17" creationId="{BA18710E-7699-423F-9533-F358DA838689}"/>
          </ac:spMkLst>
        </pc:spChg>
        <pc:graphicFrameChg chg="del">
          <ac:chgData name="Renzo Agustin Ciampi" userId="1384a18b-cd64-42f4-8377-2dea420185e9" providerId="ADAL" clId="{401EF9AC-F10C-4E68-9EAD-49431CD4E0DC}" dt="2020-07-17T15:06:52.253" v="2674" actId="478"/>
          <ac:graphicFrameMkLst>
            <pc:docMk/>
            <pc:sldMk cId="2271066821" sldId="342"/>
            <ac:graphicFrameMk id="9" creationId="{B37F3F83-B093-4124-94DC-E1C911F88468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5:30:25.214" v="3360" actId="403"/>
          <ac:graphicFrameMkLst>
            <pc:docMk/>
            <pc:sldMk cId="2271066821" sldId="342"/>
            <ac:graphicFrameMk id="11" creationId="{AA1CFE9B-B845-4031-86D5-A0CF2D084FD9}"/>
          </ac:graphicFrameMkLst>
        </pc:graphicFrameChg>
        <pc:graphicFrameChg chg="del">
          <ac:chgData name="Renzo Agustin Ciampi" userId="1384a18b-cd64-42f4-8377-2dea420185e9" providerId="ADAL" clId="{401EF9AC-F10C-4E68-9EAD-49431CD4E0DC}" dt="2020-07-17T15:06:59.863" v="2675" actId="478"/>
          <ac:graphicFrameMkLst>
            <pc:docMk/>
            <pc:sldMk cId="2271066821" sldId="342"/>
            <ac:graphicFrameMk id="13" creationId="{19B10244-03F8-4525-BD6E-D13A552F499A}"/>
          </ac:graphicFrameMkLst>
        </pc:graphicFrameChg>
        <pc:picChg chg="add del mod">
          <ac:chgData name="Renzo Agustin Ciampi" userId="1384a18b-cd64-42f4-8377-2dea420185e9" providerId="ADAL" clId="{401EF9AC-F10C-4E68-9EAD-49431CD4E0DC}" dt="2020-07-17T15:18:28.061" v="2700" actId="478"/>
          <ac:picMkLst>
            <pc:docMk/>
            <pc:sldMk cId="2271066821" sldId="342"/>
            <ac:picMk id="2" creationId="{2AD888C0-A53A-475E-8007-3D9DF4B19129}"/>
          </ac:picMkLst>
        </pc:picChg>
        <pc:picChg chg="add mod">
          <ac:chgData name="Renzo Agustin Ciampi" userId="1384a18b-cd64-42f4-8377-2dea420185e9" providerId="ADAL" clId="{401EF9AC-F10C-4E68-9EAD-49431CD4E0DC}" dt="2020-07-17T15:19:02.796" v="2706" actId="1076"/>
          <ac:picMkLst>
            <pc:docMk/>
            <pc:sldMk cId="2271066821" sldId="342"/>
            <ac:picMk id="3" creationId="{C16515CE-BA45-4F7E-ACB6-CBB011E0E479}"/>
          </ac:picMkLst>
        </pc:picChg>
        <pc:picChg chg="add mod">
          <ac:chgData name="Renzo Agustin Ciampi" userId="1384a18b-cd64-42f4-8377-2dea420185e9" providerId="ADAL" clId="{401EF9AC-F10C-4E68-9EAD-49431CD4E0DC}" dt="2020-07-17T15:19:07.268" v="2708" actId="14100"/>
          <ac:picMkLst>
            <pc:docMk/>
            <pc:sldMk cId="2271066821" sldId="342"/>
            <ac:picMk id="4" creationId="{6CE601C8-F356-41CB-93C2-C33C81CD5B42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21T15:17:07.524" v="5070" actId="14100"/>
        <pc:sldMkLst>
          <pc:docMk/>
          <pc:sldMk cId="3240713180" sldId="343"/>
        </pc:sldMkLst>
        <pc:spChg chg="mod">
          <ac:chgData name="Renzo Agustin Ciampi" userId="1384a18b-cd64-42f4-8377-2dea420185e9" providerId="ADAL" clId="{401EF9AC-F10C-4E68-9EAD-49431CD4E0DC}" dt="2020-07-17T15:55:42.303" v="3812" actId="207"/>
          <ac:spMkLst>
            <pc:docMk/>
            <pc:sldMk cId="3240713180" sldId="343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401EF9AC-F10C-4E68-9EAD-49431CD4E0DC}" dt="2020-07-17T16:05:36.498" v="3902" actId="20577"/>
          <ac:spMkLst>
            <pc:docMk/>
            <pc:sldMk cId="3240713180" sldId="343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401EF9AC-F10C-4E68-9EAD-49431CD4E0DC}" dt="2020-07-17T15:34:20.814" v="3448" actId="20577"/>
          <ac:spMkLst>
            <pc:docMk/>
            <pc:sldMk cId="3240713180" sldId="343"/>
            <ac:spMk id="12" creationId="{220CD4A7-5D94-4013-87C8-5E9700D67010}"/>
          </ac:spMkLst>
        </pc:spChg>
        <pc:graphicFrameChg chg="del">
          <ac:chgData name="Renzo Agustin Ciampi" userId="1384a18b-cd64-42f4-8377-2dea420185e9" providerId="ADAL" clId="{401EF9AC-F10C-4E68-9EAD-49431CD4E0DC}" dt="2020-07-17T15:58:42.965" v="3813" actId="478"/>
          <ac:graphicFrameMkLst>
            <pc:docMk/>
            <pc:sldMk cId="3240713180" sldId="343"/>
            <ac:graphicFrameMk id="9" creationId="{B37F3F83-B093-4124-94DC-E1C911F88468}"/>
          </ac:graphicFrameMkLst>
        </pc:graphicFrameChg>
        <pc:graphicFrameChg chg="add del mod">
          <ac:chgData name="Renzo Agustin Ciampi" userId="1384a18b-cd64-42f4-8377-2dea420185e9" providerId="ADAL" clId="{401EF9AC-F10C-4E68-9EAD-49431CD4E0DC}" dt="2020-07-17T16:03:12.497" v="3865" actId="478"/>
          <ac:graphicFrameMkLst>
            <pc:docMk/>
            <pc:sldMk cId="3240713180" sldId="343"/>
            <ac:graphicFrameMk id="11" creationId="{83548666-3E85-4E4B-BAA5-19755A317456}"/>
          </ac:graphicFrameMkLst>
        </pc:graphicFrameChg>
        <pc:graphicFrameChg chg="del modGraphic">
          <ac:chgData name="Renzo Agustin Ciampi" userId="1384a18b-cd64-42f4-8377-2dea420185e9" providerId="ADAL" clId="{401EF9AC-F10C-4E68-9EAD-49431CD4E0DC}" dt="2020-07-17T16:04:39.941" v="3887" actId="478"/>
          <ac:graphicFrameMkLst>
            <pc:docMk/>
            <pc:sldMk cId="3240713180" sldId="343"/>
            <ac:graphicFrameMk id="13" creationId="{19B10244-03F8-4525-BD6E-D13A552F499A}"/>
          </ac:graphicFrameMkLst>
        </pc:graphicFrameChg>
        <pc:graphicFrameChg chg="add mod modGraphic">
          <ac:chgData name="Renzo Agustin Ciampi" userId="1384a18b-cd64-42f4-8377-2dea420185e9" providerId="ADAL" clId="{401EF9AC-F10C-4E68-9EAD-49431CD4E0DC}" dt="2020-07-17T16:05:42.698" v="3908" actId="20577"/>
          <ac:graphicFrameMkLst>
            <pc:docMk/>
            <pc:sldMk cId="3240713180" sldId="343"/>
            <ac:graphicFrameMk id="14" creationId="{83548666-3E85-4E4B-BAA5-19755A317456}"/>
          </ac:graphicFrameMkLst>
        </pc:graphicFrameChg>
        <pc:graphicFrameChg chg="add mod modGraphic">
          <ac:chgData name="Renzo Agustin Ciampi" userId="1384a18b-cd64-42f4-8377-2dea420185e9" providerId="ADAL" clId="{401EF9AC-F10C-4E68-9EAD-49431CD4E0DC}" dt="2020-07-17T16:07:40.943" v="3933" actId="14100"/>
          <ac:graphicFrameMkLst>
            <pc:docMk/>
            <pc:sldMk cId="3240713180" sldId="343"/>
            <ac:graphicFrameMk id="15" creationId="{3E10BAB4-C403-4099-BFB5-719839B602E7}"/>
          </ac:graphicFrameMkLst>
        </pc:graphicFrameChg>
        <pc:picChg chg="add mod">
          <ac:chgData name="Renzo Agustin Ciampi" userId="1384a18b-cd64-42f4-8377-2dea420185e9" providerId="ADAL" clId="{401EF9AC-F10C-4E68-9EAD-49431CD4E0DC}" dt="2020-07-21T15:17:07.524" v="5070" actId="14100"/>
          <ac:picMkLst>
            <pc:docMk/>
            <pc:sldMk cId="3240713180" sldId="343"/>
            <ac:picMk id="2" creationId="{0DB49933-4404-496A-B025-1D7C1150D904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20T15:25:11.264" v="5059" actId="27918"/>
        <pc:sldMkLst>
          <pc:docMk/>
          <pc:sldMk cId="294403478" sldId="344"/>
        </pc:sldMkLst>
        <pc:spChg chg="mod">
          <ac:chgData name="Renzo Agustin Ciampi" userId="1384a18b-cd64-42f4-8377-2dea420185e9" providerId="ADAL" clId="{401EF9AC-F10C-4E68-9EAD-49431CD4E0DC}" dt="2020-07-17T15:38:44.183" v="3530" actId="207"/>
          <ac:spMkLst>
            <pc:docMk/>
            <pc:sldMk cId="294403478" sldId="344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401EF9AC-F10C-4E68-9EAD-49431CD4E0DC}" dt="2020-07-17T15:35:13.767" v="3525" actId="404"/>
          <ac:spMkLst>
            <pc:docMk/>
            <pc:sldMk cId="294403478" sldId="344"/>
            <ac:spMk id="11" creationId="{F8EF9226-5267-4315-9BC4-42240AA13E13}"/>
          </ac:spMkLst>
        </pc:spChg>
        <pc:spChg chg="mod">
          <ac:chgData name="Renzo Agustin Ciampi" userId="1384a18b-cd64-42f4-8377-2dea420185e9" providerId="ADAL" clId="{401EF9AC-F10C-4E68-9EAD-49431CD4E0DC}" dt="2020-07-17T15:53:05.592" v="3793" actId="404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401EF9AC-F10C-4E68-9EAD-49431CD4E0DC}" dt="2020-07-17T15:53:08.912" v="3794" actId="403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401EF9AC-F10C-4E68-9EAD-49431CD4E0DC}" dt="2020-07-17T15:53:29.376" v="3797"/>
          <ac:graphicFrameMkLst>
            <pc:docMk/>
            <pc:sldMk cId="294403478" sldId="344"/>
            <ac:graphicFrameMk id="9" creationId="{3C42E5BF-D6DB-4556-9F78-0EA0C03FCC60}"/>
          </ac:graphicFrameMkLst>
        </pc:graphicFrameChg>
        <pc:graphicFrameChg chg="del">
          <ac:chgData name="Renzo Agustin Ciampi" userId="1384a18b-cd64-42f4-8377-2dea420185e9" providerId="ADAL" clId="{401EF9AC-F10C-4E68-9EAD-49431CD4E0DC}" dt="2020-07-17T15:35:23.805" v="3526" actId="478"/>
          <ac:graphicFrameMkLst>
            <pc:docMk/>
            <pc:sldMk cId="294403478" sldId="344"/>
            <ac:graphicFrameMk id="15" creationId="{22883F8B-F269-4545-9889-047E97985559}"/>
          </ac:graphicFrameMkLst>
        </pc:graphicFrameChg>
        <pc:picChg chg="add mod">
          <ac:chgData name="Renzo Agustin Ciampi" userId="1384a18b-cd64-42f4-8377-2dea420185e9" providerId="ADAL" clId="{401EF9AC-F10C-4E68-9EAD-49431CD4E0DC}" dt="2020-07-17T15:42:47.413" v="3542" actId="1076"/>
          <ac:picMkLst>
            <pc:docMk/>
            <pc:sldMk cId="294403478" sldId="344"/>
            <ac:picMk id="2" creationId="{15A16231-03EE-44A3-8B40-FDEE0DFE9CDC}"/>
          </ac:picMkLst>
        </pc:picChg>
        <pc:picChg chg="del">
          <ac:chgData name="Renzo Agustin Ciampi" userId="1384a18b-cd64-42f4-8377-2dea420185e9" providerId="ADAL" clId="{401EF9AC-F10C-4E68-9EAD-49431CD4E0DC}" dt="2020-07-17T15:40:50.080" v="3537" actId="478"/>
          <ac:picMkLst>
            <pc:docMk/>
            <pc:sldMk cId="294403478" sldId="344"/>
            <ac:picMk id="4" creationId="{1B7CB43D-3AE3-496A-A419-2FD799227F0E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17T18:28:45.970" v="5056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401EF9AC-F10C-4E68-9EAD-49431CD4E0DC}" dt="2020-07-17T16:22:49.331" v="4190" actId="1076"/>
          <ac:spMkLst>
            <pc:docMk/>
            <pc:sldMk cId="2436495007" sldId="345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401EF9AC-F10C-4E68-9EAD-49431CD4E0DC}" dt="2020-07-17T16:22:39.086" v="4188" actId="1076"/>
          <ac:spMkLst>
            <pc:docMk/>
            <pc:sldMk cId="2436495007" sldId="345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401EF9AC-F10C-4E68-9EAD-49431CD4E0DC}" dt="2020-07-17T16:22:43.972" v="4189" actId="1076"/>
          <ac:spMkLst>
            <pc:docMk/>
            <pc:sldMk cId="2436495007" sldId="345"/>
            <ac:spMk id="12" creationId="{220CD4A7-5D94-4013-87C8-5E9700D67010}"/>
          </ac:spMkLst>
        </pc:spChg>
        <pc:spChg chg="add mod">
          <ac:chgData name="Renzo Agustin Ciampi" userId="1384a18b-cd64-42f4-8377-2dea420185e9" providerId="ADAL" clId="{401EF9AC-F10C-4E68-9EAD-49431CD4E0DC}" dt="2020-07-17T18:28:45.970" v="5056" actId="20577"/>
          <ac:spMkLst>
            <pc:docMk/>
            <pc:sldMk cId="2436495007" sldId="345"/>
            <ac:spMk id="13" creationId="{2DC0770B-4286-442D-A45B-CACDD81ACAE7}"/>
          </ac:spMkLst>
        </pc:spChg>
        <pc:spChg chg="mod">
          <ac:chgData name="Renzo Agustin Ciampi" userId="1384a18b-cd64-42f4-8377-2dea420185e9" providerId="ADAL" clId="{401EF9AC-F10C-4E68-9EAD-49431CD4E0DC}" dt="2020-07-17T16:31:48.309" v="4566" actId="20577"/>
          <ac:spMkLst>
            <pc:docMk/>
            <pc:sldMk cId="2436495007" sldId="345"/>
            <ac:spMk id="14" creationId="{79F43255-1981-4520-ADCC-FA0AE6410ED7}"/>
          </ac:spMkLst>
        </pc:spChg>
        <pc:spChg chg="mod">
          <ac:chgData name="Renzo Agustin Ciampi" userId="1384a18b-cd64-42f4-8377-2dea420185e9" providerId="ADAL" clId="{401EF9AC-F10C-4E68-9EAD-49431CD4E0DC}" dt="2020-07-17T16:22:53.710" v="4191" actId="1076"/>
          <ac:spMkLst>
            <pc:docMk/>
            <pc:sldMk cId="2436495007" sldId="345"/>
            <ac:spMk id="17" creationId="{BA18710E-7699-423F-9533-F358DA838689}"/>
          </ac:spMkLst>
        </pc:spChg>
        <pc:graphicFrameChg chg="del mod">
          <ac:chgData name="Renzo Agustin Ciampi" userId="1384a18b-cd64-42f4-8377-2dea420185e9" providerId="ADAL" clId="{401EF9AC-F10C-4E68-9EAD-49431CD4E0DC}" dt="2020-07-17T16:24:37.820" v="4194" actId="478"/>
          <ac:graphicFrameMkLst>
            <pc:docMk/>
            <pc:sldMk cId="2436495007" sldId="345"/>
            <ac:graphicFrameMk id="11" creationId="{AA1CFE9B-B845-4031-86D5-A0CF2D084FD9}"/>
          </ac:graphicFrameMkLst>
        </pc:graphicFrameChg>
        <pc:graphicFrameChg chg="add del mod">
          <ac:chgData name="Renzo Agustin Ciampi" userId="1384a18b-cd64-42f4-8377-2dea420185e9" providerId="ADAL" clId="{401EF9AC-F10C-4E68-9EAD-49431CD4E0DC}" dt="2020-07-17T16:26:49.093" v="4204" actId="478"/>
          <ac:graphicFrameMkLst>
            <pc:docMk/>
            <pc:sldMk cId="2436495007" sldId="345"/>
            <ac:graphicFrameMk id="15" creationId="{A37C7A23-45D5-4381-BEA4-990DBF937455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6:31:53.999" v="4567" actId="1076"/>
          <ac:graphicFrameMkLst>
            <pc:docMk/>
            <pc:sldMk cId="2436495007" sldId="345"/>
            <ac:graphicFrameMk id="16" creationId="{A37C7A23-45D5-4381-BEA4-990DBF937455}"/>
          </ac:graphicFrameMkLst>
        </pc:graphicFrameChg>
        <pc:picChg chg="add del mod">
          <ac:chgData name="Renzo Agustin Ciampi" userId="1384a18b-cd64-42f4-8377-2dea420185e9" providerId="ADAL" clId="{401EF9AC-F10C-4E68-9EAD-49431CD4E0DC}" dt="2020-07-17T17:43:34.265" v="4569" actId="478"/>
          <ac:picMkLst>
            <pc:docMk/>
            <pc:sldMk cId="2436495007" sldId="345"/>
            <ac:picMk id="2" creationId="{8FAE894C-2CBF-4116-B0C7-34FDCE2CB543}"/>
          </ac:picMkLst>
        </pc:picChg>
        <pc:picChg chg="del">
          <ac:chgData name="Renzo Agustin Ciampi" userId="1384a18b-cd64-42f4-8377-2dea420185e9" providerId="ADAL" clId="{401EF9AC-F10C-4E68-9EAD-49431CD4E0DC}" dt="2020-07-17T16:11:58.224" v="4029" actId="478"/>
          <ac:picMkLst>
            <pc:docMk/>
            <pc:sldMk cId="2436495007" sldId="345"/>
            <ac:picMk id="3" creationId="{C16515CE-BA45-4F7E-ACB6-CBB011E0E479}"/>
          </ac:picMkLst>
        </pc:picChg>
        <pc:picChg chg="del">
          <ac:chgData name="Renzo Agustin Ciampi" userId="1384a18b-cd64-42f4-8377-2dea420185e9" providerId="ADAL" clId="{401EF9AC-F10C-4E68-9EAD-49431CD4E0DC}" dt="2020-07-17T16:11:55.187" v="4028" actId="478"/>
          <ac:picMkLst>
            <pc:docMk/>
            <pc:sldMk cId="2436495007" sldId="345"/>
            <ac:picMk id="4" creationId="{6CE601C8-F356-41CB-93C2-C33C81CD5B42}"/>
          </ac:picMkLst>
        </pc:picChg>
        <pc:picChg chg="add mod">
          <ac:chgData name="Renzo Agustin Ciampi" userId="1384a18b-cd64-42f4-8377-2dea420185e9" providerId="ADAL" clId="{401EF9AC-F10C-4E68-9EAD-49431CD4E0DC}" dt="2020-07-17T17:44:38.919" v="4577" actId="14100"/>
          <ac:picMkLst>
            <pc:docMk/>
            <pc:sldMk cId="2436495007" sldId="345"/>
            <ac:picMk id="5" creationId="{B5E88ED6-7684-4AC8-A5B8-5A296F860C3A}"/>
          </ac:picMkLst>
        </pc:picChg>
        <pc:picChg chg="add mod">
          <ac:chgData name="Renzo Agustin Ciampi" userId="1384a18b-cd64-42f4-8377-2dea420185e9" providerId="ADAL" clId="{401EF9AC-F10C-4E68-9EAD-49431CD4E0DC}" dt="2020-07-17T17:43:57.791" v="4574" actId="14100"/>
          <ac:picMkLst>
            <pc:docMk/>
            <pc:sldMk cId="2436495007" sldId="345"/>
            <ac:picMk id="6" creationId="{711E89A2-6AF1-4E75-A849-AE64D5870BE7}"/>
          </ac:picMkLst>
        </pc:picChg>
      </pc:sldChg>
      <pc:sldChg chg="addSp delSp modSp add mod">
        <pc:chgData name="Renzo Agustin Ciampi" userId="1384a18b-cd64-42f4-8377-2dea420185e9" providerId="ADAL" clId="{401EF9AC-F10C-4E68-9EAD-49431CD4E0DC}" dt="2020-07-17T18:05:55.107" v="4966" actId="20577"/>
        <pc:sldMkLst>
          <pc:docMk/>
          <pc:sldMk cId="3088613665" sldId="346"/>
        </pc:sldMkLst>
        <pc:spChg chg="mod">
          <ac:chgData name="Renzo Agustin Ciampi" userId="1384a18b-cd64-42f4-8377-2dea420185e9" providerId="ADAL" clId="{401EF9AC-F10C-4E68-9EAD-49431CD4E0DC}" dt="2020-07-17T17:48:05.585" v="4593" actId="207"/>
          <ac:spMkLst>
            <pc:docMk/>
            <pc:sldMk cId="3088613665" sldId="346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401EF9AC-F10C-4E68-9EAD-49431CD4E0DC}" dt="2020-07-17T17:46:49.560" v="4591" actId="404"/>
          <ac:spMkLst>
            <pc:docMk/>
            <pc:sldMk cId="3088613665" sldId="346"/>
            <ac:spMk id="11" creationId="{F8EF9226-5267-4315-9BC4-42240AA13E13}"/>
          </ac:spMkLst>
        </pc:spChg>
        <pc:spChg chg="mod">
          <ac:chgData name="Renzo Agustin Ciampi" userId="1384a18b-cd64-42f4-8377-2dea420185e9" providerId="ADAL" clId="{401EF9AC-F10C-4E68-9EAD-49431CD4E0DC}" dt="2020-07-17T17:59:02.183" v="4875" actId="1076"/>
          <ac:spMkLst>
            <pc:docMk/>
            <pc:sldMk cId="3088613665" sldId="346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401EF9AC-F10C-4E68-9EAD-49431CD4E0DC}" dt="2020-07-17T18:05:55.107" v="4966" actId="20577"/>
          <ac:spMkLst>
            <pc:docMk/>
            <pc:sldMk cId="3088613665" sldId="346"/>
            <ac:spMk id="16" creationId="{755F3E41-2981-4B96-B863-03553CA1256E}"/>
          </ac:spMkLst>
        </pc:spChg>
        <pc:graphicFrameChg chg="del mod">
          <ac:chgData name="Renzo Agustin Ciampi" userId="1384a18b-cd64-42f4-8377-2dea420185e9" providerId="ADAL" clId="{401EF9AC-F10C-4E68-9EAD-49431CD4E0DC}" dt="2020-07-17T17:46:09.730" v="4585" actId="478"/>
          <ac:graphicFrameMkLst>
            <pc:docMk/>
            <pc:sldMk cId="3088613665" sldId="346"/>
            <ac:graphicFrameMk id="9" creationId="{3C42E5BF-D6DB-4556-9F78-0EA0C03FCC60}"/>
          </ac:graphicFrameMkLst>
        </pc:graphicFrameChg>
        <pc:graphicFrameChg chg="add mod">
          <ac:chgData name="Renzo Agustin Ciampi" userId="1384a18b-cd64-42f4-8377-2dea420185e9" providerId="ADAL" clId="{401EF9AC-F10C-4E68-9EAD-49431CD4E0DC}" dt="2020-07-17T18:04:19.192" v="4891" actId="1076"/>
          <ac:graphicFrameMkLst>
            <pc:docMk/>
            <pc:sldMk cId="3088613665" sldId="346"/>
            <ac:graphicFrameMk id="10" creationId="{248AB27D-266D-49D6-968F-C60900220308}"/>
          </ac:graphicFrameMkLst>
        </pc:graphicFrameChg>
        <pc:picChg chg="del">
          <ac:chgData name="Renzo Agustin Ciampi" userId="1384a18b-cd64-42f4-8377-2dea420185e9" providerId="ADAL" clId="{401EF9AC-F10C-4E68-9EAD-49431CD4E0DC}" dt="2020-07-17T17:47:17.931" v="4592" actId="478"/>
          <ac:picMkLst>
            <pc:docMk/>
            <pc:sldMk cId="3088613665" sldId="346"/>
            <ac:picMk id="2" creationId="{15A16231-03EE-44A3-8B40-FDEE0DFE9CDC}"/>
          </ac:picMkLst>
        </pc:picChg>
        <pc:picChg chg="add del mod">
          <ac:chgData name="Renzo Agustin Ciampi" userId="1384a18b-cd64-42f4-8377-2dea420185e9" providerId="ADAL" clId="{401EF9AC-F10C-4E68-9EAD-49431CD4E0DC}" dt="2020-07-17T17:55:30.224" v="4658" actId="478"/>
          <ac:picMkLst>
            <pc:docMk/>
            <pc:sldMk cId="3088613665" sldId="346"/>
            <ac:picMk id="3" creationId="{0BD10484-CE29-436F-99AF-212DFFDF3159}"/>
          </ac:picMkLst>
        </pc:picChg>
        <pc:picChg chg="add mod">
          <ac:chgData name="Renzo Agustin Ciampi" userId="1384a18b-cd64-42f4-8377-2dea420185e9" providerId="ADAL" clId="{401EF9AC-F10C-4E68-9EAD-49431CD4E0DC}" dt="2020-07-17T17:59:06.848" v="4876" actId="1076"/>
          <ac:picMkLst>
            <pc:docMk/>
            <pc:sldMk cId="3088613665" sldId="346"/>
            <ac:picMk id="4" creationId="{5808758F-B26F-47DF-BE50-8F79FDE25862}"/>
          </ac:picMkLst>
        </pc:picChg>
        <pc:picChg chg="add del mod">
          <ac:chgData name="Renzo Agustin Ciampi" userId="1384a18b-cd64-42f4-8377-2dea420185e9" providerId="ADAL" clId="{401EF9AC-F10C-4E68-9EAD-49431CD4E0DC}" dt="2020-07-17T18:03:30.222" v="4889" actId="478"/>
          <ac:picMkLst>
            <pc:docMk/>
            <pc:sldMk cId="3088613665" sldId="346"/>
            <ac:picMk id="5" creationId="{2C75BB4C-D577-4F08-B24E-0CF93B480DD2}"/>
          </ac:picMkLst>
        </pc:picChg>
        <pc:picChg chg="add del">
          <ac:chgData name="Renzo Agustin Ciampi" userId="1384a18b-cd64-42f4-8377-2dea420185e9" providerId="ADAL" clId="{401EF9AC-F10C-4E68-9EAD-49431CD4E0DC}" dt="2020-07-17T18:04:22.834" v="4892" actId="478"/>
          <ac:picMkLst>
            <pc:docMk/>
            <pc:sldMk cId="3088613665" sldId="346"/>
            <ac:picMk id="6" creationId="{74B3568A-60BD-4358-ACBF-7DB175AFC052}"/>
          </ac:picMkLst>
        </pc:picChg>
      </pc:sldChg>
      <pc:sldMasterChg chg="setBg modSldLayout">
        <pc:chgData name="Renzo Agustin Ciampi" userId="1384a18b-cd64-42f4-8377-2dea420185e9" providerId="ADAL" clId="{401EF9AC-F10C-4E68-9EAD-49431CD4E0DC}" dt="2020-07-15T19:24:53.136" v="5"/>
        <pc:sldMasterMkLst>
          <pc:docMk/>
          <pc:sldMasterMk cId="131717791" sldId="2147483741"/>
        </pc:sldMasterMkLst>
        <pc:sldLayoutChg chg="setBg">
          <pc:chgData name="Renzo Agustin Ciampi" userId="1384a18b-cd64-42f4-8377-2dea420185e9" providerId="ADAL" clId="{401EF9AC-F10C-4E68-9EAD-49431CD4E0DC}" dt="2020-07-15T19:24:53.136" v="5"/>
          <pc:sldLayoutMkLst>
            <pc:docMk/>
            <pc:sldMasterMk cId="131717791" sldId="2147483741"/>
            <pc:sldLayoutMk cId="3866876537" sldId="2147483753"/>
          </pc:sldLayoutMkLst>
        </pc:sldLayoutChg>
      </pc:sldMasterChg>
      <pc:sldMasterChg chg="setBg">
        <pc:chgData name="Renzo Agustin Ciampi" userId="1384a18b-cd64-42f4-8377-2dea420185e9" providerId="ADAL" clId="{401EF9AC-F10C-4E68-9EAD-49431CD4E0DC}" dt="2020-07-15T19:25:12.904" v="6"/>
        <pc:sldMasterMkLst>
          <pc:docMk/>
          <pc:sldMasterMk cId="440933312" sldId="2147483767"/>
        </pc:sldMasterMkLst>
      </pc:sldMasterChg>
      <pc:sldMasterChg chg="setBg">
        <pc:chgData name="Renzo Agustin Ciampi" userId="1384a18b-cd64-42f4-8377-2dea420185e9" providerId="ADAL" clId="{401EF9AC-F10C-4E68-9EAD-49431CD4E0DC}" dt="2020-07-15T19:27:56.265" v="11"/>
        <pc:sldMasterMkLst>
          <pc:docMk/>
          <pc:sldMasterMk cId="94484189" sldId="2147483780"/>
        </pc:sldMasterMkLst>
      </pc:sldMasterChg>
      <pc:sldMasterChg chg="delSldLayout">
        <pc:chgData name="Renzo Agustin Ciampi" userId="1384a18b-cd64-42f4-8377-2dea420185e9" providerId="ADAL" clId="{401EF9AC-F10C-4E68-9EAD-49431CD4E0DC}" dt="2020-07-15T19:38:13.639" v="117" actId="47"/>
        <pc:sldMasterMkLst>
          <pc:docMk/>
          <pc:sldMasterMk cId="2864179515" sldId="2147483793"/>
        </pc:sldMasterMkLst>
        <pc:sldLayoutChg chg="del">
          <pc:chgData name="Renzo Agustin Ciampi" userId="1384a18b-cd64-42f4-8377-2dea420185e9" providerId="ADAL" clId="{401EF9AC-F10C-4E68-9EAD-49431CD4E0DC}" dt="2020-07-15T19:38:13.639" v="117" actId="47"/>
          <pc:sldLayoutMkLst>
            <pc:docMk/>
            <pc:sldMasterMk cId="2864179515" sldId="2147483793"/>
            <pc:sldLayoutMk cId="3889895047" sldId="2147483806"/>
          </pc:sldLayoutMkLst>
        </pc:sldLayoutChg>
      </pc:sldMasterChg>
    </pc:docChg>
  </pc:docChgLst>
  <pc:docChgLst>
    <pc:chgData name="Renzo Agustin Ciampi" userId="1384a18b-cd64-42f4-8377-2dea420185e9" providerId="ADAL" clId="{A8ED9FEE-9311-4459-9248-B6E1E9513BB9}"/>
    <pc:docChg chg="undo redo custSel delSld modSld">
      <pc:chgData name="Renzo Agustin Ciampi" userId="1384a18b-cd64-42f4-8377-2dea420185e9" providerId="ADAL" clId="{A8ED9FEE-9311-4459-9248-B6E1E9513BB9}" dt="2020-08-21T18:27:09.606" v="884" actId="20577"/>
      <pc:docMkLst>
        <pc:docMk/>
      </pc:docMkLst>
      <pc:sldChg chg="delSp modSp mod">
        <pc:chgData name="Renzo Agustin Ciampi" userId="1384a18b-cd64-42f4-8377-2dea420185e9" providerId="ADAL" clId="{A8ED9FEE-9311-4459-9248-B6E1E9513BB9}" dt="2020-08-21T18:27:09.606" v="884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A8ED9FEE-9311-4459-9248-B6E1E9513BB9}" dt="2020-08-21T18:27:09.606" v="884" actId="20577"/>
          <ac:spMkLst>
            <pc:docMk/>
            <pc:sldMk cId="3516071632" sldId="337"/>
            <ac:spMk id="6" creationId="{2FA9F188-90E6-40A2-9335-DDFC6839B870}"/>
          </ac:spMkLst>
        </pc:spChg>
        <pc:picChg chg="mod">
          <ac:chgData name="Renzo Agustin Ciampi" userId="1384a18b-cd64-42f4-8377-2dea420185e9" providerId="ADAL" clId="{A8ED9FEE-9311-4459-9248-B6E1E9513BB9}" dt="2020-08-13T16:09:45.138" v="3" actId="1076"/>
          <ac:picMkLst>
            <pc:docMk/>
            <pc:sldMk cId="3516071632" sldId="337"/>
            <ac:picMk id="3" creationId="{4AD60ACE-E610-4E1A-823E-C80BB379EB0E}"/>
          </ac:picMkLst>
        </pc:picChg>
        <pc:picChg chg="del">
          <ac:chgData name="Renzo Agustin Ciampi" userId="1384a18b-cd64-42f4-8377-2dea420185e9" providerId="ADAL" clId="{A8ED9FEE-9311-4459-9248-B6E1E9513BB9}" dt="2020-08-13T16:09:34.323" v="0" actId="478"/>
          <ac:picMkLst>
            <pc:docMk/>
            <pc:sldMk cId="3516071632" sldId="337"/>
            <ac:picMk id="7" creationId="{CCE1971B-5BB0-45D8-A233-8C362475FBEA}"/>
          </ac:picMkLst>
        </pc:picChg>
        <pc:picChg chg="mod">
          <ac:chgData name="Renzo Agustin Ciampi" userId="1384a18b-cd64-42f4-8377-2dea420185e9" providerId="ADAL" clId="{A8ED9FEE-9311-4459-9248-B6E1E9513BB9}" dt="2020-08-13T16:09:49.234" v="5" actId="1076"/>
          <ac:picMkLst>
            <pc:docMk/>
            <pc:sldMk cId="3516071632" sldId="337"/>
            <ac:picMk id="14" creationId="{699C2F04-0F7B-4EFA-AFFF-8498F4EC8AA6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3T18:24:22.323" v="373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A8ED9FEE-9311-4459-9248-B6E1E9513BB9}" dt="2020-08-13T18:15:37.076" v="152" actId="1076"/>
          <ac:spMkLst>
            <pc:docMk/>
            <pc:sldMk cId="1680939394" sldId="338"/>
            <ac:spMk id="2" creationId="{42CD9E78-B996-4E4E-A9AE-A3393606B880}"/>
          </ac:spMkLst>
        </pc:spChg>
        <pc:spChg chg="mod">
          <ac:chgData name="Renzo Agustin Ciampi" userId="1384a18b-cd64-42f4-8377-2dea420185e9" providerId="ADAL" clId="{A8ED9FEE-9311-4459-9248-B6E1E9513BB9}" dt="2020-08-13T18:24:07.387" v="369" actId="1076"/>
          <ac:spMkLst>
            <pc:docMk/>
            <pc:sldMk cId="1680939394" sldId="338"/>
            <ac:spMk id="3" creationId="{21AD4F1A-A443-4DAC-A77E-2D08CE8D979C}"/>
          </ac:spMkLst>
        </pc:spChg>
        <pc:spChg chg="add del">
          <ac:chgData name="Renzo Agustin Ciampi" userId="1384a18b-cd64-42f4-8377-2dea420185e9" providerId="ADAL" clId="{A8ED9FEE-9311-4459-9248-B6E1E9513BB9}" dt="2020-08-13T16:10:11.747" v="7" actId="478"/>
          <ac:spMkLst>
            <pc:docMk/>
            <pc:sldMk cId="1680939394" sldId="338"/>
            <ac:spMk id="8" creationId="{67937A6D-3871-441D-A85A-3E0694986DCD}"/>
          </ac:spMkLst>
        </pc:spChg>
        <pc:spChg chg="add del">
          <ac:chgData name="Renzo Agustin Ciampi" userId="1384a18b-cd64-42f4-8377-2dea420185e9" providerId="ADAL" clId="{A8ED9FEE-9311-4459-9248-B6E1E9513BB9}" dt="2020-08-13T16:10:21.340" v="9" actId="478"/>
          <ac:spMkLst>
            <pc:docMk/>
            <pc:sldMk cId="1680939394" sldId="338"/>
            <ac:spMk id="9" creationId="{D1796640-DD76-4E88-B913-1399A5C3A3F3}"/>
          </ac:spMkLst>
        </pc:spChg>
        <pc:spChg chg="add mod">
          <ac:chgData name="Renzo Agustin Ciampi" userId="1384a18b-cd64-42f4-8377-2dea420185e9" providerId="ADAL" clId="{A8ED9FEE-9311-4459-9248-B6E1E9513BB9}" dt="2020-08-13T18:24:10.907" v="370" actId="1076"/>
          <ac:spMkLst>
            <pc:docMk/>
            <pc:sldMk cId="1680939394" sldId="338"/>
            <ac:spMk id="12" creationId="{75399C92-E156-4DDD-9A09-DEA66464D527}"/>
          </ac:spMkLst>
        </pc:spChg>
        <pc:spChg chg="add mod">
          <ac:chgData name="Renzo Agustin Ciampi" userId="1384a18b-cd64-42f4-8377-2dea420185e9" providerId="ADAL" clId="{A8ED9FEE-9311-4459-9248-B6E1E9513BB9}" dt="2020-08-13T18:24:20.467" v="372" actId="1076"/>
          <ac:spMkLst>
            <pc:docMk/>
            <pc:sldMk cId="1680939394" sldId="338"/>
            <ac:spMk id="15" creationId="{67CC0F3A-8BE0-4CA8-88FE-B146E6FA727D}"/>
          </ac:spMkLst>
        </pc:spChg>
        <pc:spChg chg="del">
          <ac:chgData name="Renzo Agustin Ciampi" userId="1384a18b-cd64-42f4-8377-2dea420185e9" providerId="ADAL" clId="{A8ED9FEE-9311-4459-9248-B6E1E9513BB9}" dt="2020-08-13T16:14:10.538" v="61" actId="478"/>
          <ac:spMkLst>
            <pc:docMk/>
            <pc:sldMk cId="1680939394" sldId="338"/>
            <ac:spMk id="38" creationId="{00000000-0000-0000-0000-000000000000}"/>
          </ac:spMkLst>
        </pc:spChg>
        <pc:spChg chg="mod">
          <ac:chgData name="Renzo Agustin Ciampi" userId="1384a18b-cd64-42f4-8377-2dea420185e9" providerId="ADAL" clId="{A8ED9FEE-9311-4459-9248-B6E1E9513BB9}" dt="2020-08-13T18:23:58.642" v="367" actId="1076"/>
          <ac:spMkLst>
            <pc:docMk/>
            <pc:sldMk cId="1680939394" sldId="338"/>
            <ac:spMk id="40" creationId="{0F9EDFEB-1BD0-4D05-B424-CC9EA548E744}"/>
          </ac:spMkLst>
        </pc:spChg>
        <pc:graphicFrameChg chg="add del mod ord">
          <ac:chgData name="Renzo Agustin Ciampi" userId="1384a18b-cd64-42f4-8377-2dea420185e9" providerId="ADAL" clId="{A8ED9FEE-9311-4459-9248-B6E1E9513BB9}" dt="2020-08-13T18:06:33.780" v="74" actId="478"/>
          <ac:graphicFrameMkLst>
            <pc:docMk/>
            <pc:sldMk cId="1680939394" sldId="338"/>
            <ac:graphicFrameMk id="10" creationId="{49C51DB9-AD59-4B95-B367-28B6389FA377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3T16:10:33.398" v="10" actId="478"/>
          <ac:graphicFrameMkLst>
            <pc:docMk/>
            <pc:sldMk cId="1680939394" sldId="338"/>
            <ac:graphicFrameMk id="32" creationId="{49C51DB9-AD59-4B95-B367-28B6389FA377}"/>
          </ac:graphicFrameMkLst>
        </pc:graphicFrameChg>
        <pc:picChg chg="add del mod ord">
          <ac:chgData name="Renzo Agustin Ciampi" userId="1384a18b-cd64-42f4-8377-2dea420185e9" providerId="ADAL" clId="{A8ED9FEE-9311-4459-9248-B6E1E9513BB9}" dt="2020-08-13T16:12:32.963" v="50"/>
          <ac:picMkLst>
            <pc:docMk/>
            <pc:sldMk cId="1680939394" sldId="338"/>
            <ac:picMk id="4" creationId="{41700244-436F-4C97-BDCA-52E5FF625ED5}"/>
          </ac:picMkLst>
        </pc:picChg>
        <pc:picChg chg="add del mod ord">
          <ac:chgData name="Renzo Agustin Ciampi" userId="1384a18b-cd64-42f4-8377-2dea420185e9" providerId="ADAL" clId="{A8ED9FEE-9311-4459-9248-B6E1E9513BB9}" dt="2020-08-13T18:13:45.517" v="127" actId="478"/>
          <ac:picMkLst>
            <pc:docMk/>
            <pc:sldMk cId="1680939394" sldId="338"/>
            <ac:picMk id="5" creationId="{7CD27D6C-C96D-4E55-8AB8-3C53D4073A95}"/>
          </ac:picMkLst>
        </pc:picChg>
        <pc:picChg chg="add mod ord">
          <ac:chgData name="Renzo Agustin Ciampi" userId="1384a18b-cd64-42f4-8377-2dea420185e9" providerId="ADAL" clId="{A8ED9FEE-9311-4459-9248-B6E1E9513BB9}" dt="2020-08-13T18:24:03.523" v="368" actId="1076"/>
          <ac:picMkLst>
            <pc:docMk/>
            <pc:sldMk cId="1680939394" sldId="338"/>
            <ac:picMk id="6" creationId="{C8CBBA93-7370-42D7-986B-8B4D78169943}"/>
          </ac:picMkLst>
        </pc:picChg>
        <pc:picChg chg="add mod">
          <ac:chgData name="Renzo Agustin Ciampi" userId="1384a18b-cd64-42f4-8377-2dea420185e9" providerId="ADAL" clId="{A8ED9FEE-9311-4459-9248-B6E1E9513BB9}" dt="2020-08-13T18:24:22.323" v="373" actId="1076"/>
          <ac:picMkLst>
            <pc:docMk/>
            <pc:sldMk cId="1680939394" sldId="338"/>
            <ac:picMk id="7" creationId="{367E9907-2E00-4A73-AF44-A2F88C2347DC}"/>
          </ac:picMkLst>
        </pc:picChg>
      </pc:sldChg>
      <pc:sldChg chg="del">
        <pc:chgData name="Renzo Agustin Ciampi" userId="1384a18b-cd64-42f4-8377-2dea420185e9" providerId="ADAL" clId="{A8ED9FEE-9311-4459-9248-B6E1E9513BB9}" dt="2020-08-13T19:10:21.544" v="374" actId="47"/>
        <pc:sldMkLst>
          <pc:docMk/>
          <pc:sldMk cId="1957421464" sldId="339"/>
        </pc:sldMkLst>
      </pc:sldChg>
      <pc:sldChg chg="addSp delSp modSp mod">
        <pc:chgData name="Renzo Agustin Ciampi" userId="1384a18b-cd64-42f4-8377-2dea420185e9" providerId="ADAL" clId="{A8ED9FEE-9311-4459-9248-B6E1E9513BB9}" dt="2020-08-14T14:59:59.380" v="652" actId="1076"/>
        <pc:sldMkLst>
          <pc:docMk/>
          <pc:sldMk cId="3467669466" sldId="340"/>
        </pc:sldMkLst>
        <pc:spChg chg="mod">
          <ac:chgData name="Renzo Agustin Ciampi" userId="1384a18b-cd64-42f4-8377-2dea420185e9" providerId="ADAL" clId="{A8ED9FEE-9311-4459-9248-B6E1E9513BB9}" dt="2020-08-13T19:47:21.567" v="421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A8ED9FEE-9311-4459-9248-B6E1E9513BB9}" dt="2020-08-13T19:51:00.943" v="443" actId="20577"/>
          <ac:spMkLst>
            <pc:docMk/>
            <pc:sldMk cId="3467669466" sldId="340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A8ED9FEE-9311-4459-9248-B6E1E9513BB9}" dt="2020-08-13T19:52:21.054" v="472" actId="403"/>
          <ac:graphicFrameMkLst>
            <pc:docMk/>
            <pc:sldMk cId="3467669466" sldId="340"/>
            <ac:graphicFrameMk id="9" creationId="{22883F8B-F269-4545-9889-047E97985559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3T19:50:42.907" v="432" actId="478"/>
          <ac:graphicFrameMkLst>
            <pc:docMk/>
            <pc:sldMk cId="3467669466" sldId="340"/>
            <ac:graphicFrameMk id="15" creationId="{22883F8B-F269-4545-9889-047E97985559}"/>
          </ac:graphicFrameMkLst>
        </pc:graphicFrameChg>
        <pc:picChg chg="add del mod">
          <ac:chgData name="Renzo Agustin Ciampi" userId="1384a18b-cd64-42f4-8377-2dea420185e9" providerId="ADAL" clId="{A8ED9FEE-9311-4459-9248-B6E1E9513BB9}" dt="2020-08-14T14:57:31.219" v="639" actId="478"/>
          <ac:picMkLst>
            <pc:docMk/>
            <pc:sldMk cId="3467669466" sldId="340"/>
            <ac:picMk id="2" creationId="{E39B4567-145F-4A70-8673-1D0D17860FF1}"/>
          </ac:picMkLst>
        </pc:picChg>
        <pc:picChg chg="add mod">
          <ac:chgData name="Renzo Agustin Ciampi" userId="1384a18b-cd64-42f4-8377-2dea420185e9" providerId="ADAL" clId="{A8ED9FEE-9311-4459-9248-B6E1E9513BB9}" dt="2020-08-14T14:59:59.380" v="652" actId="1076"/>
          <ac:picMkLst>
            <pc:docMk/>
            <pc:sldMk cId="3467669466" sldId="340"/>
            <ac:picMk id="3" creationId="{F48A79A6-F2BE-4C32-AA50-AE9B4F418C93}"/>
          </ac:picMkLst>
        </pc:picChg>
        <pc:picChg chg="del">
          <ac:chgData name="Renzo Agustin Ciampi" userId="1384a18b-cd64-42f4-8377-2dea420185e9" providerId="ADAL" clId="{A8ED9FEE-9311-4459-9248-B6E1E9513BB9}" dt="2020-08-13T19:45:52.599" v="412" actId="478"/>
          <ac:picMkLst>
            <pc:docMk/>
            <pc:sldMk cId="3467669466" sldId="340"/>
            <ac:picMk id="4" creationId="{1B7CB43D-3AE3-496A-A419-2FD799227F0E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3T20:18:49.523" v="493" actId="27918"/>
        <pc:sldMkLst>
          <pc:docMk/>
          <pc:sldMk cId="1061219527" sldId="341"/>
        </pc:sldMkLst>
        <pc:spChg chg="mod">
          <ac:chgData name="Renzo Agustin Ciampi" userId="1384a18b-cd64-42f4-8377-2dea420185e9" providerId="ADAL" clId="{A8ED9FEE-9311-4459-9248-B6E1E9513BB9}" dt="2020-08-13T19:35:51.881" v="380" actId="14100"/>
          <ac:spMkLst>
            <pc:docMk/>
            <pc:sldMk cId="1061219527" sldId="341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A8ED9FEE-9311-4459-9248-B6E1E9513BB9}" dt="2020-08-13T19:43:31.680" v="410" actId="5793"/>
          <ac:spMkLst>
            <pc:docMk/>
            <pc:sldMk cId="1061219527" sldId="341"/>
            <ac:spMk id="10" creationId="{5FC3EDCF-C53B-42E0-8E8E-3899E9560F7D}"/>
          </ac:spMkLst>
        </pc:spChg>
        <pc:graphicFrameChg chg="del">
          <ac:chgData name="Renzo Agustin Ciampi" userId="1384a18b-cd64-42f4-8377-2dea420185e9" providerId="ADAL" clId="{A8ED9FEE-9311-4459-9248-B6E1E9513BB9}" dt="2020-08-13T19:35:38.004" v="376" actId="478"/>
          <ac:graphicFrameMkLst>
            <pc:docMk/>
            <pc:sldMk cId="1061219527" sldId="341"/>
            <ac:graphicFrameMk id="9" creationId="{B37F3F83-B093-4124-94DC-E1C911F88468}"/>
          </ac:graphicFrameMkLst>
        </pc:graphicFrameChg>
        <pc:graphicFrameChg chg="add mod modGraphic">
          <ac:chgData name="Renzo Agustin Ciampi" userId="1384a18b-cd64-42f4-8377-2dea420185e9" providerId="ADAL" clId="{A8ED9FEE-9311-4459-9248-B6E1E9513BB9}" dt="2020-08-13T19:36:40.099" v="390" actId="403"/>
          <ac:graphicFrameMkLst>
            <pc:docMk/>
            <pc:sldMk cId="1061219527" sldId="341"/>
            <ac:graphicFrameMk id="11" creationId="{5F751FB1-0906-4485-BD6F-95EA4718DC25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3T19:37:28.483" v="394" actId="478"/>
          <ac:graphicFrameMkLst>
            <pc:docMk/>
            <pc:sldMk cId="1061219527" sldId="341"/>
            <ac:graphicFrameMk id="13" creationId="{19B10244-03F8-4525-BD6E-D13A552F499A}"/>
          </ac:graphicFrameMkLst>
        </pc:graphicFrameChg>
        <pc:picChg chg="del">
          <ac:chgData name="Renzo Agustin Ciampi" userId="1384a18b-cd64-42f4-8377-2dea420185e9" providerId="ADAL" clId="{A8ED9FEE-9311-4459-9248-B6E1E9513BB9}" dt="2020-08-13T19:34:16.882" v="375" actId="478"/>
          <ac:picMkLst>
            <pc:docMk/>
            <pc:sldMk cId="1061219527" sldId="341"/>
            <ac:picMk id="2" creationId="{F60AEABD-9BB5-4619-B901-A8ECA2399D5C}"/>
          </ac:picMkLst>
        </pc:picChg>
        <pc:picChg chg="add mod">
          <ac:chgData name="Renzo Agustin Ciampi" userId="1384a18b-cd64-42f4-8377-2dea420185e9" providerId="ADAL" clId="{A8ED9FEE-9311-4459-9248-B6E1E9513BB9}" dt="2020-08-13T19:37:19.536" v="393" actId="14100"/>
          <ac:picMkLst>
            <pc:docMk/>
            <pc:sldMk cId="1061219527" sldId="341"/>
            <ac:picMk id="3" creationId="{9BB497C8-7EED-44B7-B891-073AE3C25AC1}"/>
          </ac:picMkLst>
        </pc:picChg>
        <pc:picChg chg="add mod">
          <ac:chgData name="Renzo Agustin Ciampi" userId="1384a18b-cd64-42f4-8377-2dea420185e9" providerId="ADAL" clId="{A8ED9FEE-9311-4459-9248-B6E1E9513BB9}" dt="2020-08-13T19:43:01.807" v="398" actId="1076"/>
          <ac:picMkLst>
            <pc:docMk/>
            <pc:sldMk cId="1061219527" sldId="341"/>
            <ac:picMk id="4" creationId="{184E08CC-BB92-40AD-9034-2C62DB7B413B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3T20:26:11.666" v="559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A8ED9FEE-9311-4459-9248-B6E1E9513BB9}" dt="2020-08-13T20:26:11.666" v="559" actId="20577"/>
          <ac:spMkLst>
            <pc:docMk/>
            <pc:sldMk cId="2271066821" sldId="342"/>
            <ac:spMk id="14" creationId="{79F43255-1981-4520-ADCC-FA0AE6410ED7}"/>
          </ac:spMkLst>
        </pc:spChg>
        <pc:graphicFrameChg chg="del mod">
          <ac:chgData name="Renzo Agustin Ciampi" userId="1384a18b-cd64-42f4-8377-2dea420185e9" providerId="ADAL" clId="{A8ED9FEE-9311-4459-9248-B6E1E9513BB9}" dt="2020-08-13T20:23:36.661" v="505" actId="478"/>
          <ac:graphicFrameMkLst>
            <pc:docMk/>
            <pc:sldMk cId="2271066821" sldId="342"/>
            <ac:graphicFrameMk id="11" creationId="{AA1CFE9B-B845-4031-86D5-A0CF2D084FD9}"/>
          </ac:graphicFrameMkLst>
        </pc:graphicFrameChg>
        <pc:graphicFrameChg chg="add mod">
          <ac:chgData name="Renzo Agustin Ciampi" userId="1384a18b-cd64-42f4-8377-2dea420185e9" providerId="ADAL" clId="{A8ED9FEE-9311-4459-9248-B6E1E9513BB9}" dt="2020-08-13T20:25:11.954" v="531" actId="113"/>
          <ac:graphicFrameMkLst>
            <pc:docMk/>
            <pc:sldMk cId="2271066821" sldId="342"/>
            <ac:graphicFrameMk id="13" creationId="{AA1CFE9B-B845-4031-86D5-A0CF2D084FD9}"/>
          </ac:graphicFrameMkLst>
        </pc:graphicFrameChg>
        <pc:picChg chg="add mod">
          <ac:chgData name="Renzo Agustin Ciampi" userId="1384a18b-cd64-42f4-8377-2dea420185e9" providerId="ADAL" clId="{A8ED9FEE-9311-4459-9248-B6E1E9513BB9}" dt="2020-08-13T20:07:28.500" v="477" actId="1076"/>
          <ac:picMkLst>
            <pc:docMk/>
            <pc:sldMk cId="2271066821" sldId="342"/>
            <ac:picMk id="2" creationId="{A3805F72-0BC0-4732-838D-DFB66A876AC5}"/>
          </ac:picMkLst>
        </pc:picChg>
        <pc:picChg chg="del mod">
          <ac:chgData name="Renzo Agustin Ciampi" userId="1384a18b-cd64-42f4-8377-2dea420185e9" providerId="ADAL" clId="{A8ED9FEE-9311-4459-9248-B6E1E9513BB9}" dt="2020-08-13T20:19:06.354" v="495" actId="478"/>
          <ac:picMkLst>
            <pc:docMk/>
            <pc:sldMk cId="2271066821" sldId="342"/>
            <ac:picMk id="3" creationId="{C16515CE-BA45-4F7E-ACB6-CBB011E0E479}"/>
          </ac:picMkLst>
        </pc:picChg>
        <pc:picChg chg="del">
          <ac:chgData name="Renzo Agustin Ciampi" userId="1384a18b-cd64-42f4-8377-2dea420185e9" providerId="ADAL" clId="{A8ED9FEE-9311-4459-9248-B6E1E9513BB9}" dt="2020-08-13T20:07:07.197" v="473" actId="478"/>
          <ac:picMkLst>
            <pc:docMk/>
            <pc:sldMk cId="2271066821" sldId="342"/>
            <ac:picMk id="4" creationId="{6CE601C8-F356-41CB-93C2-C33C81CD5B42}"/>
          </ac:picMkLst>
        </pc:picChg>
        <pc:picChg chg="add mod">
          <ac:chgData name="Renzo Agustin Ciampi" userId="1384a18b-cd64-42f4-8377-2dea420185e9" providerId="ADAL" clId="{A8ED9FEE-9311-4459-9248-B6E1E9513BB9}" dt="2020-08-13T20:20:12.562" v="504" actId="1076"/>
          <ac:picMkLst>
            <pc:docMk/>
            <pc:sldMk cId="2271066821" sldId="342"/>
            <ac:picMk id="5" creationId="{DF6D35B9-E389-4A64-9999-B7A58FCB13A4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4T12:40:25.990" v="638" actId="27918"/>
        <pc:sldMkLst>
          <pc:docMk/>
          <pc:sldMk cId="3240713180" sldId="343"/>
        </pc:sldMkLst>
        <pc:spChg chg="mod">
          <ac:chgData name="Renzo Agustin Ciampi" userId="1384a18b-cd64-42f4-8377-2dea420185e9" providerId="ADAL" clId="{A8ED9FEE-9311-4459-9248-B6E1E9513BB9}" dt="2020-08-14T12:27:53.631" v="610" actId="1076"/>
          <ac:spMkLst>
            <pc:docMk/>
            <pc:sldMk cId="3240713180" sldId="343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A8ED9FEE-9311-4459-9248-B6E1E9513BB9}" dt="2020-08-14T12:27:57.087" v="611" actId="1076"/>
          <ac:spMkLst>
            <pc:docMk/>
            <pc:sldMk cId="3240713180" sldId="343"/>
            <ac:spMk id="17" creationId="{BA18710E-7699-423F-9533-F358DA838689}"/>
          </ac:spMkLst>
        </pc:spChg>
        <pc:graphicFrameChg chg="add mod modGraphic">
          <ac:chgData name="Renzo Agustin Ciampi" userId="1384a18b-cd64-42f4-8377-2dea420185e9" providerId="ADAL" clId="{A8ED9FEE-9311-4459-9248-B6E1E9513BB9}" dt="2020-08-14T12:35:01.985" v="621" actId="403"/>
          <ac:graphicFrameMkLst>
            <pc:docMk/>
            <pc:sldMk cId="3240713180" sldId="343"/>
            <ac:graphicFrameMk id="9" creationId="{A18DA73C-F083-46DF-999E-CB09AAB644AA}"/>
          </ac:graphicFrameMkLst>
        </pc:graphicFrameChg>
        <pc:graphicFrameChg chg="add mod modGraphic">
          <ac:chgData name="Renzo Agustin Ciampi" userId="1384a18b-cd64-42f4-8377-2dea420185e9" providerId="ADAL" clId="{A8ED9FEE-9311-4459-9248-B6E1E9513BB9}" dt="2020-08-14T12:38:47.343" v="634" actId="113"/>
          <ac:graphicFrameMkLst>
            <pc:docMk/>
            <pc:sldMk cId="3240713180" sldId="343"/>
            <ac:graphicFrameMk id="11" creationId="{6BA154A4-38C6-463C-9C69-BC6DE7DC8B61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4T12:34:26.549" v="613" actId="478"/>
          <ac:graphicFrameMkLst>
            <pc:docMk/>
            <pc:sldMk cId="3240713180" sldId="343"/>
            <ac:graphicFrameMk id="14" creationId="{83548666-3E85-4E4B-BAA5-19755A317456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4T12:35:20.788" v="622" actId="478"/>
          <ac:graphicFrameMkLst>
            <pc:docMk/>
            <pc:sldMk cId="3240713180" sldId="343"/>
            <ac:graphicFrameMk id="15" creationId="{3E10BAB4-C403-4099-BFB5-719839B602E7}"/>
          </ac:graphicFrameMkLst>
        </pc:graphicFrameChg>
        <pc:picChg chg="del">
          <ac:chgData name="Renzo Agustin Ciampi" userId="1384a18b-cd64-42f4-8377-2dea420185e9" providerId="ADAL" clId="{A8ED9FEE-9311-4459-9248-B6E1E9513BB9}" dt="2020-08-14T12:29:34.460" v="612" actId="478"/>
          <ac:picMkLst>
            <pc:docMk/>
            <pc:sldMk cId="3240713180" sldId="343"/>
            <ac:picMk id="2" creationId="{0DB49933-4404-496A-B025-1D7C1150D904}"/>
          </ac:picMkLst>
        </pc:picChg>
        <pc:picChg chg="add mod">
          <ac:chgData name="Renzo Agustin Ciampi" userId="1384a18b-cd64-42f4-8377-2dea420185e9" providerId="ADAL" clId="{A8ED9FEE-9311-4459-9248-B6E1E9513BB9}" dt="2020-08-14T12:39:24.987" v="637" actId="14100"/>
          <ac:picMkLst>
            <pc:docMk/>
            <pc:sldMk cId="3240713180" sldId="343"/>
            <ac:picMk id="3" creationId="{4831D6E0-DF98-42EF-87BB-563D77BEF612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4T15:17:50.380" v="793" actId="1076"/>
        <pc:sldMkLst>
          <pc:docMk/>
          <pc:sldMk cId="294403478" sldId="344"/>
        </pc:sldMkLst>
        <pc:spChg chg="mod">
          <ac:chgData name="Renzo Agustin Ciampi" userId="1384a18b-cd64-42f4-8377-2dea420185e9" providerId="ADAL" clId="{A8ED9FEE-9311-4459-9248-B6E1E9513BB9}" dt="2020-08-14T12:24:11.295" v="571" actId="1076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A8ED9FEE-9311-4459-9248-B6E1E9513BB9}" dt="2020-08-14T15:00:08.589" v="654" actId="20577"/>
          <ac:spMkLst>
            <pc:docMk/>
            <pc:sldMk cId="294403478" sldId="344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A8ED9FEE-9311-4459-9248-B6E1E9513BB9}" dt="2020-08-14T12:26:12.376" v="580" actId="478"/>
          <ac:graphicFrameMkLst>
            <pc:docMk/>
            <pc:sldMk cId="294403478" sldId="344"/>
            <ac:graphicFrameMk id="9" creationId="{3C42E5BF-D6DB-4556-9F78-0EA0C03FCC60}"/>
          </ac:graphicFrameMkLst>
        </pc:graphicFrameChg>
        <pc:graphicFrameChg chg="add del mod">
          <ac:chgData name="Renzo Agustin Ciampi" userId="1384a18b-cd64-42f4-8377-2dea420185e9" providerId="ADAL" clId="{A8ED9FEE-9311-4459-9248-B6E1E9513BB9}" dt="2020-08-14T15:00:14.045" v="655" actId="478"/>
          <ac:graphicFrameMkLst>
            <pc:docMk/>
            <pc:sldMk cId="294403478" sldId="344"/>
            <ac:graphicFrameMk id="10" creationId="{3C42E5BF-D6DB-4556-9F78-0EA0C03FCC60}"/>
          </ac:graphicFrameMkLst>
        </pc:graphicFrameChg>
        <pc:graphicFrameChg chg="add mod">
          <ac:chgData name="Renzo Agustin Ciampi" userId="1384a18b-cd64-42f4-8377-2dea420185e9" providerId="ADAL" clId="{A8ED9FEE-9311-4459-9248-B6E1E9513BB9}" dt="2020-08-14T15:01:08.677" v="678" actId="113"/>
          <ac:graphicFrameMkLst>
            <pc:docMk/>
            <pc:sldMk cId="294403478" sldId="344"/>
            <ac:graphicFrameMk id="12" creationId="{3C42E5BF-D6DB-4556-9F78-0EA0C03FCC60}"/>
          </ac:graphicFrameMkLst>
        </pc:graphicFrameChg>
        <pc:picChg chg="del">
          <ac:chgData name="Renzo Agustin Ciampi" userId="1384a18b-cd64-42f4-8377-2dea420185e9" providerId="ADAL" clId="{A8ED9FEE-9311-4459-9248-B6E1E9513BB9}" dt="2020-08-14T12:23:22.686" v="566" actId="478"/>
          <ac:picMkLst>
            <pc:docMk/>
            <pc:sldMk cId="294403478" sldId="344"/>
            <ac:picMk id="2" creationId="{15A16231-03EE-44A3-8B40-FDEE0DFE9CDC}"/>
          </ac:picMkLst>
        </pc:picChg>
        <pc:picChg chg="add mod">
          <ac:chgData name="Renzo Agustin Ciampi" userId="1384a18b-cd64-42f4-8377-2dea420185e9" providerId="ADAL" clId="{A8ED9FEE-9311-4459-9248-B6E1E9513BB9}" dt="2020-08-14T15:17:50.380" v="793" actId="1076"/>
          <ac:picMkLst>
            <pc:docMk/>
            <pc:sldMk cId="294403478" sldId="344"/>
            <ac:picMk id="3" creationId="{684F7187-A7FD-45CF-9728-E9F7A1B4AAB6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14T15:17:10.013" v="790" actId="478"/>
        <pc:sldMkLst>
          <pc:docMk/>
          <pc:sldMk cId="2436495007" sldId="345"/>
        </pc:sldMkLst>
        <pc:spChg chg="del">
          <ac:chgData name="Renzo Agustin Ciampi" userId="1384a18b-cd64-42f4-8377-2dea420185e9" providerId="ADAL" clId="{A8ED9FEE-9311-4459-9248-B6E1E9513BB9}" dt="2020-08-14T15:04:05.459" v="679" actId="478"/>
          <ac:spMkLst>
            <pc:docMk/>
            <pc:sldMk cId="2436495007" sldId="345"/>
            <ac:spMk id="13" creationId="{2DC0770B-4286-442D-A45B-CACDD81ACAE7}"/>
          </ac:spMkLst>
        </pc:spChg>
        <pc:spChg chg="mod">
          <ac:chgData name="Renzo Agustin Ciampi" userId="1384a18b-cd64-42f4-8377-2dea420185e9" providerId="ADAL" clId="{A8ED9FEE-9311-4459-9248-B6E1E9513BB9}" dt="2020-08-14T15:16:39.685" v="785" actId="1076"/>
          <ac:spMkLst>
            <pc:docMk/>
            <pc:sldMk cId="2436495007" sldId="345"/>
            <ac:spMk id="14" creationId="{79F43255-1981-4520-ADCC-FA0AE6410ED7}"/>
          </ac:spMkLst>
        </pc:spChg>
        <pc:graphicFrameChg chg="add mod">
          <ac:chgData name="Renzo Agustin Ciampi" userId="1384a18b-cd64-42f4-8377-2dea420185e9" providerId="ADAL" clId="{A8ED9FEE-9311-4459-9248-B6E1E9513BB9}" dt="2020-08-14T15:16:36.717" v="784" actId="1076"/>
          <ac:graphicFrameMkLst>
            <pc:docMk/>
            <pc:sldMk cId="2436495007" sldId="345"/>
            <ac:graphicFrameMk id="11" creationId="{A37C7A23-45D5-4381-BEA4-990DBF937455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14T15:07:10.118" v="680" actId="478"/>
          <ac:graphicFrameMkLst>
            <pc:docMk/>
            <pc:sldMk cId="2436495007" sldId="345"/>
            <ac:graphicFrameMk id="16" creationId="{A37C7A23-45D5-4381-BEA4-990DBF937455}"/>
          </ac:graphicFrameMkLst>
        </pc:graphicFrameChg>
        <pc:picChg chg="add del mod">
          <ac:chgData name="Renzo Agustin Ciampi" userId="1384a18b-cd64-42f4-8377-2dea420185e9" providerId="ADAL" clId="{A8ED9FEE-9311-4459-9248-B6E1E9513BB9}" dt="2020-08-14T15:17:10.013" v="790" actId="478"/>
          <ac:picMkLst>
            <pc:docMk/>
            <pc:sldMk cId="2436495007" sldId="345"/>
            <ac:picMk id="2" creationId="{6815A710-871F-405B-88AB-26F5C54B1B26}"/>
          </ac:picMkLst>
        </pc:picChg>
        <pc:picChg chg="add mod">
          <ac:chgData name="Renzo Agustin Ciampi" userId="1384a18b-cd64-42f4-8377-2dea420185e9" providerId="ADAL" clId="{A8ED9FEE-9311-4459-9248-B6E1E9513BB9}" dt="2020-08-14T15:16:29.831" v="783" actId="1076"/>
          <ac:picMkLst>
            <pc:docMk/>
            <pc:sldMk cId="2436495007" sldId="345"/>
            <ac:picMk id="3" creationId="{F2AFB3FF-B75B-4A25-A504-4E015D96D4CF}"/>
          </ac:picMkLst>
        </pc:picChg>
        <pc:picChg chg="del">
          <ac:chgData name="Renzo Agustin Ciampi" userId="1384a18b-cd64-42f4-8377-2dea420185e9" providerId="ADAL" clId="{A8ED9FEE-9311-4459-9248-B6E1E9513BB9}" dt="2020-08-14T15:12:22.954" v="764" actId="478"/>
          <ac:picMkLst>
            <pc:docMk/>
            <pc:sldMk cId="2436495007" sldId="345"/>
            <ac:picMk id="5" creationId="{B5E88ED6-7684-4AC8-A5B8-5A296F860C3A}"/>
          </ac:picMkLst>
        </pc:picChg>
        <pc:picChg chg="del">
          <ac:chgData name="Renzo Agustin Ciampi" userId="1384a18b-cd64-42f4-8377-2dea420185e9" providerId="ADAL" clId="{A8ED9FEE-9311-4459-9248-B6E1E9513BB9}" dt="2020-08-14T15:16:11.532" v="778" actId="478"/>
          <ac:picMkLst>
            <pc:docMk/>
            <pc:sldMk cId="2436495007" sldId="345"/>
            <ac:picMk id="6" creationId="{711E89A2-6AF1-4E75-A849-AE64D5870BE7}"/>
          </ac:picMkLst>
        </pc:picChg>
      </pc:sldChg>
      <pc:sldChg chg="addSp delSp modSp mod">
        <pc:chgData name="Renzo Agustin Ciampi" userId="1384a18b-cd64-42f4-8377-2dea420185e9" providerId="ADAL" clId="{A8ED9FEE-9311-4459-9248-B6E1E9513BB9}" dt="2020-08-20T19:18:53.595" v="882" actId="113"/>
        <pc:sldMkLst>
          <pc:docMk/>
          <pc:sldMk cId="3088613665" sldId="346"/>
        </pc:sldMkLst>
        <pc:spChg chg="mod">
          <ac:chgData name="Renzo Agustin Ciampi" userId="1384a18b-cd64-42f4-8377-2dea420185e9" providerId="ADAL" clId="{A8ED9FEE-9311-4459-9248-B6E1E9513BB9}" dt="2020-08-20T19:16:21.843" v="854" actId="20577"/>
          <ac:spMkLst>
            <pc:docMk/>
            <pc:sldMk cId="3088613665" sldId="346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A8ED9FEE-9311-4459-9248-B6E1E9513BB9}" dt="2020-08-20T19:18:53.595" v="882" actId="113"/>
          <ac:graphicFrameMkLst>
            <pc:docMk/>
            <pc:sldMk cId="3088613665" sldId="346"/>
            <ac:graphicFrameMk id="9" creationId="{248AB27D-266D-49D6-968F-C60900220308}"/>
          </ac:graphicFrameMkLst>
        </pc:graphicFrameChg>
        <pc:graphicFrameChg chg="del">
          <ac:chgData name="Renzo Agustin Ciampi" userId="1384a18b-cd64-42f4-8377-2dea420185e9" providerId="ADAL" clId="{A8ED9FEE-9311-4459-9248-B6E1E9513BB9}" dt="2020-08-20T19:13:54.029" v="802" actId="478"/>
          <ac:graphicFrameMkLst>
            <pc:docMk/>
            <pc:sldMk cId="3088613665" sldId="346"/>
            <ac:graphicFrameMk id="10" creationId="{248AB27D-266D-49D6-968F-C60900220308}"/>
          </ac:graphicFrameMkLst>
        </pc:graphicFrameChg>
        <pc:picChg chg="add mod">
          <ac:chgData name="Renzo Agustin Ciampi" userId="1384a18b-cd64-42f4-8377-2dea420185e9" providerId="ADAL" clId="{A8ED9FEE-9311-4459-9248-B6E1E9513BB9}" dt="2020-08-20T18:55:59.321" v="799" actId="1076"/>
          <ac:picMkLst>
            <pc:docMk/>
            <pc:sldMk cId="3088613665" sldId="346"/>
            <ac:picMk id="2" creationId="{95A3FC25-8C10-40B7-8AB7-DB618AF9FA48}"/>
          </ac:picMkLst>
        </pc:picChg>
        <pc:picChg chg="del">
          <ac:chgData name="Renzo Agustin Ciampi" userId="1384a18b-cd64-42f4-8377-2dea420185e9" providerId="ADAL" clId="{A8ED9FEE-9311-4459-9248-B6E1E9513BB9}" dt="2020-08-20T18:55:50.674" v="794" actId="478"/>
          <ac:picMkLst>
            <pc:docMk/>
            <pc:sldMk cId="3088613665" sldId="346"/>
            <ac:picMk id="4" creationId="{5808758F-B26F-47DF-BE50-8F79FDE25862}"/>
          </ac:picMkLst>
        </pc:picChg>
      </pc:sldChg>
    </pc:docChg>
  </pc:docChgLst>
  <pc:docChgLst>
    <pc:chgData name="Federico Augusto Vilar" userId="3e4c77de-3bcd-45ca-b498-49a12dabf02b" providerId="ADAL" clId="{F9BBAAC7-8EE7-4C02-8057-CA3ADA3661FB}"/>
    <pc:docChg chg="modSld">
      <pc:chgData name="Federico Augusto Vilar" userId="3e4c77de-3bcd-45ca-b498-49a12dabf02b" providerId="ADAL" clId="{F9BBAAC7-8EE7-4C02-8057-CA3ADA3661FB}" dt="2021-01-13T15:27:49.070" v="11" actId="20577"/>
      <pc:docMkLst>
        <pc:docMk/>
      </pc:docMkLst>
      <pc:sldChg chg="modSp mod">
        <pc:chgData name="Federico Augusto Vilar" userId="3e4c77de-3bcd-45ca-b498-49a12dabf02b" providerId="ADAL" clId="{F9BBAAC7-8EE7-4C02-8057-CA3ADA3661FB}" dt="2021-01-13T15:27:28.465" v="8" actId="20577"/>
        <pc:sldMkLst>
          <pc:docMk/>
          <pc:sldMk cId="3467669466" sldId="340"/>
        </pc:sldMkLst>
        <pc:spChg chg="mod">
          <ac:chgData name="Federico Augusto Vilar" userId="3e4c77de-3bcd-45ca-b498-49a12dabf02b" providerId="ADAL" clId="{F9BBAAC7-8EE7-4C02-8057-CA3ADA3661FB}" dt="2021-01-13T15:27:28.465" v="8" actId="20577"/>
          <ac:spMkLst>
            <pc:docMk/>
            <pc:sldMk cId="3467669466" sldId="340"/>
            <ac:spMk id="16" creationId="{755F3E41-2981-4B96-B863-03553CA1256E}"/>
          </ac:spMkLst>
        </pc:spChg>
      </pc:sldChg>
      <pc:sldChg chg="modSp mod">
        <pc:chgData name="Federico Augusto Vilar" userId="3e4c77de-3bcd-45ca-b498-49a12dabf02b" providerId="ADAL" clId="{F9BBAAC7-8EE7-4C02-8057-CA3ADA3661FB}" dt="2021-01-13T15:27:49.070" v="11" actId="20577"/>
        <pc:sldMkLst>
          <pc:docMk/>
          <pc:sldMk cId="1061219527" sldId="341"/>
        </pc:sldMkLst>
        <pc:spChg chg="mod">
          <ac:chgData name="Federico Augusto Vilar" userId="3e4c77de-3bcd-45ca-b498-49a12dabf02b" providerId="ADAL" clId="{F9BBAAC7-8EE7-4C02-8057-CA3ADA3661FB}" dt="2021-01-13T15:27:49.070" v="11" actId="20577"/>
          <ac:spMkLst>
            <pc:docMk/>
            <pc:sldMk cId="1061219527" sldId="341"/>
            <ac:spMk id="10" creationId="{5FC3EDCF-C53B-42E0-8E8E-3899E9560F7D}"/>
          </ac:spMkLst>
        </pc:spChg>
      </pc:sldChg>
    </pc:docChg>
  </pc:docChgLst>
  <pc:docChgLst>
    <pc:chgData name="Renzo Agustin Ciampi" userId="1384a18b-cd64-42f4-8377-2dea420185e9" providerId="ADAL" clId="{3AA1D35A-F39C-4690-8BBA-58788447BC3E}"/>
    <pc:docChg chg="custSel modSld">
      <pc:chgData name="Renzo Agustin Ciampi" userId="1384a18b-cd64-42f4-8377-2dea420185e9" providerId="ADAL" clId="{3AA1D35A-F39C-4690-8BBA-58788447BC3E}" dt="2020-11-18T12:45:15.546" v="368" actId="20577"/>
      <pc:docMkLst>
        <pc:docMk/>
      </pc:docMkLst>
      <pc:sldChg chg="modSp mod">
        <pc:chgData name="Renzo Agustin Ciampi" userId="1384a18b-cd64-42f4-8377-2dea420185e9" providerId="ADAL" clId="{3AA1D35A-F39C-4690-8BBA-58788447BC3E}" dt="2020-11-16T19:51:14.768" v="131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3AA1D35A-F39C-4690-8BBA-58788447BC3E}" dt="2020-11-16T19:51:14.768" v="131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3AA1D35A-F39C-4690-8BBA-58788447BC3E}" dt="2020-11-16T19:51:27.223" v="141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3AA1D35A-F39C-4690-8BBA-58788447BC3E}" dt="2020-11-16T19:51:27.223" v="141" actId="20577"/>
          <ac:spMkLst>
            <pc:docMk/>
            <pc:sldMk cId="1680939394" sldId="338"/>
            <ac:spMk id="2" creationId="{42CD9E78-B996-4E4E-A9AE-A3393606B880}"/>
          </ac:spMkLst>
        </pc:spChg>
        <pc:spChg chg="mod">
          <ac:chgData name="Renzo Agustin Ciampi" userId="1384a18b-cd64-42f4-8377-2dea420185e9" providerId="ADAL" clId="{3AA1D35A-F39C-4690-8BBA-58788447BC3E}" dt="2020-11-11T19:13:40.023" v="7" actId="1076"/>
          <ac:spMkLst>
            <pc:docMk/>
            <pc:sldMk cId="1680939394" sldId="338"/>
            <ac:spMk id="3" creationId="{21AD4F1A-A443-4DAC-A77E-2D08CE8D979C}"/>
          </ac:spMkLst>
        </pc:spChg>
        <pc:spChg chg="mod">
          <ac:chgData name="Renzo Agustin Ciampi" userId="1384a18b-cd64-42f4-8377-2dea420185e9" providerId="ADAL" clId="{3AA1D35A-F39C-4690-8BBA-58788447BC3E}" dt="2020-11-11T19:13:46.664" v="8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3AA1D35A-F39C-4690-8BBA-58788447BC3E}" dt="2020-11-11T19:53:05.206" v="71" actId="20577"/>
          <ac:spMkLst>
            <pc:docMk/>
            <pc:sldMk cId="1680939394" sldId="338"/>
            <ac:spMk id="15" creationId="{67CC0F3A-8BE0-4CA8-88FE-B146E6FA727D}"/>
          </ac:spMkLst>
        </pc:spChg>
        <pc:spChg chg="mod">
          <ac:chgData name="Renzo Agustin Ciampi" userId="1384a18b-cd64-42f4-8377-2dea420185e9" providerId="ADAL" clId="{3AA1D35A-F39C-4690-8BBA-58788447BC3E}" dt="2020-11-11T19:13:28.328" v="6" actId="1076"/>
          <ac:spMkLst>
            <pc:docMk/>
            <pc:sldMk cId="1680939394" sldId="338"/>
            <ac:spMk id="40" creationId="{0F9EDFEB-1BD0-4D05-B424-CC9EA548E744}"/>
          </ac:spMkLst>
        </pc:spChg>
        <pc:picChg chg="del">
          <ac:chgData name="Renzo Agustin Ciampi" userId="1384a18b-cd64-42f4-8377-2dea420185e9" providerId="ADAL" clId="{3AA1D35A-F39C-4690-8BBA-58788447BC3E}" dt="2020-11-11T19:12:56.551" v="0" actId="478"/>
          <ac:picMkLst>
            <pc:docMk/>
            <pc:sldMk cId="1680939394" sldId="338"/>
            <ac:picMk id="5" creationId="{44186DA7-5D89-4E82-9625-9041179DAF9B}"/>
          </ac:picMkLst>
        </pc:picChg>
        <pc:picChg chg="add mod ord">
          <ac:chgData name="Renzo Agustin Ciampi" userId="1384a18b-cd64-42f4-8377-2dea420185e9" providerId="ADAL" clId="{3AA1D35A-F39C-4690-8BBA-58788447BC3E}" dt="2020-11-11T19:13:22.832" v="5" actId="167"/>
          <ac:picMkLst>
            <pc:docMk/>
            <pc:sldMk cId="1680939394" sldId="338"/>
            <ac:picMk id="6" creationId="{C696E119-3868-4DA0-9F3E-895631FFD684}"/>
          </ac:picMkLst>
        </pc:picChg>
        <pc:picChg chg="del">
          <ac:chgData name="Renzo Agustin Ciampi" userId="1384a18b-cd64-42f4-8377-2dea420185e9" providerId="ADAL" clId="{3AA1D35A-F39C-4690-8BBA-58788447BC3E}" dt="2020-11-11T19:14:02.423" v="9" actId="478"/>
          <ac:picMkLst>
            <pc:docMk/>
            <pc:sldMk cId="1680939394" sldId="338"/>
            <ac:picMk id="7" creationId="{D9ECBD7E-672B-4BAD-98BE-011F11CC6CAA}"/>
          </ac:picMkLst>
        </pc:picChg>
        <pc:picChg chg="add mod">
          <ac:chgData name="Renzo Agustin Ciampi" userId="1384a18b-cd64-42f4-8377-2dea420185e9" providerId="ADAL" clId="{3AA1D35A-F39C-4690-8BBA-58788447BC3E}" dt="2020-11-11T19:14:23.582" v="11" actId="1076"/>
          <ac:picMkLst>
            <pc:docMk/>
            <pc:sldMk cId="1680939394" sldId="338"/>
            <ac:picMk id="9" creationId="{FFBC7C23-08E0-44F7-BCBB-3B80C1C397A2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6T19:52:10.744" v="177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3AA1D35A-F39C-4690-8BBA-58788447BC3E}" dt="2020-11-16T19:52:01.536" v="158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3AA1D35A-F39C-4690-8BBA-58788447BC3E}" dt="2020-11-16T19:52:10.744" v="177" actId="20577"/>
          <ac:spMkLst>
            <pc:docMk/>
            <pc:sldMk cId="3467669466" sldId="340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3AA1D35A-F39C-4690-8BBA-58788447BC3E}" dt="2020-11-11T19:59:57.867" v="114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picChg chg="del">
          <ac:chgData name="Renzo Agustin Ciampi" userId="1384a18b-cd64-42f4-8377-2dea420185e9" providerId="ADAL" clId="{3AA1D35A-F39C-4690-8BBA-58788447BC3E}" dt="2020-11-11T19:59:06.493" v="92" actId="478"/>
          <ac:picMkLst>
            <pc:docMk/>
            <pc:sldMk cId="3467669466" sldId="340"/>
            <ac:picMk id="3" creationId="{B318D674-1A0E-448A-AA42-DAEA5C51F6F2}"/>
          </ac:picMkLst>
        </pc:picChg>
        <pc:picChg chg="add mod">
          <ac:chgData name="Renzo Agustin Ciampi" userId="1384a18b-cd64-42f4-8377-2dea420185e9" providerId="ADAL" clId="{3AA1D35A-F39C-4690-8BBA-58788447BC3E}" dt="2020-11-11T19:56:53.108" v="80" actId="1076"/>
          <ac:picMkLst>
            <pc:docMk/>
            <pc:sldMk cId="3467669466" sldId="340"/>
            <ac:picMk id="4" creationId="{90103B92-9C7F-47A2-B28F-DE0B28FFADA8}"/>
          </ac:picMkLst>
        </pc:picChg>
        <pc:picChg chg="del">
          <ac:chgData name="Renzo Agustin Ciampi" userId="1384a18b-cd64-42f4-8377-2dea420185e9" providerId="ADAL" clId="{3AA1D35A-F39C-4690-8BBA-58788447BC3E}" dt="2020-11-11T19:56:15.141" v="76" actId="478"/>
          <ac:picMkLst>
            <pc:docMk/>
            <pc:sldMk cId="3467669466" sldId="340"/>
            <ac:picMk id="6" creationId="{47A22848-59EB-4E19-8D21-4BA769123E9E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6T19:53:35.383" v="194" actId="1076"/>
        <pc:sldMkLst>
          <pc:docMk/>
          <pc:sldMk cId="1061219527" sldId="341"/>
        </pc:sldMkLst>
        <pc:graphicFrameChg chg="del modGraphic">
          <ac:chgData name="Renzo Agustin Ciampi" userId="1384a18b-cd64-42f4-8377-2dea420185e9" providerId="ADAL" clId="{3AA1D35A-F39C-4690-8BBA-58788447BC3E}" dt="2020-11-16T19:52:21.967" v="180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3AA1D35A-F39C-4690-8BBA-58788447BC3E}" dt="2020-11-16T19:53:31.593" v="193" actId="14100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3AA1D35A-F39C-4690-8BBA-58788447BC3E}" dt="2020-11-16T19:53:26.935" v="191" actId="14100"/>
          <ac:picMkLst>
            <pc:docMk/>
            <pc:sldMk cId="1061219527" sldId="341"/>
            <ac:picMk id="3" creationId="{951D0D00-CFE4-4AB3-BE9D-E1E33FF785E3}"/>
          </ac:picMkLst>
        </pc:picChg>
        <pc:picChg chg="del">
          <ac:chgData name="Renzo Agustin Ciampi" userId="1384a18b-cd64-42f4-8377-2dea420185e9" providerId="ADAL" clId="{3AA1D35A-F39C-4690-8BBA-58788447BC3E}" dt="2020-11-16T19:52:17.728" v="178" actId="478"/>
          <ac:picMkLst>
            <pc:docMk/>
            <pc:sldMk cId="1061219527" sldId="341"/>
            <ac:picMk id="4" creationId="{9C05EADF-4FB7-49AB-906B-E0580F70B0E7}"/>
          </ac:picMkLst>
        </pc:picChg>
        <pc:picChg chg="del">
          <ac:chgData name="Renzo Agustin Ciampi" userId="1384a18b-cd64-42f4-8377-2dea420185e9" providerId="ADAL" clId="{3AA1D35A-F39C-4690-8BBA-58788447BC3E}" dt="2020-11-16T19:53:04.384" v="188" actId="478"/>
          <ac:picMkLst>
            <pc:docMk/>
            <pc:sldMk cId="1061219527" sldId="341"/>
            <ac:picMk id="6" creationId="{81412054-6AAC-4BB0-8880-10B6FB0C2294}"/>
          </ac:picMkLst>
        </pc:picChg>
        <pc:picChg chg="add mod">
          <ac:chgData name="Renzo Agustin Ciampi" userId="1384a18b-cd64-42f4-8377-2dea420185e9" providerId="ADAL" clId="{3AA1D35A-F39C-4690-8BBA-58788447BC3E}" dt="2020-11-16T19:53:35.383" v="194" actId="1076"/>
          <ac:picMkLst>
            <pc:docMk/>
            <pc:sldMk cId="1061219527" sldId="341"/>
            <ac:picMk id="7" creationId="{2891C48A-0858-4D1D-8DDE-A8D646F3D6B9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7T16:03:06.722" v="236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3AA1D35A-F39C-4690-8BBA-58788447BC3E}" dt="2020-11-16T20:09:24.510" v="201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3AA1D35A-F39C-4690-8BBA-58788447BC3E}" dt="2020-11-17T16:02:55.302" v="234" actId="20577"/>
          <ac:spMkLst>
            <pc:docMk/>
            <pc:sldMk cId="2271066821" sldId="342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3AA1D35A-F39C-4690-8BBA-58788447BC3E}" dt="2020-11-17T16:01:14.049" v="205" actId="478"/>
          <ac:picMkLst>
            <pc:docMk/>
            <pc:sldMk cId="2271066821" sldId="342"/>
            <ac:picMk id="3" creationId="{47159C10-96F1-4215-8825-3D0C96534A93}"/>
          </ac:picMkLst>
        </pc:picChg>
        <pc:picChg chg="del">
          <ac:chgData name="Renzo Agustin Ciampi" userId="1384a18b-cd64-42f4-8377-2dea420185e9" providerId="ADAL" clId="{3AA1D35A-F39C-4690-8BBA-58788447BC3E}" dt="2020-11-17T16:00:43.979" v="202" actId="478"/>
          <ac:picMkLst>
            <pc:docMk/>
            <pc:sldMk cId="2271066821" sldId="342"/>
            <ac:picMk id="4" creationId="{38D09177-69AC-46C2-9EE9-AE2EF257F5D9}"/>
          </ac:picMkLst>
        </pc:picChg>
        <pc:picChg chg="add mod">
          <ac:chgData name="Renzo Agustin Ciampi" userId="1384a18b-cd64-42f4-8377-2dea420185e9" providerId="ADAL" clId="{3AA1D35A-F39C-4690-8BBA-58788447BC3E}" dt="2020-11-17T16:01:07.207" v="204" actId="1076"/>
          <ac:picMkLst>
            <pc:docMk/>
            <pc:sldMk cId="2271066821" sldId="342"/>
            <ac:picMk id="5" creationId="{4F60E98D-5B43-45C5-8D38-94C92BF49F5B}"/>
          </ac:picMkLst>
        </pc:picChg>
        <pc:picChg chg="add mod">
          <ac:chgData name="Renzo Agustin Ciampi" userId="1384a18b-cd64-42f4-8377-2dea420185e9" providerId="ADAL" clId="{3AA1D35A-F39C-4690-8BBA-58788447BC3E}" dt="2020-11-17T16:01:45.230" v="209" actId="1076"/>
          <ac:picMkLst>
            <pc:docMk/>
            <pc:sldMk cId="2271066821" sldId="342"/>
            <ac:picMk id="7" creationId="{048A986C-3B76-4DFD-9445-3EB0DC85E609}"/>
          </ac:picMkLst>
        </pc:picChg>
        <pc:picChg chg="del">
          <ac:chgData name="Renzo Agustin Ciampi" userId="1384a18b-cd64-42f4-8377-2dea420185e9" providerId="ADAL" clId="{3AA1D35A-F39C-4690-8BBA-58788447BC3E}" dt="2020-11-17T16:01:49.938" v="210" actId="478"/>
          <ac:picMkLst>
            <pc:docMk/>
            <pc:sldMk cId="2271066821" sldId="342"/>
            <ac:picMk id="11" creationId="{43A2D206-88C4-40B2-A2A6-599A6219D136}"/>
          </ac:picMkLst>
        </pc:picChg>
        <pc:picChg chg="add mod">
          <ac:chgData name="Renzo Agustin Ciampi" userId="1384a18b-cd64-42f4-8377-2dea420185e9" providerId="ADAL" clId="{3AA1D35A-F39C-4690-8BBA-58788447BC3E}" dt="2020-11-17T16:03:06.722" v="236" actId="1076"/>
          <ac:picMkLst>
            <pc:docMk/>
            <pc:sldMk cId="2271066821" sldId="342"/>
            <ac:picMk id="13" creationId="{E3E6724A-20F5-4EF0-9604-2694F5324FD6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7T19:02:36.572" v="325" actId="27918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3AA1D35A-F39C-4690-8BBA-58788447BC3E}" dt="2020-11-17T17:57:00.918" v="283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3AA1D35A-F39C-4690-8BBA-58788447BC3E}" dt="2020-11-17T18:01:09.815" v="298" actId="403"/>
          <ac:graphicFrameMkLst>
            <pc:docMk/>
            <pc:sldMk cId="3240713180" sldId="343"/>
            <ac:graphicFrameMk id="13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3AA1D35A-F39C-4690-8BBA-58788447BC3E}" dt="2020-11-17T18:02:12.079" v="304" actId="478"/>
          <ac:graphicFrameMkLst>
            <pc:docMk/>
            <pc:sldMk cId="3240713180" sldId="343"/>
            <ac:graphicFrameMk id="16" creationId="{56D16031-BD93-43B9-9245-7B8EAF7F17D2}"/>
          </ac:graphicFrameMkLst>
        </pc:graphicFrameChg>
        <pc:picChg chg="del">
          <ac:chgData name="Renzo Agustin Ciampi" userId="1384a18b-cd64-42f4-8377-2dea420185e9" providerId="ADAL" clId="{3AA1D35A-F39C-4690-8BBA-58788447BC3E}" dt="2020-11-17T17:56:56.913" v="282" actId="478"/>
          <ac:picMkLst>
            <pc:docMk/>
            <pc:sldMk cId="3240713180" sldId="343"/>
            <ac:picMk id="3" creationId="{8E5937D4-BBCD-4894-A383-EB356FB0369B}"/>
          </ac:picMkLst>
        </pc:picChg>
        <pc:picChg chg="add del mod">
          <ac:chgData name="Renzo Agustin Ciampi" userId="1384a18b-cd64-42f4-8377-2dea420185e9" providerId="ADAL" clId="{3AA1D35A-F39C-4690-8BBA-58788447BC3E}" dt="2020-11-17T17:58:04.551" v="294" actId="478"/>
          <ac:picMkLst>
            <pc:docMk/>
            <pc:sldMk cId="3240713180" sldId="343"/>
            <ac:picMk id="4" creationId="{47E98F4A-2A10-40CE-BFA4-2B4A380228B2}"/>
          </ac:picMkLst>
        </pc:picChg>
        <pc:picChg chg="del">
          <ac:chgData name="Renzo Agustin Ciampi" userId="1384a18b-cd64-42f4-8377-2dea420185e9" providerId="ADAL" clId="{3AA1D35A-F39C-4690-8BBA-58788447BC3E}" dt="2020-11-17T18:02:05.316" v="303" actId="478"/>
          <ac:picMkLst>
            <pc:docMk/>
            <pc:sldMk cId="3240713180" sldId="343"/>
            <ac:picMk id="6" creationId="{288A40DD-F08D-49EF-B601-51EBD2ABF072}"/>
          </ac:picMkLst>
        </pc:picChg>
        <pc:picChg chg="add mod">
          <ac:chgData name="Renzo Agustin Ciampi" userId="1384a18b-cd64-42f4-8377-2dea420185e9" providerId="ADAL" clId="{3AA1D35A-F39C-4690-8BBA-58788447BC3E}" dt="2020-11-17T18:01:44.678" v="302" actId="14100"/>
          <ac:picMkLst>
            <pc:docMk/>
            <pc:sldMk cId="3240713180" sldId="343"/>
            <ac:picMk id="7" creationId="{E9462CA9-5517-4619-87CE-6BB25C77849D}"/>
          </ac:picMkLst>
        </pc:picChg>
        <pc:picChg chg="add mod">
          <ac:chgData name="Renzo Agustin Ciampi" userId="1384a18b-cd64-42f4-8377-2dea420185e9" providerId="ADAL" clId="{3AA1D35A-F39C-4690-8BBA-58788447BC3E}" dt="2020-11-17T18:02:41.063" v="308" actId="14100"/>
          <ac:picMkLst>
            <pc:docMk/>
            <pc:sldMk cId="3240713180" sldId="343"/>
            <ac:picMk id="14" creationId="{C89A1D9A-B7C9-48F3-8CD4-B57797516FD2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7T17:25:12.900" v="281" actId="403"/>
        <pc:sldMkLst>
          <pc:docMk/>
          <pc:sldMk cId="294403478" sldId="344"/>
        </pc:sldMkLst>
        <pc:spChg chg="mod">
          <ac:chgData name="Renzo Agustin Ciampi" userId="1384a18b-cd64-42f4-8377-2dea420185e9" providerId="ADAL" clId="{3AA1D35A-F39C-4690-8BBA-58788447BC3E}" dt="2020-11-17T17:23:53.110" v="253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3AA1D35A-F39C-4690-8BBA-58788447BC3E}" dt="2020-11-17T17:24:41.830" v="271" actId="20577"/>
          <ac:spMkLst>
            <pc:docMk/>
            <pc:sldMk cId="294403478" sldId="344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3AA1D35A-F39C-4690-8BBA-58788447BC3E}" dt="2020-11-17T17:24:45.144" v="272" actId="478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add mod">
          <ac:chgData name="Renzo Agustin Ciampi" userId="1384a18b-cd64-42f4-8377-2dea420185e9" providerId="ADAL" clId="{3AA1D35A-F39C-4690-8BBA-58788447BC3E}" dt="2020-11-17T17:25:12.900" v="281" actId="403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del">
          <ac:chgData name="Renzo Agustin Ciampi" userId="1384a18b-cd64-42f4-8377-2dea420185e9" providerId="ADAL" clId="{3AA1D35A-F39C-4690-8BBA-58788447BC3E}" dt="2020-11-17T17:23:57.316" v="254" actId="478"/>
          <ac:picMkLst>
            <pc:docMk/>
            <pc:sldMk cId="294403478" sldId="344"/>
            <ac:picMk id="3" creationId="{BC73687F-93BF-4E3B-9540-753FA75223F1}"/>
          </ac:picMkLst>
        </pc:picChg>
        <pc:picChg chg="add mod">
          <ac:chgData name="Renzo Agustin Ciampi" userId="1384a18b-cd64-42f4-8377-2dea420185e9" providerId="ADAL" clId="{3AA1D35A-F39C-4690-8BBA-58788447BC3E}" dt="2020-11-17T17:24:19.258" v="257" actId="14100"/>
          <ac:picMkLst>
            <pc:docMk/>
            <pc:sldMk cId="294403478" sldId="344"/>
            <ac:picMk id="4" creationId="{04994CA0-9B76-4F4C-B694-F68644409B6E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7T19:03:47.161" v="351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3AA1D35A-F39C-4690-8BBA-58788447BC3E}" dt="2020-11-17T19:03:47.161" v="351" actId="20577"/>
          <ac:spMkLst>
            <pc:docMk/>
            <pc:sldMk cId="2436495007" sldId="345"/>
            <ac:spMk id="14" creationId="{79F43255-1981-4520-ADCC-FA0AE6410ED7}"/>
          </ac:spMkLst>
        </pc:spChg>
        <pc:graphicFrameChg chg="del">
          <ac:chgData name="Renzo Agustin Ciampi" userId="1384a18b-cd64-42f4-8377-2dea420185e9" providerId="ADAL" clId="{3AA1D35A-F39C-4690-8BBA-58788447BC3E}" dt="2020-11-17T19:01:02.076" v="322" actId="478"/>
          <ac:graphicFrameMkLst>
            <pc:docMk/>
            <pc:sldMk cId="2436495007" sldId="345"/>
            <ac:graphicFrameMk id="13" creationId="{9639B963-4AB8-42B1-B210-F8FFC6A67698}"/>
          </ac:graphicFrameMkLst>
        </pc:graphicFrameChg>
        <pc:picChg chg="del">
          <ac:chgData name="Renzo Agustin Ciampi" userId="1384a18b-cd64-42f4-8377-2dea420185e9" providerId="ADAL" clId="{3AA1D35A-F39C-4690-8BBA-58788447BC3E}" dt="2020-11-17T19:00:16.455" v="313" actId="478"/>
          <ac:picMkLst>
            <pc:docMk/>
            <pc:sldMk cId="2436495007" sldId="345"/>
            <ac:picMk id="3" creationId="{690592A2-AA9B-4D41-B173-284B4A4A4EAA}"/>
          </ac:picMkLst>
        </pc:picChg>
        <pc:picChg chg="add mod">
          <ac:chgData name="Renzo Agustin Ciampi" userId="1384a18b-cd64-42f4-8377-2dea420185e9" providerId="ADAL" clId="{3AA1D35A-F39C-4690-8BBA-58788447BC3E}" dt="2020-11-17T19:00:13.959" v="312" actId="14100"/>
          <ac:picMkLst>
            <pc:docMk/>
            <pc:sldMk cId="2436495007" sldId="345"/>
            <ac:picMk id="4" creationId="{0B6407B8-9669-47B0-B89B-66D7F24FA37D}"/>
          </ac:picMkLst>
        </pc:picChg>
        <pc:picChg chg="add del mod">
          <ac:chgData name="Renzo Agustin Ciampi" userId="1384a18b-cd64-42f4-8377-2dea420185e9" providerId="ADAL" clId="{3AA1D35A-F39C-4690-8BBA-58788447BC3E}" dt="2020-11-17T19:00:31.070" v="316" actId="478"/>
          <ac:picMkLst>
            <pc:docMk/>
            <pc:sldMk cId="2436495007" sldId="345"/>
            <ac:picMk id="6" creationId="{98278232-FD58-4AAD-881B-F4F9B0A6B11E}"/>
          </ac:picMkLst>
        </pc:picChg>
        <pc:picChg chg="add mod">
          <ac:chgData name="Renzo Agustin Ciampi" userId="1384a18b-cd64-42f4-8377-2dea420185e9" providerId="ADAL" clId="{3AA1D35A-F39C-4690-8BBA-58788447BC3E}" dt="2020-11-17T19:00:57.176" v="321" actId="1076"/>
          <ac:picMkLst>
            <pc:docMk/>
            <pc:sldMk cId="2436495007" sldId="345"/>
            <ac:picMk id="9" creationId="{4F54A278-B777-4C95-A169-80FE108A72CF}"/>
          </ac:picMkLst>
        </pc:picChg>
        <pc:picChg chg="add del mod">
          <ac:chgData name="Renzo Agustin Ciampi" userId="1384a18b-cd64-42f4-8377-2dea420185e9" providerId="ADAL" clId="{3AA1D35A-F39C-4690-8BBA-58788447BC3E}" dt="2020-11-17T19:02:46.827" v="326" actId="478"/>
          <ac:picMkLst>
            <pc:docMk/>
            <pc:sldMk cId="2436495007" sldId="345"/>
            <ac:picMk id="15" creationId="{8B26ED76-ABF3-4F46-9632-FB7C1038F62C}"/>
          </ac:picMkLst>
        </pc:picChg>
        <pc:picChg chg="del">
          <ac:chgData name="Renzo Agustin Ciampi" userId="1384a18b-cd64-42f4-8377-2dea420185e9" providerId="ADAL" clId="{3AA1D35A-F39C-4690-8BBA-58788447BC3E}" dt="2020-11-17T18:59:56.502" v="309" actId="478"/>
          <ac:picMkLst>
            <pc:docMk/>
            <pc:sldMk cId="2436495007" sldId="345"/>
            <ac:picMk id="18" creationId="{1C93BEA6-4188-494F-B40E-9FA31E4690C9}"/>
          </ac:picMkLst>
        </pc:picChg>
        <pc:picChg chg="add mod">
          <ac:chgData name="Renzo Agustin Ciampi" userId="1384a18b-cd64-42f4-8377-2dea420185e9" providerId="ADAL" clId="{3AA1D35A-F39C-4690-8BBA-58788447BC3E}" dt="2020-11-17T19:03:09.231" v="328" actId="1076"/>
          <ac:picMkLst>
            <pc:docMk/>
            <pc:sldMk cId="2436495007" sldId="345"/>
            <ac:picMk id="19" creationId="{6CECD293-FC9A-4453-B681-68C48E6B06DC}"/>
          </ac:picMkLst>
        </pc:picChg>
      </pc:sldChg>
      <pc:sldChg chg="addSp delSp modSp mod">
        <pc:chgData name="Renzo Agustin Ciampi" userId="1384a18b-cd64-42f4-8377-2dea420185e9" providerId="ADAL" clId="{3AA1D35A-F39C-4690-8BBA-58788447BC3E}" dt="2020-11-18T12:45:15.546" v="368" actId="20577"/>
        <pc:sldMkLst>
          <pc:docMk/>
          <pc:sldMk cId="25580731" sldId="347"/>
        </pc:sldMkLst>
        <pc:spChg chg="mod">
          <ac:chgData name="Renzo Agustin Ciampi" userId="1384a18b-cd64-42f4-8377-2dea420185e9" providerId="ADAL" clId="{3AA1D35A-F39C-4690-8BBA-58788447BC3E}" dt="2020-11-18T12:45:15.546" v="368" actId="20577"/>
          <ac:spMkLst>
            <pc:docMk/>
            <pc:sldMk cId="25580731" sldId="347"/>
            <ac:spMk id="17" creationId="{BA18710E-7699-423F-9533-F358DA838689}"/>
          </ac:spMkLst>
        </pc:spChg>
        <pc:grpChg chg="mod">
          <ac:chgData name="Renzo Agustin Ciampi" userId="1384a18b-cd64-42f4-8377-2dea420185e9" providerId="ADAL" clId="{3AA1D35A-F39C-4690-8BBA-58788447BC3E}" dt="2020-11-18T12:44:23.899" v="356" actId="1076"/>
          <ac:grpSpMkLst>
            <pc:docMk/>
            <pc:sldMk cId="25580731" sldId="347"/>
            <ac:grpSpMk id="6" creationId="{E2789FF3-E3CA-4452-A6BD-4864A68AC20A}"/>
          </ac:grpSpMkLst>
        </pc:grpChg>
        <pc:picChg chg="add mod">
          <ac:chgData name="Renzo Agustin Ciampi" userId="1384a18b-cd64-42f4-8377-2dea420185e9" providerId="ADAL" clId="{3AA1D35A-F39C-4690-8BBA-58788447BC3E}" dt="2020-11-18T12:44:19.755" v="355" actId="14100"/>
          <ac:picMkLst>
            <pc:docMk/>
            <pc:sldMk cId="25580731" sldId="347"/>
            <ac:picMk id="7" creationId="{87216D97-C0D8-40CA-8898-46531BB0E305}"/>
          </ac:picMkLst>
        </pc:picChg>
        <pc:picChg chg="del">
          <ac:chgData name="Renzo Agustin Ciampi" userId="1384a18b-cd64-42f4-8377-2dea420185e9" providerId="ADAL" clId="{3AA1D35A-F39C-4690-8BBA-58788447BC3E}" dt="2020-11-18T12:43:48.740" v="352" actId="478"/>
          <ac:picMkLst>
            <pc:docMk/>
            <pc:sldMk cId="25580731" sldId="347"/>
            <ac:picMk id="9" creationId="{0767D70D-EA59-49B7-A18F-8D1D40C5891B}"/>
          </ac:picMkLst>
        </pc:picChg>
        <pc:picChg chg="add mod">
          <ac:chgData name="Renzo Agustin Ciampi" userId="1384a18b-cd64-42f4-8377-2dea420185e9" providerId="ADAL" clId="{3AA1D35A-F39C-4690-8BBA-58788447BC3E}" dt="2020-11-18T12:44:45.161" v="360" actId="1076"/>
          <ac:picMkLst>
            <pc:docMk/>
            <pc:sldMk cId="25580731" sldId="347"/>
            <ac:picMk id="15" creationId="{4AF07734-FF5A-4D9B-988D-D1AFB48118C3}"/>
          </ac:picMkLst>
        </pc:picChg>
        <pc:picChg chg="del">
          <ac:chgData name="Renzo Agustin Ciampi" userId="1384a18b-cd64-42f4-8377-2dea420185e9" providerId="ADAL" clId="{3AA1D35A-F39C-4690-8BBA-58788447BC3E}" dt="2020-11-18T12:44:26.450" v="357" actId="478"/>
          <ac:picMkLst>
            <pc:docMk/>
            <pc:sldMk cId="25580731" sldId="347"/>
            <ac:picMk id="18" creationId="{0154EA46-8F39-45E9-8D77-E45BFF7035EC}"/>
          </ac:picMkLst>
        </pc:picChg>
        <pc:picChg chg="add mod">
          <ac:chgData name="Renzo Agustin Ciampi" userId="1384a18b-cd64-42f4-8377-2dea420185e9" providerId="ADAL" clId="{3AA1D35A-F39C-4690-8BBA-58788447BC3E}" dt="2020-11-18T12:45:05.922" v="364" actId="1076"/>
          <ac:picMkLst>
            <pc:docMk/>
            <pc:sldMk cId="25580731" sldId="347"/>
            <ac:picMk id="20" creationId="{82D8DDA5-7C7D-44D9-939A-19772898F659}"/>
          </ac:picMkLst>
        </pc:picChg>
        <pc:picChg chg="del">
          <ac:chgData name="Renzo Agustin Ciampi" userId="1384a18b-cd64-42f4-8377-2dea420185e9" providerId="ADAL" clId="{3AA1D35A-F39C-4690-8BBA-58788447BC3E}" dt="2020-11-18T12:44:28.370" v="358" actId="478"/>
          <ac:picMkLst>
            <pc:docMk/>
            <pc:sldMk cId="25580731" sldId="347"/>
            <ac:picMk id="21" creationId="{8A4C1354-9301-4AFD-8283-F828653D0EDD}"/>
          </ac:picMkLst>
        </pc:picChg>
      </pc:sldChg>
    </pc:docChg>
  </pc:docChgLst>
  <pc:docChgLst>
    <pc:chgData name="Renzo Agustin Ciampi" userId="1384a18b-cd64-42f4-8377-2dea420185e9" providerId="ADAL" clId="{211A16C7-00D2-4017-9DBB-55434D8B3770}"/>
    <pc:docChg chg="custSel modSld">
      <pc:chgData name="Renzo Agustin Ciampi" userId="1384a18b-cd64-42f4-8377-2dea420185e9" providerId="ADAL" clId="{211A16C7-00D2-4017-9DBB-55434D8B3770}" dt="2021-12-06T19:39:27.310" v="196" actId="1076"/>
      <pc:docMkLst>
        <pc:docMk/>
      </pc:docMkLst>
      <pc:sldChg chg="modSp mod">
        <pc:chgData name="Renzo Agustin Ciampi" userId="1384a18b-cd64-42f4-8377-2dea420185e9" providerId="ADAL" clId="{211A16C7-00D2-4017-9DBB-55434D8B3770}" dt="2021-12-06T17:57:58.065" v="13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211A16C7-00D2-4017-9DBB-55434D8B3770}" dt="2021-12-06T17:57:58.065" v="13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211A16C7-00D2-4017-9DBB-55434D8B3770}" dt="2021-12-06T19:29:42.895" v="154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211A16C7-00D2-4017-9DBB-55434D8B3770}" dt="2021-12-06T19:29:42.895" v="154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211A16C7-00D2-4017-9DBB-55434D8B3770}" dt="2021-12-06T18:00:03.384" v="73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211A16C7-00D2-4017-9DBB-55434D8B3770}" dt="2021-12-06T18:00:07.824" v="74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211A16C7-00D2-4017-9DBB-55434D8B3770}" dt="2021-12-06T18:01:39.162" v="84" actId="20577"/>
          <ac:spMkLst>
            <pc:docMk/>
            <pc:sldMk cId="1680939394" sldId="338"/>
            <ac:spMk id="15" creationId="{67CC0F3A-8BE0-4CA8-88FE-B146E6FA727D}"/>
          </ac:spMkLst>
        </pc:spChg>
        <pc:graphicFrameChg chg="del">
          <ac:chgData name="Renzo Agustin Ciampi" userId="1384a18b-cd64-42f4-8377-2dea420185e9" providerId="ADAL" clId="{211A16C7-00D2-4017-9DBB-55434D8B3770}" dt="2021-12-06T17:59:27.040" v="68" actId="478"/>
          <ac:graphicFrameMkLst>
            <pc:docMk/>
            <pc:sldMk cId="1680939394" sldId="338"/>
            <ac:graphicFrameMk id="14" creationId="{49C51DB9-AD59-4B95-B367-28B6389FA377}"/>
          </ac:graphicFrameMkLst>
        </pc:graphicFrameChg>
        <pc:picChg chg="add mod">
          <ac:chgData name="Renzo Agustin Ciampi" userId="1384a18b-cd64-42f4-8377-2dea420185e9" providerId="ADAL" clId="{211A16C7-00D2-4017-9DBB-55434D8B3770}" dt="2021-12-06T17:59:49.928" v="71" actId="1076"/>
          <ac:picMkLst>
            <pc:docMk/>
            <pc:sldMk cId="1680939394" sldId="338"/>
            <ac:picMk id="5" creationId="{383D5FD3-9B3B-4344-8CA6-4B72F4493213}"/>
          </ac:picMkLst>
        </pc:picChg>
        <pc:picChg chg="del">
          <ac:chgData name="Renzo Agustin Ciampi" userId="1384a18b-cd64-42f4-8377-2dea420185e9" providerId="ADAL" clId="{211A16C7-00D2-4017-9DBB-55434D8B3770}" dt="2021-12-06T18:01:42.185" v="85" actId="478"/>
          <ac:picMkLst>
            <pc:docMk/>
            <pc:sldMk cId="1680939394" sldId="338"/>
            <ac:picMk id="6" creationId="{2347A374-6E5B-47FA-A902-AFC0AAB38951}"/>
          </ac:picMkLst>
        </pc:picChg>
        <pc:picChg chg="add mod">
          <ac:chgData name="Renzo Agustin Ciampi" userId="1384a18b-cd64-42f4-8377-2dea420185e9" providerId="ADAL" clId="{211A16C7-00D2-4017-9DBB-55434D8B3770}" dt="2021-12-06T18:02:02.503" v="90" actId="1076"/>
          <ac:picMkLst>
            <pc:docMk/>
            <pc:sldMk cId="1680939394" sldId="338"/>
            <ac:picMk id="8" creationId="{4613EE36-3FF4-4668-A9A0-41F4879DC485}"/>
          </ac:picMkLst>
        </pc:picChg>
      </pc:sldChg>
      <pc:sldChg chg="addSp delSp modSp mod">
        <pc:chgData name="Renzo Agustin Ciampi" userId="1384a18b-cd64-42f4-8377-2dea420185e9" providerId="ADAL" clId="{211A16C7-00D2-4017-9DBB-55434D8B3770}" dt="2021-12-06T18:06:58.818" v="128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211A16C7-00D2-4017-9DBB-55434D8B3770}" dt="2021-12-06T18:05:16.625" v="103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211A16C7-00D2-4017-9DBB-55434D8B3770}" dt="2021-12-06T18:06:58.818" v="128" actId="20577"/>
          <ac:spMkLst>
            <pc:docMk/>
            <pc:sldMk cId="3467669466" sldId="340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211A16C7-00D2-4017-9DBB-55434D8B3770}" dt="2021-12-06T18:06:34.882" v="112" actId="20577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picChg chg="del">
          <ac:chgData name="Renzo Agustin Ciampi" userId="1384a18b-cd64-42f4-8377-2dea420185e9" providerId="ADAL" clId="{211A16C7-00D2-4017-9DBB-55434D8B3770}" dt="2021-12-06T18:04:10.688" v="92" actId="478"/>
          <ac:picMkLst>
            <pc:docMk/>
            <pc:sldMk cId="3467669466" sldId="340"/>
            <ac:picMk id="3" creationId="{3B3995AF-9292-45C5-952F-92F148EF0566}"/>
          </ac:picMkLst>
        </pc:picChg>
        <pc:picChg chg="add mod">
          <ac:chgData name="Renzo Agustin Ciampi" userId="1384a18b-cd64-42f4-8377-2dea420185e9" providerId="ADAL" clId="{211A16C7-00D2-4017-9DBB-55434D8B3770}" dt="2021-12-06T18:04:17.456" v="95" actId="1076"/>
          <ac:picMkLst>
            <pc:docMk/>
            <pc:sldMk cId="3467669466" sldId="340"/>
            <ac:picMk id="4" creationId="{E33C9611-4349-4129-A782-A31769F16734}"/>
          </ac:picMkLst>
        </pc:picChg>
      </pc:sldChg>
      <pc:sldChg chg="addSp delSp modSp mod">
        <pc:chgData name="Renzo Agustin Ciampi" userId="1384a18b-cd64-42f4-8377-2dea420185e9" providerId="ADAL" clId="{211A16C7-00D2-4017-9DBB-55434D8B3770}" dt="2021-12-06T19:13:57.365" v="143" actId="14100"/>
        <pc:sldMkLst>
          <pc:docMk/>
          <pc:sldMk cId="1061219527" sldId="341"/>
        </pc:sldMkLst>
        <pc:graphicFrameChg chg="del">
          <ac:chgData name="Renzo Agustin Ciampi" userId="1384a18b-cd64-42f4-8377-2dea420185e9" providerId="ADAL" clId="{211A16C7-00D2-4017-9DBB-55434D8B3770}" dt="2021-12-06T19:12:26.826" v="130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mod">
          <ac:chgData name="Renzo Agustin Ciampi" userId="1384a18b-cd64-42f4-8377-2dea420185e9" providerId="ADAL" clId="{211A16C7-00D2-4017-9DBB-55434D8B3770}" dt="2021-12-06T19:12:47.213" v="136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211A16C7-00D2-4017-9DBB-55434D8B3770}" dt="2021-12-06T19:13:03.486" v="139" actId="14100"/>
          <ac:picMkLst>
            <pc:docMk/>
            <pc:sldMk cId="1061219527" sldId="341"/>
            <ac:picMk id="3" creationId="{31E479D6-7D77-42C7-A45B-4AE64E6275CF}"/>
          </ac:picMkLst>
        </pc:picChg>
        <pc:picChg chg="del">
          <ac:chgData name="Renzo Agustin Ciampi" userId="1384a18b-cd64-42f4-8377-2dea420185e9" providerId="ADAL" clId="{211A16C7-00D2-4017-9DBB-55434D8B3770}" dt="2021-12-06T19:12:25.201" v="129" actId="478"/>
          <ac:picMkLst>
            <pc:docMk/>
            <pc:sldMk cId="1061219527" sldId="341"/>
            <ac:picMk id="4" creationId="{3A33518E-A0B0-4677-9864-A7F249506FA9}"/>
          </ac:picMkLst>
        </pc:picChg>
        <pc:picChg chg="del">
          <ac:chgData name="Renzo Agustin Ciampi" userId="1384a18b-cd64-42f4-8377-2dea420185e9" providerId="ADAL" clId="{211A16C7-00D2-4017-9DBB-55434D8B3770}" dt="2021-12-06T19:13:32.774" v="140" actId="478"/>
          <ac:picMkLst>
            <pc:docMk/>
            <pc:sldMk cId="1061219527" sldId="341"/>
            <ac:picMk id="6" creationId="{8E53B139-79A2-483B-A465-7013DC3EC2E7}"/>
          </ac:picMkLst>
        </pc:picChg>
        <pc:picChg chg="add mod">
          <ac:chgData name="Renzo Agustin Ciampi" userId="1384a18b-cd64-42f4-8377-2dea420185e9" providerId="ADAL" clId="{211A16C7-00D2-4017-9DBB-55434D8B3770}" dt="2021-12-06T19:13:57.365" v="143" actId="14100"/>
          <ac:picMkLst>
            <pc:docMk/>
            <pc:sldMk cId="1061219527" sldId="341"/>
            <ac:picMk id="7" creationId="{66A27817-993C-404C-A962-67352C44F3E6}"/>
          </ac:picMkLst>
        </pc:picChg>
      </pc:sldChg>
      <pc:sldChg chg="addSp delSp modSp mod">
        <pc:chgData name="Renzo Agustin Ciampi" userId="1384a18b-cd64-42f4-8377-2dea420185e9" providerId="ADAL" clId="{211A16C7-00D2-4017-9DBB-55434D8B3770}" dt="2021-12-06T19:39:27.310" v="196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211A16C7-00D2-4017-9DBB-55434D8B3770}" dt="2021-12-06T19:14:09.720" v="152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211A16C7-00D2-4017-9DBB-55434D8B3770}" dt="2021-12-06T19:39:06.432" v="191" actId="20577"/>
          <ac:spMkLst>
            <pc:docMk/>
            <pc:sldMk cId="2271066821" sldId="342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211A16C7-00D2-4017-9DBB-55434D8B3770}" dt="2021-12-06T19:31:02.973" v="161" actId="478"/>
          <ac:picMkLst>
            <pc:docMk/>
            <pc:sldMk cId="2271066821" sldId="342"/>
            <ac:picMk id="3" creationId="{1081F4A2-0851-4830-B302-DEF4660EA5A3}"/>
          </ac:picMkLst>
        </pc:picChg>
        <pc:picChg chg="del">
          <ac:chgData name="Renzo Agustin Ciampi" userId="1384a18b-cd64-42f4-8377-2dea420185e9" providerId="ADAL" clId="{211A16C7-00D2-4017-9DBB-55434D8B3770}" dt="2021-12-06T19:30:32.526" v="155" actId="478"/>
          <ac:picMkLst>
            <pc:docMk/>
            <pc:sldMk cId="2271066821" sldId="342"/>
            <ac:picMk id="4" creationId="{1CC7EBB4-FD07-4872-9F8B-A7EA6C64A1DD}"/>
          </ac:picMkLst>
        </pc:picChg>
        <pc:picChg chg="add mod">
          <ac:chgData name="Renzo Agustin Ciampi" userId="1384a18b-cd64-42f4-8377-2dea420185e9" providerId="ADAL" clId="{211A16C7-00D2-4017-9DBB-55434D8B3770}" dt="2021-12-06T19:30:57.774" v="160" actId="1076"/>
          <ac:picMkLst>
            <pc:docMk/>
            <pc:sldMk cId="2271066821" sldId="342"/>
            <ac:picMk id="5" creationId="{18FE3F0A-95AE-4961-BDA5-DDB6F26D9463}"/>
          </ac:picMkLst>
        </pc:picChg>
        <pc:picChg chg="add mod">
          <ac:chgData name="Renzo Agustin Ciampi" userId="1384a18b-cd64-42f4-8377-2dea420185e9" providerId="ADAL" clId="{211A16C7-00D2-4017-9DBB-55434D8B3770}" dt="2021-12-06T19:32:27.277" v="164" actId="14100"/>
          <ac:picMkLst>
            <pc:docMk/>
            <pc:sldMk cId="2271066821" sldId="342"/>
            <ac:picMk id="7" creationId="{EC4D7452-0946-4E64-A679-CEF66515B520}"/>
          </ac:picMkLst>
        </pc:picChg>
        <pc:picChg chg="add mod">
          <ac:chgData name="Renzo Agustin Ciampi" userId="1384a18b-cd64-42f4-8377-2dea420185e9" providerId="ADAL" clId="{211A16C7-00D2-4017-9DBB-55434D8B3770}" dt="2021-12-06T19:39:27.310" v="196" actId="1076"/>
          <ac:picMkLst>
            <pc:docMk/>
            <pc:sldMk cId="2271066821" sldId="342"/>
            <ac:picMk id="11" creationId="{3D1497B6-FFA6-436F-AC7D-84D8CCA064A6}"/>
          </ac:picMkLst>
        </pc:picChg>
        <pc:picChg chg="del">
          <ac:chgData name="Renzo Agustin Ciampi" userId="1384a18b-cd64-42f4-8377-2dea420185e9" providerId="ADAL" clId="{211A16C7-00D2-4017-9DBB-55434D8B3770}" dt="2021-12-06T19:39:10.590" v="192" actId="478"/>
          <ac:picMkLst>
            <pc:docMk/>
            <pc:sldMk cId="2271066821" sldId="342"/>
            <ac:picMk id="13" creationId="{AAC52D9E-473B-4B67-9149-AFC9E3AFC088}"/>
          </ac:picMkLst>
        </pc:picChg>
      </pc:sldChg>
    </pc:docChg>
  </pc:docChgLst>
  <pc:docChgLst>
    <pc:chgData name="Renzo Agustin Ciampi" userId="1384a18b-cd64-42f4-8377-2dea420185e9" providerId="ADAL" clId="{B2A057EC-AAAC-46AD-9F1C-01B498FF383D}"/>
    <pc:docChg chg="custSel modSld">
      <pc:chgData name="Renzo Agustin Ciampi" userId="1384a18b-cd64-42f4-8377-2dea420185e9" providerId="ADAL" clId="{B2A057EC-AAAC-46AD-9F1C-01B498FF383D}" dt="2020-12-22T20:16:27.952" v="554" actId="1076"/>
      <pc:docMkLst>
        <pc:docMk/>
      </pc:docMkLst>
      <pc:sldChg chg="modSp mod">
        <pc:chgData name="Renzo Agustin Ciampi" userId="1384a18b-cd64-42f4-8377-2dea420185e9" providerId="ADAL" clId="{B2A057EC-AAAC-46AD-9F1C-01B498FF383D}" dt="2020-12-22T18:12:55.916" v="433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B2A057EC-AAAC-46AD-9F1C-01B498FF383D}" dt="2020-12-22T18:12:55.916" v="433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B2A057EC-AAAC-46AD-9F1C-01B498FF383D}" dt="2020-12-22T19:05:19.022" v="488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B2A057EC-AAAC-46AD-9F1C-01B498FF383D}" dt="2020-12-22T19:04:38.526" v="467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B2A057EC-AAAC-46AD-9F1C-01B498FF383D}" dt="2020-12-22T19:04:06.606" v="454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B2A057EC-AAAC-46AD-9F1C-01B498FF383D}" dt="2020-12-22T19:04:15.918" v="455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B2A057EC-AAAC-46AD-9F1C-01B498FF383D}" dt="2020-12-22T19:05:00.287" v="486" actId="20577"/>
          <ac:spMkLst>
            <pc:docMk/>
            <pc:sldMk cId="1680939394" sldId="338"/>
            <ac:spMk id="15" creationId="{67CC0F3A-8BE0-4CA8-88FE-B146E6FA727D}"/>
          </ac:spMkLst>
        </pc:spChg>
        <pc:picChg chg="add del mod">
          <ac:chgData name="Renzo Agustin Ciampi" userId="1384a18b-cd64-42f4-8377-2dea420185e9" providerId="ADAL" clId="{B2A057EC-AAAC-46AD-9F1C-01B498FF383D}" dt="2020-12-22T19:02:57.319" v="449" actId="478"/>
          <ac:picMkLst>
            <pc:docMk/>
            <pc:sldMk cId="1680939394" sldId="338"/>
            <ac:picMk id="5" creationId="{02737ADF-7AB8-464C-B578-BA6B2B1F2E7C}"/>
          </ac:picMkLst>
        </pc:picChg>
        <pc:picChg chg="add del mod">
          <ac:chgData name="Renzo Agustin Ciampi" userId="1384a18b-cd64-42f4-8377-2dea420185e9" providerId="ADAL" clId="{B2A057EC-AAAC-46AD-9F1C-01B498FF383D}" dt="2020-12-22T12:53:49.812" v="162" actId="478"/>
          <ac:picMkLst>
            <pc:docMk/>
            <pc:sldMk cId="1680939394" sldId="338"/>
            <ac:picMk id="5" creationId="{3F6D20D3-A7C7-4C22-8C69-0FB45D7989C4}"/>
          </ac:picMkLst>
        </pc:picChg>
        <pc:picChg chg="del">
          <ac:chgData name="Renzo Agustin Ciampi" userId="1384a18b-cd64-42f4-8377-2dea420185e9" providerId="ADAL" clId="{B2A057EC-AAAC-46AD-9F1C-01B498FF383D}" dt="2020-12-22T12:07:46.367" v="0" actId="478"/>
          <ac:picMkLst>
            <pc:docMk/>
            <pc:sldMk cId="1680939394" sldId="338"/>
            <ac:picMk id="6" creationId="{C696E119-3868-4DA0-9F3E-895631FFD684}"/>
          </ac:picMkLst>
        </pc:picChg>
        <pc:picChg chg="add mod">
          <ac:chgData name="Renzo Agustin Ciampi" userId="1384a18b-cd64-42f4-8377-2dea420185e9" providerId="ADAL" clId="{B2A057EC-AAAC-46AD-9F1C-01B498FF383D}" dt="2020-12-22T19:03:55.910" v="451" actId="1076"/>
          <ac:picMkLst>
            <pc:docMk/>
            <pc:sldMk cId="1680939394" sldId="338"/>
            <ac:picMk id="7" creationId="{6E3EC557-86B7-4E68-9261-033DA48C5DCA}"/>
          </ac:picMkLst>
        </pc:picChg>
        <pc:picChg chg="add del mod">
          <ac:chgData name="Renzo Agustin Ciampi" userId="1384a18b-cd64-42f4-8377-2dea420185e9" providerId="ADAL" clId="{B2A057EC-AAAC-46AD-9F1C-01B498FF383D}" dt="2020-12-22T12:55:24.996" v="188" actId="478"/>
          <ac:picMkLst>
            <pc:docMk/>
            <pc:sldMk cId="1680939394" sldId="338"/>
            <ac:picMk id="8" creationId="{00F29385-A4E5-43F3-B0C6-0826F0EE8E65}"/>
          </ac:picMkLst>
        </pc:picChg>
        <pc:picChg chg="add mod">
          <ac:chgData name="Renzo Agustin Ciampi" userId="1384a18b-cd64-42f4-8377-2dea420185e9" providerId="ADAL" clId="{B2A057EC-AAAC-46AD-9F1C-01B498FF383D}" dt="2020-12-22T19:05:19.022" v="488" actId="1076"/>
          <ac:picMkLst>
            <pc:docMk/>
            <pc:sldMk cId="1680939394" sldId="338"/>
            <ac:picMk id="9" creationId="{8527D52E-E32D-456D-A0C9-1B27835EC9F0}"/>
          </ac:picMkLst>
        </pc:picChg>
        <pc:picChg chg="del">
          <ac:chgData name="Renzo Agustin Ciampi" userId="1384a18b-cd64-42f4-8377-2dea420185e9" providerId="ADAL" clId="{B2A057EC-AAAC-46AD-9F1C-01B498FF383D}" dt="2020-12-22T12:09:40.776" v="52" actId="478"/>
          <ac:picMkLst>
            <pc:docMk/>
            <pc:sldMk cId="1680939394" sldId="338"/>
            <ac:picMk id="9" creationId="{FFBC7C23-08E0-44F7-BCBB-3B80C1C397A2}"/>
          </ac:picMkLst>
        </pc:picChg>
        <pc:picChg chg="add del mod">
          <ac:chgData name="Renzo Agustin Ciampi" userId="1384a18b-cd64-42f4-8377-2dea420185e9" providerId="ADAL" clId="{B2A057EC-AAAC-46AD-9F1C-01B498FF383D}" dt="2020-12-22T19:01:44.456" v="434" actId="478"/>
          <ac:picMkLst>
            <pc:docMk/>
            <pc:sldMk cId="1680939394" sldId="338"/>
            <ac:picMk id="11" creationId="{8F95C138-9F45-4ED3-9D99-5F828A71709E}"/>
          </ac:picMkLst>
        </pc:picChg>
        <pc:picChg chg="add del mod">
          <ac:chgData name="Renzo Agustin Ciampi" userId="1384a18b-cd64-42f4-8377-2dea420185e9" providerId="ADAL" clId="{B2A057EC-AAAC-46AD-9F1C-01B498FF383D}" dt="2020-12-22T19:04:41.126" v="468" actId="478"/>
          <ac:picMkLst>
            <pc:docMk/>
            <pc:sldMk cId="1680939394" sldId="338"/>
            <ac:picMk id="14" creationId="{2C2ED7FD-2F20-4E5A-9D94-1F86E41ED4EC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9:13:43.710" v="504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B2A057EC-AAAC-46AD-9F1C-01B498FF383D}" dt="2020-12-22T19:13:30.400" v="496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B2A057EC-AAAC-46AD-9F1C-01B498FF383D}" dt="2020-12-22T19:13:43.710" v="504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B2A057EC-AAAC-46AD-9F1C-01B498FF383D}" dt="2020-12-22T12:19:05.329" v="118" actId="478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B2A057EC-AAAC-46AD-9F1C-01B498FF383D}" dt="2020-12-22T12:20:20.286" v="146" actId="1076"/>
          <ac:graphicFrameMkLst>
            <pc:docMk/>
            <pc:sldMk cId="3467669466" sldId="340"/>
            <ac:graphicFrameMk id="12" creationId="{7D7B58B0-09F2-4FDE-980D-5CD007A7138C}"/>
          </ac:graphicFrameMkLst>
        </pc:graphicFrameChg>
        <pc:picChg chg="add del mod">
          <ac:chgData name="Renzo Agustin Ciampi" userId="1384a18b-cd64-42f4-8377-2dea420185e9" providerId="ADAL" clId="{B2A057EC-AAAC-46AD-9F1C-01B498FF383D}" dt="2020-12-22T19:13:04.078" v="490" actId="478"/>
          <ac:picMkLst>
            <pc:docMk/>
            <pc:sldMk cId="3467669466" sldId="340"/>
            <ac:picMk id="3" creationId="{A79F2EC8-C8D1-4D8A-A865-34DA50855C74}"/>
          </ac:picMkLst>
        </pc:picChg>
        <pc:picChg chg="del">
          <ac:chgData name="Renzo Agustin Ciampi" userId="1384a18b-cd64-42f4-8377-2dea420185e9" providerId="ADAL" clId="{B2A057EC-AAAC-46AD-9F1C-01B498FF383D}" dt="2020-12-22T12:17:30.976" v="76" actId="478"/>
          <ac:picMkLst>
            <pc:docMk/>
            <pc:sldMk cId="3467669466" sldId="340"/>
            <ac:picMk id="4" creationId="{90103B92-9C7F-47A2-B28F-DE0B28FFADA8}"/>
          </ac:picMkLst>
        </pc:picChg>
        <pc:picChg chg="add mod">
          <ac:chgData name="Renzo Agustin Ciampi" userId="1384a18b-cd64-42f4-8377-2dea420185e9" providerId="ADAL" clId="{B2A057EC-AAAC-46AD-9F1C-01B498FF383D}" dt="2020-12-22T19:13:10.254" v="494" actId="1076"/>
          <ac:picMkLst>
            <pc:docMk/>
            <pc:sldMk cId="3467669466" sldId="340"/>
            <ac:picMk id="4" creationId="{D6AB4ED0-3E41-40E5-B8C9-37027F7F5535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9:51:15.338" v="518" actId="27918"/>
        <pc:sldMkLst>
          <pc:docMk/>
          <pc:sldMk cId="1061219527" sldId="341"/>
        </pc:sldMkLst>
        <pc:graphicFrameChg chg="add del mod">
          <ac:chgData name="Renzo Agustin Ciampi" userId="1384a18b-cd64-42f4-8377-2dea420185e9" providerId="ADAL" clId="{B2A057EC-AAAC-46AD-9F1C-01B498FF383D}" dt="2020-12-22T19:44:56.127" v="506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add del mod">
          <ac:chgData name="Renzo Agustin Ciampi" userId="1384a18b-cd64-42f4-8377-2dea420185e9" providerId="ADAL" clId="{B2A057EC-AAAC-46AD-9F1C-01B498FF383D}" dt="2020-12-22T19:45:06.524" v="508" actId="1076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add mod">
          <ac:chgData name="Renzo Agustin Ciampi" userId="1384a18b-cd64-42f4-8377-2dea420185e9" providerId="ADAL" clId="{B2A057EC-AAAC-46AD-9F1C-01B498FF383D}" dt="2020-12-22T19:45:28.418" v="511" actId="14100"/>
          <ac:picMkLst>
            <pc:docMk/>
            <pc:sldMk cId="1061219527" sldId="341"/>
            <ac:picMk id="3" creationId="{90CA513F-968C-43A4-BB84-DB85E0DCB3E4}"/>
          </ac:picMkLst>
        </pc:picChg>
        <pc:picChg chg="del">
          <ac:chgData name="Renzo Agustin Ciampi" userId="1384a18b-cd64-42f4-8377-2dea420185e9" providerId="ADAL" clId="{B2A057EC-AAAC-46AD-9F1C-01B498FF383D}" dt="2020-12-22T13:14:45.051" v="201" actId="478"/>
          <ac:picMkLst>
            <pc:docMk/>
            <pc:sldMk cId="1061219527" sldId="341"/>
            <ac:picMk id="3" creationId="{951D0D00-CFE4-4AB3-BE9D-E1E33FF785E3}"/>
          </ac:picMkLst>
        </pc:picChg>
        <pc:picChg chg="add del mod">
          <ac:chgData name="Renzo Agustin Ciampi" userId="1384a18b-cd64-42f4-8377-2dea420185e9" providerId="ADAL" clId="{B2A057EC-AAAC-46AD-9F1C-01B498FF383D}" dt="2020-12-22T19:44:54.667" v="505" actId="478"/>
          <ac:picMkLst>
            <pc:docMk/>
            <pc:sldMk cId="1061219527" sldId="341"/>
            <ac:picMk id="4" creationId="{86C1307E-B778-44D0-B1A4-E23FC7168BBF}"/>
          </ac:picMkLst>
        </pc:picChg>
        <pc:picChg chg="add del mod">
          <ac:chgData name="Renzo Agustin Ciampi" userId="1384a18b-cd64-42f4-8377-2dea420185e9" providerId="ADAL" clId="{B2A057EC-AAAC-46AD-9F1C-01B498FF383D}" dt="2020-12-22T19:45:31.579" v="512" actId="478"/>
          <ac:picMkLst>
            <pc:docMk/>
            <pc:sldMk cId="1061219527" sldId="341"/>
            <ac:picMk id="6" creationId="{AD892C5B-164A-4681-AEAE-2FF60D1ABEAB}"/>
          </ac:picMkLst>
        </pc:picChg>
        <pc:picChg chg="add mod">
          <ac:chgData name="Renzo Agustin Ciampi" userId="1384a18b-cd64-42f4-8377-2dea420185e9" providerId="ADAL" clId="{B2A057EC-AAAC-46AD-9F1C-01B498FF383D}" dt="2020-12-22T19:46:01.115" v="517" actId="1076"/>
          <ac:picMkLst>
            <pc:docMk/>
            <pc:sldMk cId="1061219527" sldId="341"/>
            <ac:picMk id="7" creationId="{08C571D4-D979-481F-820D-B0D83681DC37}"/>
          </ac:picMkLst>
        </pc:picChg>
        <pc:picChg chg="del">
          <ac:chgData name="Renzo Agustin Ciampi" userId="1384a18b-cd64-42f4-8377-2dea420185e9" providerId="ADAL" clId="{B2A057EC-AAAC-46AD-9F1C-01B498FF383D}" dt="2020-12-22T13:15:05.195" v="207" actId="478"/>
          <ac:picMkLst>
            <pc:docMk/>
            <pc:sldMk cId="1061219527" sldId="341"/>
            <ac:picMk id="7" creationId="{2891C48A-0858-4D1D-8DDE-A8D646F3D6B9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9:56:28.291" v="541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B2A057EC-AAAC-46AD-9F1C-01B498FF383D}" dt="2020-12-22T13:17:06.849" v="248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B2A057EC-AAAC-46AD-9F1C-01B498FF383D}" dt="2020-12-22T19:56:28.291" v="541" actId="20577"/>
          <ac:spMkLst>
            <pc:docMk/>
            <pc:sldMk cId="2271066821" sldId="342"/>
            <ac:spMk id="14" creationId="{79F43255-1981-4520-ADCC-FA0AE6410ED7}"/>
          </ac:spMkLst>
        </pc:spChg>
        <pc:picChg chg="add del mod">
          <ac:chgData name="Renzo Agustin Ciampi" userId="1384a18b-cd64-42f4-8377-2dea420185e9" providerId="ADAL" clId="{B2A057EC-AAAC-46AD-9F1C-01B498FF383D}" dt="2020-12-22T19:51:39.786" v="519" actId="478"/>
          <ac:picMkLst>
            <pc:docMk/>
            <pc:sldMk cId="2271066821" sldId="342"/>
            <ac:picMk id="3" creationId="{303E368B-CA20-4543-AC86-A21A18608DC8}"/>
          </ac:picMkLst>
        </pc:picChg>
        <pc:picChg chg="add mod">
          <ac:chgData name="Renzo Agustin Ciampi" userId="1384a18b-cd64-42f4-8377-2dea420185e9" providerId="ADAL" clId="{B2A057EC-AAAC-46AD-9F1C-01B498FF383D}" dt="2020-12-22T19:51:51.554" v="522" actId="14100"/>
          <ac:picMkLst>
            <pc:docMk/>
            <pc:sldMk cId="2271066821" sldId="342"/>
            <ac:picMk id="4" creationId="{4C667DF3-FC30-464A-8A44-122206C9A508}"/>
          </ac:picMkLst>
        </pc:picChg>
        <pc:picChg chg="del">
          <ac:chgData name="Renzo Agustin Ciampi" userId="1384a18b-cd64-42f4-8377-2dea420185e9" providerId="ADAL" clId="{B2A057EC-AAAC-46AD-9F1C-01B498FF383D}" dt="2020-12-22T14:03:47.496" v="255" actId="478"/>
          <ac:picMkLst>
            <pc:docMk/>
            <pc:sldMk cId="2271066821" sldId="342"/>
            <ac:picMk id="5" creationId="{4F60E98D-5B43-45C5-8D38-94C92BF49F5B}"/>
          </ac:picMkLst>
        </pc:picChg>
        <pc:picChg chg="add del mod">
          <ac:chgData name="Renzo Agustin Ciampi" userId="1384a18b-cd64-42f4-8377-2dea420185e9" providerId="ADAL" clId="{B2A057EC-AAAC-46AD-9F1C-01B498FF383D}" dt="2020-12-22T19:52:14.698" v="523" actId="478"/>
          <ac:picMkLst>
            <pc:docMk/>
            <pc:sldMk cId="2271066821" sldId="342"/>
            <ac:picMk id="6" creationId="{86395ABA-75FC-4604-B582-1E5D7D577D0B}"/>
          </ac:picMkLst>
        </pc:picChg>
        <pc:picChg chg="del">
          <ac:chgData name="Renzo Agustin Ciampi" userId="1384a18b-cd64-42f4-8377-2dea420185e9" providerId="ADAL" clId="{B2A057EC-AAAC-46AD-9F1C-01B498FF383D}" dt="2020-12-22T13:19:05.371" v="250" actId="478"/>
          <ac:picMkLst>
            <pc:docMk/>
            <pc:sldMk cId="2271066821" sldId="342"/>
            <ac:picMk id="7" creationId="{048A986C-3B76-4DFD-9445-3EB0DC85E609}"/>
          </ac:picMkLst>
        </pc:picChg>
        <pc:picChg chg="add mod">
          <ac:chgData name="Renzo Agustin Ciampi" userId="1384a18b-cd64-42f4-8377-2dea420185e9" providerId="ADAL" clId="{B2A057EC-AAAC-46AD-9F1C-01B498FF383D}" dt="2020-12-22T19:52:27.258" v="525" actId="1076"/>
          <ac:picMkLst>
            <pc:docMk/>
            <pc:sldMk cId="2271066821" sldId="342"/>
            <ac:picMk id="7" creationId="{174E93EE-4EEC-4C65-B32E-90335ECFCC33}"/>
          </ac:picMkLst>
        </pc:picChg>
        <pc:picChg chg="add del mod">
          <ac:chgData name="Renzo Agustin Ciampi" userId="1384a18b-cd64-42f4-8377-2dea420185e9" providerId="ADAL" clId="{B2A057EC-AAAC-46AD-9F1C-01B498FF383D}" dt="2020-12-22T19:55:33.147" v="526" actId="478"/>
          <ac:picMkLst>
            <pc:docMk/>
            <pc:sldMk cId="2271066821" sldId="342"/>
            <ac:picMk id="11" creationId="{FC31AFD4-BEB2-4D1E-8938-800C4CF11626}"/>
          </ac:picMkLst>
        </pc:picChg>
        <pc:picChg chg="del">
          <ac:chgData name="Renzo Agustin Ciampi" userId="1384a18b-cd64-42f4-8377-2dea420185e9" providerId="ADAL" clId="{B2A057EC-AAAC-46AD-9F1C-01B498FF383D}" dt="2020-12-22T14:09:16.991" v="260" actId="478"/>
          <ac:picMkLst>
            <pc:docMk/>
            <pc:sldMk cId="2271066821" sldId="342"/>
            <ac:picMk id="13" creationId="{E3E6724A-20F5-4EF0-9604-2694F5324FD6}"/>
          </ac:picMkLst>
        </pc:picChg>
        <pc:picChg chg="add mod">
          <ac:chgData name="Renzo Agustin Ciampi" userId="1384a18b-cd64-42f4-8377-2dea420185e9" providerId="ADAL" clId="{B2A057EC-AAAC-46AD-9F1C-01B498FF383D}" dt="2020-12-22T19:55:46.241" v="529" actId="14100"/>
          <ac:picMkLst>
            <pc:docMk/>
            <pc:sldMk cId="2271066821" sldId="342"/>
            <ac:picMk id="13" creationId="{E45983EF-718D-4509-BCA0-19F4DE67E9E8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4:29:10.797" v="367" actId="1076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B2A057EC-AAAC-46AD-9F1C-01B498FF383D}" dt="2020-12-22T14:28:55.933" v="361" actId="14100"/>
          <ac:graphicFrameMkLst>
            <pc:docMk/>
            <pc:sldMk cId="3240713180" sldId="343"/>
            <ac:graphicFrameMk id="9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B2A057EC-AAAC-46AD-9F1C-01B498FF383D}" dt="2020-12-22T14:26:36.472" v="343" actId="478"/>
          <ac:graphicFrameMkLst>
            <pc:docMk/>
            <pc:sldMk cId="3240713180" sldId="343"/>
            <ac:graphicFrameMk id="13" creationId="{9E0FF302-150F-46FC-89B9-314715AEC846}"/>
          </ac:graphicFrameMkLst>
        </pc:graphicFrameChg>
        <pc:picChg chg="add mod">
          <ac:chgData name="Renzo Agustin Ciampi" userId="1384a18b-cd64-42f4-8377-2dea420185e9" providerId="ADAL" clId="{B2A057EC-AAAC-46AD-9F1C-01B498FF383D}" dt="2020-12-22T14:28:06.405" v="359" actId="14100"/>
          <ac:picMkLst>
            <pc:docMk/>
            <pc:sldMk cId="3240713180" sldId="343"/>
            <ac:picMk id="3" creationId="{24B0E123-FA64-4E6F-8153-13D5840F07EC}"/>
          </ac:picMkLst>
        </pc:picChg>
        <pc:picChg chg="add mod">
          <ac:chgData name="Renzo Agustin Ciampi" userId="1384a18b-cd64-42f4-8377-2dea420185e9" providerId="ADAL" clId="{B2A057EC-AAAC-46AD-9F1C-01B498FF383D}" dt="2020-12-22T14:29:10.797" v="367" actId="1076"/>
          <ac:picMkLst>
            <pc:docMk/>
            <pc:sldMk cId="3240713180" sldId="343"/>
            <ac:picMk id="5" creationId="{C4A5370E-8F15-49D9-A5ED-89207F40AA3B}"/>
          </ac:picMkLst>
        </pc:picChg>
        <pc:picChg chg="del">
          <ac:chgData name="Renzo Agustin Ciampi" userId="1384a18b-cd64-42f4-8377-2dea420185e9" providerId="ADAL" clId="{B2A057EC-AAAC-46AD-9F1C-01B498FF383D}" dt="2020-12-22T14:26:34.958" v="342" actId="478"/>
          <ac:picMkLst>
            <pc:docMk/>
            <pc:sldMk cId="3240713180" sldId="343"/>
            <ac:picMk id="7" creationId="{E9462CA9-5517-4619-87CE-6BB25C77849D}"/>
          </ac:picMkLst>
        </pc:picChg>
        <pc:picChg chg="del">
          <ac:chgData name="Renzo Agustin Ciampi" userId="1384a18b-cd64-42f4-8377-2dea420185e9" providerId="ADAL" clId="{B2A057EC-AAAC-46AD-9F1C-01B498FF383D}" dt="2020-12-22T14:26:38.453" v="344" actId="478"/>
          <ac:picMkLst>
            <pc:docMk/>
            <pc:sldMk cId="3240713180" sldId="343"/>
            <ac:picMk id="14" creationId="{C89A1D9A-B7C9-48F3-8CD4-B57797516FD2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4:19:31.404" v="341" actId="403"/>
        <pc:sldMkLst>
          <pc:docMk/>
          <pc:sldMk cId="294403478" sldId="344"/>
        </pc:sldMkLst>
        <pc:spChg chg="mod">
          <ac:chgData name="Renzo Agustin Ciampi" userId="1384a18b-cd64-42f4-8377-2dea420185e9" providerId="ADAL" clId="{B2A057EC-AAAC-46AD-9F1C-01B498FF383D}" dt="2020-12-22T14:18:49.423" v="330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B2A057EC-AAAC-46AD-9F1C-01B498FF383D}" dt="2020-12-22T14:18:39.273" v="326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B2A057EC-AAAC-46AD-9F1C-01B498FF383D}" dt="2020-12-22T14:19:31.404" v="341" actId="403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del">
          <ac:chgData name="Renzo Agustin Ciampi" userId="1384a18b-cd64-42f4-8377-2dea420185e9" providerId="ADAL" clId="{B2A057EC-AAAC-46AD-9F1C-01B498FF383D}" dt="2020-12-22T14:17:53.137" v="290" actId="478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add mod">
          <ac:chgData name="Renzo Agustin Ciampi" userId="1384a18b-cd64-42f4-8377-2dea420185e9" providerId="ADAL" clId="{B2A057EC-AAAC-46AD-9F1C-01B498FF383D}" dt="2020-12-22T14:16:46.589" v="289" actId="1076"/>
          <ac:picMkLst>
            <pc:docMk/>
            <pc:sldMk cId="294403478" sldId="344"/>
            <ac:picMk id="3" creationId="{72490D3A-7909-426C-89D3-28C857E1C74F}"/>
          </ac:picMkLst>
        </pc:picChg>
        <pc:picChg chg="del">
          <ac:chgData name="Renzo Agustin Ciampi" userId="1384a18b-cd64-42f4-8377-2dea420185e9" providerId="ADAL" clId="{B2A057EC-AAAC-46AD-9F1C-01B498FF383D}" dt="2020-12-22T14:16:28.022" v="284" actId="478"/>
          <ac:picMkLst>
            <pc:docMk/>
            <pc:sldMk cId="294403478" sldId="344"/>
            <ac:picMk id="4" creationId="{04994CA0-9B76-4F4C-B694-F68644409B6E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14:38:34.261" v="401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B2A057EC-AAAC-46AD-9F1C-01B498FF383D}" dt="2020-12-22T14:38:34.261" v="401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B2A057EC-AAAC-46AD-9F1C-01B498FF383D}" dt="2020-12-22T14:36:40.916" v="383" actId="1076"/>
          <ac:picMkLst>
            <pc:docMk/>
            <pc:sldMk cId="2436495007" sldId="345"/>
            <ac:picMk id="3" creationId="{EE13CB02-52A8-47F3-87E3-E42D5F535441}"/>
          </ac:picMkLst>
        </pc:picChg>
        <pc:picChg chg="del">
          <ac:chgData name="Renzo Agustin Ciampi" userId="1384a18b-cd64-42f4-8377-2dea420185e9" providerId="ADAL" clId="{B2A057EC-AAAC-46AD-9F1C-01B498FF383D}" dt="2020-12-22T14:33:24.492" v="368" actId="478"/>
          <ac:picMkLst>
            <pc:docMk/>
            <pc:sldMk cId="2436495007" sldId="345"/>
            <ac:picMk id="4" creationId="{0B6407B8-9669-47B0-B89B-66D7F24FA37D}"/>
          </ac:picMkLst>
        </pc:picChg>
        <pc:picChg chg="add del mod">
          <ac:chgData name="Renzo Agustin Ciampi" userId="1384a18b-cd64-42f4-8377-2dea420185e9" providerId="ADAL" clId="{B2A057EC-AAAC-46AD-9F1C-01B498FF383D}" dt="2020-12-22T14:34:25.508" v="378" actId="478"/>
          <ac:picMkLst>
            <pc:docMk/>
            <pc:sldMk cId="2436495007" sldId="345"/>
            <ac:picMk id="6" creationId="{F36AD8BA-6605-4EAA-8664-E4606AD64300}"/>
          </ac:picMkLst>
        </pc:picChg>
        <pc:picChg chg="del">
          <ac:chgData name="Renzo Agustin Ciampi" userId="1384a18b-cd64-42f4-8377-2dea420185e9" providerId="ADAL" clId="{B2A057EC-AAAC-46AD-9F1C-01B498FF383D}" dt="2020-12-22T14:34:01.644" v="372" actId="478"/>
          <ac:picMkLst>
            <pc:docMk/>
            <pc:sldMk cId="2436495007" sldId="345"/>
            <ac:picMk id="9" creationId="{4F54A278-B777-4C95-A169-80FE108A72CF}"/>
          </ac:picMkLst>
        </pc:picChg>
        <pc:picChg chg="add mod">
          <ac:chgData name="Renzo Agustin Ciampi" userId="1384a18b-cd64-42f4-8377-2dea420185e9" providerId="ADAL" clId="{B2A057EC-AAAC-46AD-9F1C-01B498FF383D}" dt="2020-12-22T14:36:55.123" v="386" actId="14100"/>
          <ac:picMkLst>
            <pc:docMk/>
            <pc:sldMk cId="2436495007" sldId="345"/>
            <ac:picMk id="11" creationId="{6F2082B5-1879-4B20-9413-9222FD3F2859}"/>
          </ac:picMkLst>
        </pc:picChg>
        <pc:picChg chg="add mod">
          <ac:chgData name="Renzo Agustin Ciampi" userId="1384a18b-cd64-42f4-8377-2dea420185e9" providerId="ADAL" clId="{B2A057EC-AAAC-46AD-9F1C-01B498FF383D}" dt="2020-12-22T14:37:50.412" v="391" actId="1076"/>
          <ac:picMkLst>
            <pc:docMk/>
            <pc:sldMk cId="2436495007" sldId="345"/>
            <ac:picMk id="15" creationId="{7102B715-F8AD-49D9-B478-4FD6DD0A6102}"/>
          </ac:picMkLst>
        </pc:picChg>
        <pc:picChg chg="del">
          <ac:chgData name="Renzo Agustin Ciampi" userId="1384a18b-cd64-42f4-8377-2dea420185e9" providerId="ADAL" clId="{B2A057EC-AAAC-46AD-9F1C-01B498FF383D}" dt="2020-12-22T14:37:01.244" v="387" actId="478"/>
          <ac:picMkLst>
            <pc:docMk/>
            <pc:sldMk cId="2436495007" sldId="345"/>
            <ac:picMk id="19" creationId="{6CECD293-FC9A-4453-B681-68C48E6B06DC}"/>
          </ac:picMkLst>
        </pc:picChg>
      </pc:sldChg>
      <pc:sldChg chg="addSp delSp modSp mod">
        <pc:chgData name="Renzo Agustin Ciampi" userId="1384a18b-cd64-42f4-8377-2dea420185e9" providerId="ADAL" clId="{B2A057EC-AAAC-46AD-9F1C-01B498FF383D}" dt="2020-12-22T20:16:27.952" v="554" actId="1076"/>
        <pc:sldMkLst>
          <pc:docMk/>
          <pc:sldMk cId="25580731" sldId="347"/>
        </pc:sldMkLst>
        <pc:picChg chg="add mod">
          <ac:chgData name="Renzo Agustin Ciampi" userId="1384a18b-cd64-42f4-8377-2dea420185e9" providerId="ADAL" clId="{B2A057EC-AAAC-46AD-9F1C-01B498FF383D}" dt="2020-12-22T20:15:45.624" v="544" actId="1076"/>
          <ac:picMkLst>
            <pc:docMk/>
            <pc:sldMk cId="25580731" sldId="347"/>
            <ac:picMk id="7" creationId="{2244D8DD-8766-4792-9553-98AE51978695}"/>
          </ac:picMkLst>
        </pc:picChg>
        <pc:picChg chg="del">
          <ac:chgData name="Renzo Agustin Ciampi" userId="1384a18b-cd64-42f4-8377-2dea420185e9" providerId="ADAL" clId="{B2A057EC-AAAC-46AD-9F1C-01B498FF383D}" dt="2020-12-22T18:12:06.675" v="409" actId="478"/>
          <ac:picMkLst>
            <pc:docMk/>
            <pc:sldMk cId="25580731" sldId="347"/>
            <ac:picMk id="7" creationId="{87216D97-C0D8-40CA-8898-46531BB0E305}"/>
          </ac:picMkLst>
        </pc:picChg>
        <pc:picChg chg="add del mod">
          <ac:chgData name="Renzo Agustin Ciampi" userId="1384a18b-cd64-42f4-8377-2dea420185e9" providerId="ADAL" clId="{B2A057EC-AAAC-46AD-9F1C-01B498FF383D}" dt="2020-12-22T20:15:34.584" v="542" actId="478"/>
          <ac:picMkLst>
            <pc:docMk/>
            <pc:sldMk cId="25580731" sldId="347"/>
            <ac:picMk id="9" creationId="{4EA0ABD3-DC6F-44F1-96D5-B3B8B0895263}"/>
          </ac:picMkLst>
        </pc:picChg>
        <pc:picChg chg="add mod">
          <ac:chgData name="Renzo Agustin Ciampi" userId="1384a18b-cd64-42f4-8377-2dea420185e9" providerId="ADAL" clId="{B2A057EC-AAAC-46AD-9F1C-01B498FF383D}" dt="2020-12-22T20:16:01.768" v="549" actId="1076"/>
          <ac:picMkLst>
            <pc:docMk/>
            <pc:sldMk cId="25580731" sldId="347"/>
            <ac:picMk id="15" creationId="{139FB3F4-BE43-46DE-B3F2-7528E8D85055}"/>
          </ac:picMkLst>
        </pc:picChg>
        <pc:picChg chg="del">
          <ac:chgData name="Renzo Agustin Ciampi" userId="1384a18b-cd64-42f4-8377-2dea420185e9" providerId="ADAL" clId="{B2A057EC-AAAC-46AD-9F1C-01B498FF383D}" dt="2020-12-22T18:11:33.963" v="402" actId="478"/>
          <ac:picMkLst>
            <pc:docMk/>
            <pc:sldMk cId="25580731" sldId="347"/>
            <ac:picMk id="15" creationId="{4AF07734-FF5A-4D9B-988D-D1AFB48118C3}"/>
          </ac:picMkLst>
        </pc:picChg>
        <pc:picChg chg="add del mod">
          <ac:chgData name="Renzo Agustin Ciampi" userId="1384a18b-cd64-42f4-8377-2dea420185e9" providerId="ADAL" clId="{B2A057EC-AAAC-46AD-9F1C-01B498FF383D}" dt="2020-12-22T20:15:46.920" v="545" actId="478"/>
          <ac:picMkLst>
            <pc:docMk/>
            <pc:sldMk cId="25580731" sldId="347"/>
            <ac:picMk id="18" creationId="{7379BBE9-F552-4D5A-8DC7-220C9DD351A0}"/>
          </ac:picMkLst>
        </pc:picChg>
        <pc:picChg chg="add mod">
          <ac:chgData name="Renzo Agustin Ciampi" userId="1384a18b-cd64-42f4-8377-2dea420185e9" providerId="ADAL" clId="{B2A057EC-AAAC-46AD-9F1C-01B498FF383D}" dt="2020-12-22T20:16:27.952" v="554" actId="1076"/>
          <ac:picMkLst>
            <pc:docMk/>
            <pc:sldMk cId="25580731" sldId="347"/>
            <ac:picMk id="20" creationId="{031C40EB-EE77-4898-A693-BEB809ACA982}"/>
          </ac:picMkLst>
        </pc:picChg>
        <pc:picChg chg="del">
          <ac:chgData name="Renzo Agustin Ciampi" userId="1384a18b-cd64-42f4-8377-2dea420185e9" providerId="ADAL" clId="{B2A057EC-AAAC-46AD-9F1C-01B498FF383D}" dt="2020-12-22T18:11:45.226" v="405" actId="478"/>
          <ac:picMkLst>
            <pc:docMk/>
            <pc:sldMk cId="25580731" sldId="347"/>
            <ac:picMk id="20" creationId="{82D8DDA5-7C7D-44D9-939A-19772898F659}"/>
          </ac:picMkLst>
        </pc:picChg>
        <pc:picChg chg="add del mod">
          <ac:chgData name="Renzo Agustin Ciampi" userId="1384a18b-cd64-42f4-8377-2dea420185e9" providerId="ADAL" clId="{B2A057EC-AAAC-46AD-9F1C-01B498FF383D}" dt="2020-12-22T20:16:02.752" v="550" actId="478"/>
          <ac:picMkLst>
            <pc:docMk/>
            <pc:sldMk cId="25580731" sldId="347"/>
            <ac:picMk id="21" creationId="{C2D1ECA9-F454-4E53-8C5C-9C0B34518665}"/>
          </ac:picMkLst>
        </pc:picChg>
      </pc:sldChg>
    </pc:docChg>
  </pc:docChgLst>
  <pc:docChgLst>
    <pc:chgData name="Renzo Agustin Ciampi" userId="1384a18b-cd64-42f4-8377-2dea420185e9" providerId="ADAL" clId="{50253573-B106-410D-BA7E-74EEB7239197}"/>
    <pc:docChg chg="custSel addSld modSld">
      <pc:chgData name="Renzo Agustin Ciampi" userId="1384a18b-cd64-42f4-8377-2dea420185e9" providerId="ADAL" clId="{50253573-B106-410D-BA7E-74EEB7239197}" dt="2020-09-21T16:07:30.090" v="800" actId="1076"/>
      <pc:docMkLst>
        <pc:docMk/>
      </pc:docMkLst>
      <pc:sldChg chg="addSp delSp modSp mod">
        <pc:chgData name="Renzo Agustin Ciampi" userId="1384a18b-cd64-42f4-8377-2dea420185e9" providerId="ADAL" clId="{50253573-B106-410D-BA7E-74EEB7239197}" dt="2020-09-15T18:06:19.441" v="486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50253573-B106-410D-BA7E-74EEB7239197}" dt="2020-09-15T18:06:19.441" v="486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50253573-B106-410D-BA7E-74EEB7239197}" dt="2020-09-09T13:39:38.582" v="81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50253573-B106-410D-BA7E-74EEB7239197}" dt="2020-09-09T13:39:33.110" v="80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50253573-B106-410D-BA7E-74EEB7239197}" dt="2020-09-09T13:40:26.311" v="111" actId="20577"/>
          <ac:spMkLst>
            <pc:docMk/>
            <pc:sldMk cId="1680939394" sldId="338"/>
            <ac:spMk id="15" creationId="{67CC0F3A-8BE0-4CA8-88FE-B146E6FA727D}"/>
          </ac:spMkLst>
        </pc:spChg>
        <pc:picChg chg="add del mod">
          <ac:chgData name="Renzo Agustin Ciampi" userId="1384a18b-cd64-42f4-8377-2dea420185e9" providerId="ADAL" clId="{50253573-B106-410D-BA7E-74EEB7239197}" dt="2020-09-09T13:39:01.143" v="66" actId="478"/>
          <ac:picMkLst>
            <pc:docMk/>
            <pc:sldMk cId="1680939394" sldId="338"/>
            <ac:picMk id="5" creationId="{FF61F896-152D-4AE8-ACC7-5F091AA533B1}"/>
          </ac:picMkLst>
        </pc:picChg>
        <pc:picChg chg="del">
          <ac:chgData name="Renzo Agustin Ciampi" userId="1384a18b-cd64-42f4-8377-2dea420185e9" providerId="ADAL" clId="{50253573-B106-410D-BA7E-74EEB7239197}" dt="2020-09-09T13:28:09.419" v="31" actId="478"/>
          <ac:picMkLst>
            <pc:docMk/>
            <pc:sldMk cId="1680939394" sldId="338"/>
            <ac:picMk id="6" creationId="{C8CBBA93-7370-42D7-986B-8B4D78169943}"/>
          </ac:picMkLst>
        </pc:picChg>
        <pc:picChg chg="del">
          <ac:chgData name="Renzo Agustin Ciampi" userId="1384a18b-cd64-42f4-8377-2dea420185e9" providerId="ADAL" clId="{50253573-B106-410D-BA7E-74EEB7239197}" dt="2020-09-09T13:29:35.366" v="57" actId="478"/>
          <ac:picMkLst>
            <pc:docMk/>
            <pc:sldMk cId="1680939394" sldId="338"/>
            <ac:picMk id="7" creationId="{367E9907-2E00-4A73-AF44-A2F88C2347DC}"/>
          </ac:picMkLst>
        </pc:picChg>
        <pc:picChg chg="add del mod">
          <ac:chgData name="Renzo Agustin Ciampi" userId="1384a18b-cd64-42f4-8377-2dea420185e9" providerId="ADAL" clId="{50253573-B106-410D-BA7E-74EEB7239197}" dt="2020-09-09T13:40:29.598" v="112" actId="478"/>
          <ac:picMkLst>
            <pc:docMk/>
            <pc:sldMk cId="1680939394" sldId="338"/>
            <ac:picMk id="9" creationId="{D4828F04-38D6-43BB-BFB0-CFB111D04828}"/>
          </ac:picMkLst>
        </pc:picChg>
        <pc:picChg chg="add mod">
          <ac:chgData name="Renzo Agustin Ciampi" userId="1384a18b-cd64-42f4-8377-2dea420185e9" providerId="ADAL" clId="{50253573-B106-410D-BA7E-74EEB7239197}" dt="2020-09-09T13:39:28.830" v="79" actId="1076"/>
          <ac:picMkLst>
            <pc:docMk/>
            <pc:sldMk cId="1680939394" sldId="338"/>
            <ac:picMk id="11" creationId="{6EC64392-04C9-4FE8-B658-6A927BEEAA2D}"/>
          </ac:picMkLst>
        </pc:picChg>
        <pc:picChg chg="add mod">
          <ac:chgData name="Renzo Agustin Ciampi" userId="1384a18b-cd64-42f4-8377-2dea420185e9" providerId="ADAL" clId="{50253573-B106-410D-BA7E-74EEB7239197}" dt="2020-09-09T13:40:47.398" v="114" actId="1076"/>
          <ac:picMkLst>
            <pc:docMk/>
            <pc:sldMk cId="1680939394" sldId="338"/>
            <ac:picMk id="14" creationId="{4263A35C-8E85-4E80-A0DF-60B4C5DDAAD8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09T14:30:59.726" v="190" actId="1076"/>
        <pc:sldMkLst>
          <pc:docMk/>
          <pc:sldMk cId="3467669466" sldId="340"/>
        </pc:sldMkLst>
        <pc:spChg chg="mod">
          <ac:chgData name="Renzo Agustin Ciampi" userId="1384a18b-cd64-42f4-8377-2dea420185e9" providerId="ADAL" clId="{50253573-B106-410D-BA7E-74EEB7239197}" dt="2020-09-09T13:44:35.679" v="150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50253573-B106-410D-BA7E-74EEB7239197}" dt="2020-09-09T13:46:06.359" v="179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50253573-B106-410D-BA7E-74EEB7239197}" dt="2020-09-09T13:50:15.776" v="180" actId="478"/>
          <ac:graphicFrameMkLst>
            <pc:docMk/>
            <pc:sldMk cId="3467669466" sldId="340"/>
            <ac:graphicFrameMk id="9" creationId="{22883F8B-F269-4545-9889-047E97985559}"/>
          </ac:graphicFrameMkLst>
        </pc:graphicFrameChg>
        <pc:picChg chg="del">
          <ac:chgData name="Renzo Agustin Ciampi" userId="1384a18b-cd64-42f4-8377-2dea420185e9" providerId="ADAL" clId="{50253573-B106-410D-BA7E-74EEB7239197}" dt="2020-09-09T13:44:42.582" v="151" actId="478"/>
          <ac:picMkLst>
            <pc:docMk/>
            <pc:sldMk cId="3467669466" sldId="340"/>
            <ac:picMk id="3" creationId="{F48A79A6-F2BE-4C32-AA50-AE9B4F418C93}"/>
          </ac:picMkLst>
        </pc:picChg>
        <pc:picChg chg="add mod">
          <ac:chgData name="Renzo Agustin Ciampi" userId="1384a18b-cd64-42f4-8377-2dea420185e9" providerId="ADAL" clId="{50253573-B106-410D-BA7E-74EEB7239197}" dt="2020-09-09T13:45:37.134" v="155" actId="1076"/>
          <ac:picMkLst>
            <pc:docMk/>
            <pc:sldMk cId="3467669466" sldId="340"/>
            <ac:picMk id="4" creationId="{A2FDADE1-1E05-4F27-A98D-AA885DBF9B7C}"/>
          </ac:picMkLst>
        </pc:picChg>
        <pc:picChg chg="add del mod">
          <ac:chgData name="Renzo Agustin Ciampi" userId="1384a18b-cd64-42f4-8377-2dea420185e9" providerId="ADAL" clId="{50253573-B106-410D-BA7E-74EEB7239197}" dt="2020-09-09T14:30:22.806" v="186" actId="478"/>
          <ac:picMkLst>
            <pc:docMk/>
            <pc:sldMk cId="3467669466" sldId="340"/>
            <ac:picMk id="6" creationId="{510A3559-DA57-4F61-A387-7469D077E8AD}"/>
          </ac:picMkLst>
        </pc:picChg>
        <pc:picChg chg="add mod">
          <ac:chgData name="Renzo Agustin Ciampi" userId="1384a18b-cd64-42f4-8377-2dea420185e9" providerId="ADAL" clId="{50253573-B106-410D-BA7E-74EEB7239197}" dt="2020-09-09T14:30:59.726" v="190" actId="1076"/>
          <ac:picMkLst>
            <pc:docMk/>
            <pc:sldMk cId="3467669466" sldId="340"/>
            <ac:picMk id="10" creationId="{F17F9816-59B0-46FC-92DF-4588E7144A80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15T12:48:32.929" v="336" actId="1076"/>
        <pc:sldMkLst>
          <pc:docMk/>
          <pc:sldMk cId="1061219527" sldId="341"/>
        </pc:sldMkLst>
        <pc:graphicFrameChg chg="add del mod modGraphic">
          <ac:chgData name="Renzo Agustin Ciampi" userId="1384a18b-cd64-42f4-8377-2dea420185e9" providerId="ADAL" clId="{50253573-B106-410D-BA7E-74EEB7239197}" dt="2020-09-09T14:42:49.984" v="206" actId="478"/>
          <ac:graphicFrameMkLst>
            <pc:docMk/>
            <pc:sldMk cId="1061219527" sldId="341"/>
            <ac:graphicFrameMk id="9" creationId="{4AA6413D-E6A7-4B2F-93EC-9859BC2E6359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15T12:48:23.175" v="333" actId="478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 modGraphic">
          <ac:chgData name="Renzo Agustin Ciampi" userId="1384a18b-cd64-42f4-8377-2dea420185e9" providerId="ADAL" clId="{50253573-B106-410D-BA7E-74EEB7239197}" dt="2020-09-09T14:42:03.624" v="194" actId="478"/>
          <ac:graphicFrameMkLst>
            <pc:docMk/>
            <pc:sldMk cId="1061219527" sldId="341"/>
            <ac:graphicFrameMk id="11" creationId="{5F751FB1-0906-4485-BD6F-95EA4718DC25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09T14:43:46.824" v="209" actId="478"/>
          <ac:graphicFrameMkLst>
            <pc:docMk/>
            <pc:sldMk cId="1061219527" sldId="341"/>
            <ac:graphicFrameMk id="13" creationId="{EE6B5C9F-5ADF-4250-AB2C-BDB6854CA3B3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09T14:56:38.648" v="213" actId="478"/>
          <ac:graphicFrameMkLst>
            <pc:docMk/>
            <pc:sldMk cId="1061219527" sldId="341"/>
            <ac:graphicFrameMk id="14" creationId="{69E5ED57-4B96-4F78-B8BA-5BB8DBFAEBD8}"/>
          </ac:graphicFrameMkLst>
        </pc:graphicFrameChg>
        <pc:picChg chg="add mod">
          <ac:chgData name="Renzo Agustin Ciampi" userId="1384a18b-cd64-42f4-8377-2dea420185e9" providerId="ADAL" clId="{50253573-B106-410D-BA7E-74EEB7239197}" dt="2020-09-15T12:48:32.929" v="336" actId="1076"/>
          <ac:picMkLst>
            <pc:docMk/>
            <pc:sldMk cId="1061219527" sldId="341"/>
            <ac:picMk id="3" creationId="{7BDE0692-8904-4FDE-96E1-87BD4B247E5C}"/>
          </ac:picMkLst>
        </pc:picChg>
        <pc:picChg chg="del">
          <ac:chgData name="Renzo Agustin Ciampi" userId="1384a18b-cd64-42f4-8377-2dea420185e9" providerId="ADAL" clId="{50253573-B106-410D-BA7E-74EEB7239197}" dt="2020-09-09T14:41:59.023" v="192" actId="478"/>
          <ac:picMkLst>
            <pc:docMk/>
            <pc:sldMk cId="1061219527" sldId="341"/>
            <ac:picMk id="3" creationId="{9BB497C8-7EED-44B7-B891-073AE3C25AC1}"/>
          </ac:picMkLst>
        </pc:picChg>
        <pc:picChg chg="del mod">
          <ac:chgData name="Renzo Agustin Ciampi" userId="1384a18b-cd64-42f4-8377-2dea420185e9" providerId="ADAL" clId="{50253573-B106-410D-BA7E-74EEB7239197}" dt="2020-09-09T14:58:55.405" v="224" actId="478"/>
          <ac:picMkLst>
            <pc:docMk/>
            <pc:sldMk cId="1061219527" sldId="341"/>
            <ac:picMk id="4" creationId="{184E08CC-BB92-40AD-9034-2C62DB7B413B}"/>
          </ac:picMkLst>
        </pc:picChg>
        <pc:picChg chg="add del mod">
          <ac:chgData name="Renzo Agustin Ciampi" userId="1384a18b-cd64-42f4-8377-2dea420185e9" providerId="ADAL" clId="{50253573-B106-410D-BA7E-74EEB7239197}" dt="2020-09-09T14:44:47.254" v="210" actId="478"/>
          <ac:picMkLst>
            <pc:docMk/>
            <pc:sldMk cId="1061219527" sldId="341"/>
            <ac:picMk id="5" creationId="{C1E46CFF-340E-403A-A2D7-B87E04940919}"/>
          </ac:picMkLst>
        </pc:picChg>
        <pc:picChg chg="add del mod">
          <ac:chgData name="Renzo Agustin Ciampi" userId="1384a18b-cd64-42f4-8377-2dea420185e9" providerId="ADAL" clId="{50253573-B106-410D-BA7E-74EEB7239197}" dt="2020-09-15T12:47:14.619" v="324" actId="478"/>
          <ac:picMkLst>
            <pc:docMk/>
            <pc:sldMk cId="1061219527" sldId="341"/>
            <ac:picMk id="7" creationId="{83F28F56-D5B2-4A0B-BE0E-4EC00489AD92}"/>
          </ac:picMkLst>
        </pc:picChg>
        <pc:picChg chg="add mod">
          <ac:chgData name="Renzo Agustin Ciampi" userId="1384a18b-cd64-42f4-8377-2dea420185e9" providerId="ADAL" clId="{50253573-B106-410D-BA7E-74EEB7239197}" dt="2020-09-09T14:59:14.013" v="231" actId="14100"/>
          <ac:picMkLst>
            <pc:docMk/>
            <pc:sldMk cId="1061219527" sldId="341"/>
            <ac:picMk id="16" creationId="{FD7D058E-AE8C-4BC9-BED3-3CBCB6AEE35C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09T15:30:08.806" v="323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50253573-B106-410D-BA7E-74EEB7239197}" dt="2020-09-09T15:01:34.815" v="264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50253573-B106-410D-BA7E-74EEB7239197}" dt="2020-09-09T15:30:08.806" v="323" actId="20577"/>
          <ac:spMkLst>
            <pc:docMk/>
            <pc:sldMk cId="2271066821" sldId="342"/>
            <ac:spMk id="14" creationId="{79F43255-1981-4520-ADCC-FA0AE6410ED7}"/>
          </ac:spMkLst>
        </pc:spChg>
        <pc:graphicFrameChg chg="del">
          <ac:chgData name="Renzo Agustin Ciampi" userId="1384a18b-cd64-42f4-8377-2dea420185e9" providerId="ADAL" clId="{50253573-B106-410D-BA7E-74EEB7239197}" dt="2020-09-09T15:28:35.977" v="290" actId="478"/>
          <ac:graphicFrameMkLst>
            <pc:docMk/>
            <pc:sldMk cId="2271066821" sldId="342"/>
            <ac:graphicFrameMk id="13" creationId="{AA1CFE9B-B845-4031-86D5-A0CF2D084FD9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09T15:28:05.123" v="282" actId="478"/>
          <ac:graphicFrameMkLst>
            <pc:docMk/>
            <pc:sldMk cId="2271066821" sldId="342"/>
            <ac:graphicFrameMk id="16" creationId="{147CCC42-5575-4829-8FA7-B5352161D66E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09T15:28:08.692" v="285" actId="478"/>
          <ac:graphicFrameMkLst>
            <pc:docMk/>
            <pc:sldMk cId="2271066821" sldId="342"/>
            <ac:graphicFrameMk id="18" creationId="{147CCC42-5575-4829-8FA7-B5352161D66E}"/>
          </ac:graphicFrameMkLst>
        </pc:graphicFrameChg>
        <pc:graphicFrameChg chg="add del mod">
          <ac:chgData name="Renzo Agustin Ciampi" userId="1384a18b-cd64-42f4-8377-2dea420185e9" providerId="ADAL" clId="{50253573-B106-410D-BA7E-74EEB7239197}" dt="2020-09-09T15:28:27.957" v="288" actId="478"/>
          <ac:graphicFrameMkLst>
            <pc:docMk/>
            <pc:sldMk cId="2271066821" sldId="342"/>
            <ac:graphicFrameMk id="19" creationId="{147CCC42-5575-4829-8FA7-B5352161D66E}"/>
          </ac:graphicFrameMkLst>
        </pc:graphicFrameChg>
        <pc:picChg chg="del">
          <ac:chgData name="Renzo Agustin Ciampi" userId="1384a18b-cd64-42f4-8377-2dea420185e9" providerId="ADAL" clId="{50253573-B106-410D-BA7E-74EEB7239197}" dt="2020-09-09T15:01:50.870" v="265" actId="478"/>
          <ac:picMkLst>
            <pc:docMk/>
            <pc:sldMk cId="2271066821" sldId="342"/>
            <ac:picMk id="2" creationId="{A3805F72-0BC0-4732-838D-DFB66A876AC5}"/>
          </ac:picMkLst>
        </pc:picChg>
        <pc:picChg chg="add mod">
          <ac:chgData name="Renzo Agustin Ciampi" userId="1384a18b-cd64-42f4-8377-2dea420185e9" providerId="ADAL" clId="{50253573-B106-410D-BA7E-74EEB7239197}" dt="2020-09-09T15:09:22.453" v="271" actId="1076"/>
          <ac:picMkLst>
            <pc:docMk/>
            <pc:sldMk cId="2271066821" sldId="342"/>
            <ac:picMk id="4" creationId="{320F3F98-5B8A-4D2B-AAA6-44858DEAD688}"/>
          </ac:picMkLst>
        </pc:picChg>
        <pc:picChg chg="del">
          <ac:chgData name="Renzo Agustin Ciampi" userId="1384a18b-cd64-42f4-8377-2dea420185e9" providerId="ADAL" clId="{50253573-B106-410D-BA7E-74EEB7239197}" dt="2020-09-09T15:09:08.149" v="266" actId="478"/>
          <ac:picMkLst>
            <pc:docMk/>
            <pc:sldMk cId="2271066821" sldId="342"/>
            <ac:picMk id="5" creationId="{DF6D35B9-E389-4A64-9999-B7A58FCB13A4}"/>
          </ac:picMkLst>
        </pc:picChg>
        <pc:picChg chg="add mod">
          <ac:chgData name="Renzo Agustin Ciampi" userId="1384a18b-cd64-42f4-8377-2dea420185e9" providerId="ADAL" clId="{50253573-B106-410D-BA7E-74EEB7239197}" dt="2020-09-09T15:18:51.173" v="275" actId="1076"/>
          <ac:picMkLst>
            <pc:docMk/>
            <pc:sldMk cId="2271066821" sldId="342"/>
            <ac:picMk id="7" creationId="{9E0799BA-E29E-4076-A310-DDFB2FF156EE}"/>
          </ac:picMkLst>
        </pc:picChg>
        <pc:picChg chg="add del">
          <ac:chgData name="Renzo Agustin Ciampi" userId="1384a18b-cd64-42f4-8377-2dea420185e9" providerId="ADAL" clId="{50253573-B106-410D-BA7E-74EEB7239197}" dt="2020-09-09T15:27:26.374" v="277" actId="478"/>
          <ac:picMkLst>
            <pc:docMk/>
            <pc:sldMk cId="2271066821" sldId="342"/>
            <ac:picMk id="11" creationId="{9D5E2DC2-655B-4C1A-A53E-6CD6C1234503}"/>
          </ac:picMkLst>
        </pc:picChg>
        <pc:picChg chg="add mod">
          <ac:chgData name="Renzo Agustin Ciampi" userId="1384a18b-cd64-42f4-8377-2dea420185e9" providerId="ADAL" clId="{50253573-B106-410D-BA7E-74EEB7239197}" dt="2020-09-09T15:28:42.181" v="293" actId="1076"/>
          <ac:picMkLst>
            <pc:docMk/>
            <pc:sldMk cId="2271066821" sldId="342"/>
            <ac:picMk id="20" creationId="{E555DE55-8D21-4645-8E01-71A622FFDE5D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15T13:21:07.683" v="428" actId="27918"/>
        <pc:sldMkLst>
          <pc:docMk/>
          <pc:sldMk cId="3240713180" sldId="343"/>
        </pc:sldMkLst>
        <pc:graphicFrameChg chg="del modGraphic">
          <ac:chgData name="Renzo Agustin Ciampi" userId="1384a18b-cd64-42f4-8377-2dea420185e9" providerId="ADAL" clId="{50253573-B106-410D-BA7E-74EEB7239197}" dt="2020-09-15T13:08:44.037" v="381" actId="478"/>
          <ac:graphicFrameMkLst>
            <pc:docMk/>
            <pc:sldMk cId="3240713180" sldId="343"/>
            <ac:graphicFrameMk id="9" creationId="{A18DA73C-F083-46DF-999E-CB09AAB644AA}"/>
          </ac:graphicFrameMkLst>
        </pc:graphicFrameChg>
        <pc:graphicFrameChg chg="del">
          <ac:chgData name="Renzo Agustin Ciampi" userId="1384a18b-cd64-42f4-8377-2dea420185e9" providerId="ADAL" clId="{50253573-B106-410D-BA7E-74EEB7239197}" dt="2020-09-15T13:10:47.607" v="395" actId="478"/>
          <ac:graphicFrameMkLst>
            <pc:docMk/>
            <pc:sldMk cId="3240713180" sldId="343"/>
            <ac:graphicFrameMk id="11" creationId="{6BA154A4-38C6-463C-9C69-BC6DE7DC8B61}"/>
          </ac:graphicFrameMkLst>
        </pc:graphicFrameChg>
        <pc:graphicFrameChg chg="add mod modGraphic">
          <ac:chgData name="Renzo Agustin Ciampi" userId="1384a18b-cd64-42f4-8377-2dea420185e9" providerId="ADAL" clId="{50253573-B106-410D-BA7E-74EEB7239197}" dt="2020-09-15T13:09:22.869" v="390" actId="403"/>
          <ac:graphicFrameMkLst>
            <pc:docMk/>
            <pc:sldMk cId="3240713180" sldId="343"/>
            <ac:graphicFrameMk id="13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50253573-B106-410D-BA7E-74EEB7239197}" dt="2020-09-15T13:16:07.392" v="423" actId="404"/>
          <ac:graphicFrameMkLst>
            <pc:docMk/>
            <pc:sldMk cId="3240713180" sldId="343"/>
            <ac:graphicFrameMk id="14" creationId="{56D16031-BD93-43B9-9245-7B8EAF7F17D2}"/>
          </ac:graphicFrameMkLst>
        </pc:graphicFrameChg>
        <pc:picChg chg="del">
          <ac:chgData name="Renzo Agustin Ciampi" userId="1384a18b-cd64-42f4-8377-2dea420185e9" providerId="ADAL" clId="{50253573-B106-410D-BA7E-74EEB7239197}" dt="2020-09-15T13:08:38.940" v="379" actId="478"/>
          <ac:picMkLst>
            <pc:docMk/>
            <pc:sldMk cId="3240713180" sldId="343"/>
            <ac:picMk id="3" creationId="{4831D6E0-DF98-42EF-87BB-563D77BEF612}"/>
          </ac:picMkLst>
        </pc:picChg>
        <pc:picChg chg="add mod">
          <ac:chgData name="Renzo Agustin Ciampi" userId="1384a18b-cd64-42f4-8377-2dea420185e9" providerId="ADAL" clId="{50253573-B106-410D-BA7E-74EEB7239197}" dt="2020-09-15T13:09:46.867" v="393" actId="14100"/>
          <ac:picMkLst>
            <pc:docMk/>
            <pc:sldMk cId="3240713180" sldId="343"/>
            <ac:picMk id="4" creationId="{2CF96C65-C939-4BDF-9C51-1C70823DD914}"/>
          </ac:picMkLst>
        </pc:picChg>
        <pc:picChg chg="add del mod">
          <ac:chgData name="Renzo Agustin Ciampi" userId="1384a18b-cd64-42f4-8377-2dea420185e9" providerId="ADAL" clId="{50253573-B106-410D-BA7E-74EEB7239197}" dt="2020-09-15T13:15:43.893" v="413" actId="478"/>
          <ac:picMkLst>
            <pc:docMk/>
            <pc:sldMk cId="3240713180" sldId="343"/>
            <ac:picMk id="6" creationId="{660EF25A-D4A5-4DBA-A9DB-65610AFC4154}"/>
          </ac:picMkLst>
        </pc:picChg>
        <pc:picChg chg="add mod">
          <ac:chgData name="Renzo Agustin Ciampi" userId="1384a18b-cd64-42f4-8377-2dea420185e9" providerId="ADAL" clId="{50253573-B106-410D-BA7E-74EEB7239197}" dt="2020-09-15T13:16:24.108" v="427" actId="1076"/>
          <ac:picMkLst>
            <pc:docMk/>
            <pc:sldMk cId="3240713180" sldId="343"/>
            <ac:picMk id="15" creationId="{45D45F27-92F3-4ABC-B2BD-56D1513D5799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15T13:02:36.292" v="378" actId="1076"/>
        <pc:sldMkLst>
          <pc:docMk/>
          <pc:sldMk cId="294403478" sldId="344"/>
        </pc:sldMkLst>
        <pc:spChg chg="mod">
          <ac:chgData name="Renzo Agustin Ciampi" userId="1384a18b-cd64-42f4-8377-2dea420185e9" providerId="ADAL" clId="{50253573-B106-410D-BA7E-74EEB7239197}" dt="2020-09-15T13:01:28.253" v="363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del mod">
          <ac:chgData name="Renzo Agustin Ciampi" userId="1384a18b-cd64-42f4-8377-2dea420185e9" providerId="ADAL" clId="{50253573-B106-410D-BA7E-74EEB7239197}" dt="2020-09-15T13:02:25.275" v="375" actId="478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del">
          <ac:chgData name="Renzo Agustin Ciampi" userId="1384a18b-cd64-42f4-8377-2dea420185e9" providerId="ADAL" clId="{50253573-B106-410D-BA7E-74EEB7239197}" dt="2020-09-15T13:00:36.231" v="351" actId="478"/>
          <ac:graphicFrameMkLst>
            <pc:docMk/>
            <pc:sldMk cId="294403478" sldId="344"/>
            <ac:graphicFrameMk id="12" creationId="{3C42E5BF-D6DB-4556-9F78-0EA0C03FCC60}"/>
          </ac:graphicFrameMkLst>
        </pc:graphicFrameChg>
        <pc:picChg chg="del">
          <ac:chgData name="Renzo Agustin Ciampi" userId="1384a18b-cd64-42f4-8377-2dea420185e9" providerId="ADAL" clId="{50253573-B106-410D-BA7E-74EEB7239197}" dt="2020-09-15T12:54:09.475" v="337" actId="478"/>
          <ac:picMkLst>
            <pc:docMk/>
            <pc:sldMk cId="294403478" sldId="344"/>
            <ac:picMk id="3" creationId="{684F7187-A7FD-45CF-9728-E9F7A1B4AAB6}"/>
          </ac:picMkLst>
        </pc:picChg>
        <pc:picChg chg="add mod">
          <ac:chgData name="Renzo Agustin Ciampi" userId="1384a18b-cd64-42f4-8377-2dea420185e9" providerId="ADAL" clId="{50253573-B106-410D-BA7E-74EEB7239197}" dt="2020-09-15T12:54:37.413" v="341" actId="1076"/>
          <ac:picMkLst>
            <pc:docMk/>
            <pc:sldMk cId="294403478" sldId="344"/>
            <ac:picMk id="4" creationId="{FE485930-F1A4-4BD7-A796-F852637298B4}"/>
          </ac:picMkLst>
        </pc:picChg>
        <pc:picChg chg="add mod">
          <ac:chgData name="Renzo Agustin Ciampi" userId="1384a18b-cd64-42f4-8377-2dea420185e9" providerId="ADAL" clId="{50253573-B106-410D-BA7E-74EEB7239197}" dt="2020-09-15T13:02:36.292" v="378" actId="1076"/>
          <ac:picMkLst>
            <pc:docMk/>
            <pc:sldMk cId="294403478" sldId="344"/>
            <ac:picMk id="6" creationId="{8580B8DA-88C4-4BC3-9843-57E542F9B714}"/>
          </ac:picMkLst>
        </pc:picChg>
      </pc:sldChg>
      <pc:sldChg chg="addSp delSp modSp mod">
        <pc:chgData name="Renzo Agustin Ciampi" userId="1384a18b-cd64-42f4-8377-2dea420185e9" providerId="ADAL" clId="{50253573-B106-410D-BA7E-74EEB7239197}" dt="2020-09-15T18:30:27.669" v="491" actId="27918"/>
        <pc:sldMkLst>
          <pc:docMk/>
          <pc:sldMk cId="2436495007" sldId="345"/>
        </pc:sldMkLst>
        <pc:spChg chg="mod">
          <ac:chgData name="Renzo Agustin Ciampi" userId="1384a18b-cd64-42f4-8377-2dea420185e9" providerId="ADAL" clId="{50253573-B106-410D-BA7E-74EEB7239197}" dt="2020-09-15T18:05:26.486" v="475" actId="20577"/>
          <ac:spMkLst>
            <pc:docMk/>
            <pc:sldMk cId="2436495007" sldId="345"/>
            <ac:spMk id="14" creationId="{79F43255-1981-4520-ADCC-FA0AE6410ED7}"/>
          </ac:spMkLst>
        </pc:spChg>
        <pc:graphicFrameChg chg="del">
          <ac:chgData name="Renzo Agustin Ciampi" userId="1384a18b-cd64-42f4-8377-2dea420185e9" providerId="ADAL" clId="{50253573-B106-410D-BA7E-74EEB7239197}" dt="2020-09-15T18:04:16.474" v="439" actId="478"/>
          <ac:graphicFrameMkLst>
            <pc:docMk/>
            <pc:sldMk cId="2436495007" sldId="345"/>
            <ac:graphicFrameMk id="11" creationId="{A37C7A23-45D5-4381-BEA4-990DBF937455}"/>
          </ac:graphicFrameMkLst>
        </pc:graphicFrameChg>
        <pc:graphicFrameChg chg="add mod">
          <ac:chgData name="Renzo Agustin Ciampi" userId="1384a18b-cd64-42f4-8377-2dea420185e9" providerId="ADAL" clId="{50253573-B106-410D-BA7E-74EEB7239197}" dt="2020-09-15T18:04:47.716" v="453" actId="404"/>
          <ac:graphicFrameMkLst>
            <pc:docMk/>
            <pc:sldMk cId="2436495007" sldId="345"/>
            <ac:graphicFrameMk id="15" creationId="{9639B963-4AB8-42B1-B210-F8FFC6A67698}"/>
          </ac:graphicFrameMkLst>
        </pc:graphicFrameChg>
        <pc:picChg chg="del">
          <ac:chgData name="Renzo Agustin Ciampi" userId="1384a18b-cd64-42f4-8377-2dea420185e9" providerId="ADAL" clId="{50253573-B106-410D-BA7E-74EEB7239197}" dt="2020-09-15T18:01:13.689" v="433" actId="478"/>
          <ac:picMkLst>
            <pc:docMk/>
            <pc:sldMk cId="2436495007" sldId="345"/>
            <ac:picMk id="2" creationId="{6815A710-871F-405B-88AB-26F5C54B1B26}"/>
          </ac:picMkLst>
        </pc:picChg>
        <pc:picChg chg="del">
          <ac:chgData name="Renzo Agustin Ciampi" userId="1384a18b-cd64-42f4-8377-2dea420185e9" providerId="ADAL" clId="{50253573-B106-410D-BA7E-74EEB7239197}" dt="2020-09-15T17:59:32.973" v="429" actId="478"/>
          <ac:picMkLst>
            <pc:docMk/>
            <pc:sldMk cId="2436495007" sldId="345"/>
            <ac:picMk id="3" creationId="{F2AFB3FF-B75B-4A25-A504-4E015D96D4CF}"/>
          </ac:picMkLst>
        </pc:picChg>
        <pc:picChg chg="add mod">
          <ac:chgData name="Renzo Agustin Ciampi" userId="1384a18b-cd64-42f4-8377-2dea420185e9" providerId="ADAL" clId="{50253573-B106-410D-BA7E-74EEB7239197}" dt="2020-09-15T17:59:37.515" v="432" actId="14100"/>
          <ac:picMkLst>
            <pc:docMk/>
            <pc:sldMk cId="2436495007" sldId="345"/>
            <ac:picMk id="5" creationId="{45D859B0-0AB7-463F-B52C-EF7D922444C0}"/>
          </ac:picMkLst>
        </pc:picChg>
        <pc:picChg chg="add mod">
          <ac:chgData name="Renzo Agustin Ciampi" userId="1384a18b-cd64-42f4-8377-2dea420185e9" providerId="ADAL" clId="{50253573-B106-410D-BA7E-74EEB7239197}" dt="2020-09-15T18:01:18.977" v="436" actId="14100"/>
          <ac:picMkLst>
            <pc:docMk/>
            <pc:sldMk cId="2436495007" sldId="345"/>
            <ac:picMk id="7" creationId="{711FD665-37EC-4EB3-936F-347BA8F52313}"/>
          </ac:picMkLst>
        </pc:picChg>
      </pc:sldChg>
      <pc:sldChg chg="addSp delSp modSp add mod">
        <pc:chgData name="Renzo Agustin Ciampi" userId="1384a18b-cd64-42f4-8377-2dea420185e9" providerId="ADAL" clId="{50253573-B106-410D-BA7E-74EEB7239197}" dt="2020-09-21T16:07:30.090" v="800" actId="1076"/>
        <pc:sldMkLst>
          <pc:docMk/>
          <pc:sldMk cId="25580731" sldId="347"/>
        </pc:sldMkLst>
        <pc:spChg chg="add mod">
          <ac:chgData name="Renzo Agustin Ciampi" userId="1384a18b-cd64-42f4-8377-2dea420185e9" providerId="ADAL" clId="{50253573-B106-410D-BA7E-74EEB7239197}" dt="2020-09-15T20:19:21.610" v="597" actId="164"/>
          <ac:spMkLst>
            <pc:docMk/>
            <pc:sldMk cId="25580731" sldId="347"/>
            <ac:spMk id="2" creationId="{67AD16DD-5B8A-47A3-B9E5-721B7B6A46D7}"/>
          </ac:spMkLst>
        </pc:spChg>
        <pc:spChg chg="add mod">
          <ac:chgData name="Renzo Agustin Ciampi" userId="1384a18b-cd64-42f4-8377-2dea420185e9" providerId="ADAL" clId="{50253573-B106-410D-BA7E-74EEB7239197}" dt="2020-09-15T20:19:21.610" v="597" actId="164"/>
          <ac:spMkLst>
            <pc:docMk/>
            <pc:sldMk cId="25580731" sldId="347"/>
            <ac:spMk id="3" creationId="{00887B69-4C29-4AAB-973F-7E1191E2DEAA}"/>
          </ac:spMkLst>
        </pc:spChg>
        <pc:spChg chg="add mod">
          <ac:chgData name="Renzo Agustin Ciampi" userId="1384a18b-cd64-42f4-8377-2dea420185e9" providerId="ADAL" clId="{50253573-B106-410D-BA7E-74EEB7239197}" dt="2020-09-15T20:19:21.610" v="597" actId="164"/>
          <ac:spMkLst>
            <pc:docMk/>
            <pc:sldMk cId="25580731" sldId="347"/>
            <ac:spMk id="4" creationId="{221017B3-6973-41AD-BEF9-F45C4E2C9ECC}"/>
          </ac:spMkLst>
        </pc:spChg>
        <pc:spChg chg="mod">
          <ac:chgData name="Renzo Agustin Ciampi" userId="1384a18b-cd64-42f4-8377-2dea420185e9" providerId="ADAL" clId="{50253573-B106-410D-BA7E-74EEB7239197}" dt="2020-09-15T18:31:20.256" v="511" actId="207"/>
          <ac:spMkLst>
            <pc:docMk/>
            <pc:sldMk cId="25580731" sldId="347"/>
            <ac:spMk id="8" creationId="{B1943F41-18E0-4B07-891B-CAE5D5AF3746}"/>
          </ac:spMkLst>
        </pc:spChg>
        <pc:spChg chg="mod">
          <ac:chgData name="Renzo Agustin Ciampi" userId="1384a18b-cd64-42f4-8377-2dea420185e9" providerId="ADAL" clId="{50253573-B106-410D-BA7E-74EEB7239197}" dt="2020-09-16T12:13:02.649" v="790" actId="20577"/>
          <ac:spMkLst>
            <pc:docMk/>
            <pc:sldMk cId="25580731" sldId="347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50253573-B106-410D-BA7E-74EEB7239197}" dt="2020-09-15T18:31:09.362" v="510" actId="20577"/>
          <ac:spMkLst>
            <pc:docMk/>
            <pc:sldMk cId="25580731" sldId="347"/>
            <ac:spMk id="12" creationId="{220CD4A7-5D94-4013-87C8-5E9700D67010}"/>
          </ac:spMkLst>
        </pc:spChg>
        <pc:spChg chg="mod">
          <ac:chgData name="Renzo Agustin Ciampi" userId="1384a18b-cd64-42f4-8377-2dea420185e9" providerId="ADAL" clId="{50253573-B106-410D-BA7E-74EEB7239197}" dt="2020-09-15T19:55:38.408" v="577" actId="13926"/>
          <ac:spMkLst>
            <pc:docMk/>
            <pc:sldMk cId="25580731" sldId="347"/>
            <ac:spMk id="13" creationId="{1171FB7D-16A5-4161-BE70-7524FD602C2F}"/>
          </ac:spMkLst>
        </pc:spChg>
        <pc:spChg chg="del">
          <ac:chgData name="Renzo Agustin Ciampi" userId="1384a18b-cd64-42f4-8377-2dea420185e9" providerId="ADAL" clId="{50253573-B106-410D-BA7E-74EEB7239197}" dt="2020-09-15T18:38:12.401" v="572" actId="478"/>
          <ac:spMkLst>
            <pc:docMk/>
            <pc:sldMk cId="25580731" sldId="347"/>
            <ac:spMk id="14" creationId="{79F43255-1981-4520-ADCC-FA0AE6410ED7}"/>
          </ac:spMkLst>
        </pc:spChg>
        <pc:spChg chg="mod">
          <ac:chgData name="Renzo Agustin Ciampi" userId="1384a18b-cd64-42f4-8377-2dea420185e9" providerId="ADAL" clId="{50253573-B106-410D-BA7E-74EEB7239197}" dt="2020-09-15T19:55:38.408" v="577" actId="13926"/>
          <ac:spMkLst>
            <pc:docMk/>
            <pc:sldMk cId="25580731" sldId="347"/>
            <ac:spMk id="16" creationId="{E833108F-40BC-4C14-B6F7-A24D74F3F642}"/>
          </ac:spMkLst>
        </pc:spChg>
        <pc:spChg chg="mod">
          <ac:chgData name="Renzo Agustin Ciampi" userId="1384a18b-cd64-42f4-8377-2dea420185e9" providerId="ADAL" clId="{50253573-B106-410D-BA7E-74EEB7239197}" dt="2020-09-15T18:38:03.758" v="569" actId="20577"/>
          <ac:spMkLst>
            <pc:docMk/>
            <pc:sldMk cId="25580731" sldId="347"/>
            <ac:spMk id="17" creationId="{BA18710E-7699-423F-9533-F358DA838689}"/>
          </ac:spMkLst>
        </pc:spChg>
        <pc:grpChg chg="add mod">
          <ac:chgData name="Renzo Agustin Ciampi" userId="1384a18b-cd64-42f4-8377-2dea420185e9" providerId="ADAL" clId="{50253573-B106-410D-BA7E-74EEB7239197}" dt="2020-09-16T12:10:17.461" v="604" actId="1076"/>
          <ac:grpSpMkLst>
            <pc:docMk/>
            <pc:sldMk cId="25580731" sldId="347"/>
            <ac:grpSpMk id="6" creationId="{E2789FF3-E3CA-4452-A6BD-4864A68AC20A}"/>
          </ac:grpSpMkLst>
        </pc:grpChg>
        <pc:grpChg chg="add mod ord">
          <ac:chgData name="Renzo Agustin Ciampi" userId="1384a18b-cd64-42f4-8377-2dea420185e9" providerId="ADAL" clId="{50253573-B106-410D-BA7E-74EEB7239197}" dt="2020-09-16T12:18:17.110" v="793" actId="1076"/>
          <ac:grpSpMkLst>
            <pc:docMk/>
            <pc:sldMk cId="25580731" sldId="347"/>
            <ac:grpSpMk id="11" creationId="{AF032E25-B7CC-42A1-99A6-8E8840C58FB0}"/>
          </ac:grpSpMkLst>
        </pc:grpChg>
        <pc:graphicFrameChg chg="del">
          <ac:chgData name="Renzo Agustin Ciampi" userId="1384a18b-cd64-42f4-8377-2dea420185e9" providerId="ADAL" clId="{50253573-B106-410D-BA7E-74EEB7239197}" dt="2020-09-15T18:38:14.025" v="573" actId="478"/>
          <ac:graphicFrameMkLst>
            <pc:docMk/>
            <pc:sldMk cId="25580731" sldId="347"/>
            <ac:graphicFrameMk id="15" creationId="{9639B963-4AB8-42B1-B210-F8FFC6A67698}"/>
          </ac:graphicFrameMkLst>
        </pc:graphicFrameChg>
        <pc:picChg chg="del">
          <ac:chgData name="Renzo Agustin Ciampi" userId="1384a18b-cd64-42f4-8377-2dea420185e9" providerId="ADAL" clId="{50253573-B106-410D-BA7E-74EEB7239197}" dt="2020-09-15T18:38:09.801" v="570" actId="478"/>
          <ac:picMkLst>
            <pc:docMk/>
            <pc:sldMk cId="25580731" sldId="347"/>
            <ac:picMk id="5" creationId="{45D859B0-0AB7-463F-B52C-EF7D922444C0}"/>
          </ac:picMkLst>
        </pc:picChg>
        <pc:picChg chg="del">
          <ac:chgData name="Renzo Agustin Ciampi" userId="1384a18b-cd64-42f4-8377-2dea420185e9" providerId="ADAL" clId="{50253573-B106-410D-BA7E-74EEB7239197}" dt="2020-09-15T18:38:11.332" v="571" actId="478"/>
          <ac:picMkLst>
            <pc:docMk/>
            <pc:sldMk cId="25580731" sldId="347"/>
            <ac:picMk id="7" creationId="{711FD665-37EC-4EB3-936F-347BA8F52313}"/>
          </ac:picMkLst>
        </pc:picChg>
        <pc:picChg chg="add mod">
          <ac:chgData name="Renzo Agustin Ciampi" userId="1384a18b-cd64-42f4-8377-2dea420185e9" providerId="ADAL" clId="{50253573-B106-410D-BA7E-74EEB7239197}" dt="2020-09-16T12:12:29.243" v="723" actId="14100"/>
          <ac:picMkLst>
            <pc:docMk/>
            <pc:sldMk cId="25580731" sldId="347"/>
            <ac:picMk id="7" creationId="{BC84A846-387D-455E-8671-8170B73942C8}"/>
          </ac:picMkLst>
        </pc:picChg>
        <pc:picChg chg="add del mod">
          <ac:chgData name="Renzo Agustin Ciampi" userId="1384a18b-cd64-42f4-8377-2dea420185e9" providerId="ADAL" clId="{50253573-B106-410D-BA7E-74EEB7239197}" dt="2020-09-21T16:03:27.313" v="796" actId="478"/>
          <ac:picMkLst>
            <pc:docMk/>
            <pc:sldMk cId="25580731" sldId="347"/>
            <ac:picMk id="9" creationId="{DB13BDFE-1FB3-4A20-B020-D16872600D42}"/>
          </ac:picMkLst>
        </pc:picChg>
        <pc:picChg chg="add mod">
          <ac:chgData name="Renzo Agustin Ciampi" userId="1384a18b-cd64-42f4-8377-2dea420185e9" providerId="ADAL" clId="{50253573-B106-410D-BA7E-74EEB7239197}" dt="2020-09-21T16:03:49.523" v="798" actId="1076"/>
          <ac:picMkLst>
            <pc:docMk/>
            <pc:sldMk cId="25580731" sldId="347"/>
            <ac:picMk id="15" creationId="{C43BD80B-86CC-489C-9F8D-5F937AD96E1C}"/>
          </ac:picMkLst>
        </pc:picChg>
        <pc:picChg chg="add mod">
          <ac:chgData name="Renzo Agustin Ciampi" userId="1384a18b-cd64-42f4-8377-2dea420185e9" providerId="ADAL" clId="{50253573-B106-410D-BA7E-74EEB7239197}" dt="2020-09-21T16:07:30.090" v="800" actId="1076"/>
          <ac:picMkLst>
            <pc:docMk/>
            <pc:sldMk cId="25580731" sldId="347"/>
            <ac:picMk id="19" creationId="{BF3EABE0-871E-49EB-952D-9EB5E9E82659}"/>
          </ac:picMkLst>
        </pc:picChg>
      </pc:sldChg>
    </pc:docChg>
  </pc:docChgLst>
  <pc:docChgLst>
    <pc:chgData name="Renzo Agustin Ciampi" userId="1384a18b-cd64-42f4-8377-2dea420185e9" providerId="ADAL" clId="{847C208B-B4AF-429B-A1F8-41675BB5741F}"/>
    <pc:docChg chg="custSel addSld modSld">
      <pc:chgData name="Renzo Agustin Ciampi" userId="1384a18b-cd64-42f4-8377-2dea420185e9" providerId="ADAL" clId="{847C208B-B4AF-429B-A1F8-41675BB5741F}" dt="2021-11-29T11:48:38.232" v="63" actId="14100"/>
      <pc:docMkLst>
        <pc:docMk/>
      </pc:docMkLst>
      <pc:sldChg chg="addSp delSp modSp mod">
        <pc:chgData name="Renzo Agustin Ciampi" userId="1384a18b-cd64-42f4-8377-2dea420185e9" providerId="ADAL" clId="{847C208B-B4AF-429B-A1F8-41675BB5741F}" dt="2021-11-29T11:48:38.232" v="63" actId="14100"/>
        <pc:sldMkLst>
          <pc:docMk/>
          <pc:sldMk cId="2271066821" sldId="342"/>
        </pc:sldMkLst>
        <pc:picChg chg="add mod">
          <ac:chgData name="Renzo Agustin Ciampi" userId="1384a18b-cd64-42f4-8377-2dea420185e9" providerId="ADAL" clId="{847C208B-B4AF-429B-A1F8-41675BB5741F}" dt="2021-11-29T11:48:38.232" v="63" actId="14100"/>
          <ac:picMkLst>
            <pc:docMk/>
            <pc:sldMk cId="2271066821" sldId="342"/>
            <ac:picMk id="3" creationId="{1081F4A2-0851-4830-B302-DEF4660EA5A3}"/>
          </ac:picMkLst>
        </pc:picChg>
        <pc:picChg chg="del">
          <ac:chgData name="Renzo Agustin Ciampi" userId="1384a18b-cd64-42f4-8377-2dea420185e9" providerId="ADAL" clId="{847C208B-B4AF-429B-A1F8-41675BB5741F}" dt="2021-11-29T11:48:20.303" v="58" actId="478"/>
          <ac:picMkLst>
            <pc:docMk/>
            <pc:sldMk cId="2271066821" sldId="342"/>
            <ac:picMk id="7" creationId="{9842B517-2B40-4096-88F4-35831B0230CC}"/>
          </ac:picMkLst>
        </pc:picChg>
      </pc:sldChg>
      <pc:sldChg chg="addSp delSp modSp add mod">
        <pc:chgData name="Renzo Agustin Ciampi" userId="1384a18b-cd64-42f4-8377-2dea420185e9" providerId="ADAL" clId="{847C208B-B4AF-429B-A1F8-41675BB5741F}" dt="2021-11-26T13:40:35.737" v="14" actId="14100"/>
        <pc:sldMkLst>
          <pc:docMk/>
          <pc:sldMk cId="3088613665" sldId="346"/>
        </pc:sldMkLst>
        <pc:picChg chg="del">
          <ac:chgData name="Renzo Agustin Ciampi" userId="1384a18b-cd64-42f4-8377-2dea420185e9" providerId="ADAL" clId="{847C208B-B4AF-429B-A1F8-41675BB5741F}" dt="2021-11-26T13:39:24.526" v="1" actId="478"/>
          <ac:picMkLst>
            <pc:docMk/>
            <pc:sldMk cId="3088613665" sldId="346"/>
            <ac:picMk id="3" creationId="{5D93CD1C-29FD-4985-9EFA-7B2C41738FDD}"/>
          </ac:picMkLst>
        </pc:picChg>
        <pc:picChg chg="add mod ord">
          <ac:chgData name="Renzo Agustin Ciampi" userId="1384a18b-cd64-42f4-8377-2dea420185e9" providerId="ADAL" clId="{847C208B-B4AF-429B-A1F8-41675BB5741F}" dt="2021-11-26T13:39:54.632" v="8" actId="14100"/>
          <ac:picMkLst>
            <pc:docMk/>
            <pc:sldMk cId="3088613665" sldId="346"/>
            <ac:picMk id="4" creationId="{42660058-1FEB-4D95-86F8-99854BE9D713}"/>
          </ac:picMkLst>
        </pc:picChg>
        <pc:picChg chg="del">
          <ac:chgData name="Renzo Agustin Ciampi" userId="1384a18b-cd64-42f4-8377-2dea420185e9" providerId="ADAL" clId="{847C208B-B4AF-429B-A1F8-41675BB5741F}" dt="2021-11-26T13:39:59.424" v="9" actId="478"/>
          <ac:picMkLst>
            <pc:docMk/>
            <pc:sldMk cId="3088613665" sldId="346"/>
            <ac:picMk id="6" creationId="{2E3B4407-879A-40D6-B0F8-5E2D7892D2ED}"/>
          </ac:picMkLst>
        </pc:picChg>
        <pc:picChg chg="add mod">
          <ac:chgData name="Renzo Agustin Ciampi" userId="1384a18b-cd64-42f4-8377-2dea420185e9" providerId="ADAL" clId="{847C208B-B4AF-429B-A1F8-41675BB5741F}" dt="2021-11-26T13:40:35.737" v="14" actId="14100"/>
          <ac:picMkLst>
            <pc:docMk/>
            <pc:sldMk cId="3088613665" sldId="346"/>
            <ac:picMk id="7" creationId="{B9F481B4-FBE7-4BB5-9574-9D9829D92732}"/>
          </ac:picMkLst>
        </pc:picChg>
      </pc:sldChg>
      <pc:sldChg chg="addSp delSp modSp add mod">
        <pc:chgData name="Renzo Agustin Ciampi" userId="1384a18b-cd64-42f4-8377-2dea420185e9" providerId="ADAL" clId="{847C208B-B4AF-429B-A1F8-41675BB5741F}" dt="2021-11-26T14:24:28.912" v="57" actId="20577"/>
        <pc:sldMkLst>
          <pc:docMk/>
          <pc:sldMk cId="3835442897" sldId="347"/>
        </pc:sldMkLst>
        <pc:spChg chg="mod">
          <ac:chgData name="Renzo Agustin Ciampi" userId="1384a18b-cd64-42f4-8377-2dea420185e9" providerId="ADAL" clId="{847C208B-B4AF-429B-A1F8-41675BB5741F}" dt="2021-11-26T14:24:28.912" v="57" actId="20577"/>
          <ac:spMkLst>
            <pc:docMk/>
            <pc:sldMk cId="3835442897" sldId="347"/>
            <ac:spMk id="16" creationId="{755F3E41-2981-4B96-B863-03553CA1256E}"/>
          </ac:spMkLst>
        </pc:spChg>
        <pc:picChg chg="del">
          <ac:chgData name="Renzo Agustin Ciampi" userId="1384a18b-cd64-42f4-8377-2dea420185e9" providerId="ADAL" clId="{847C208B-B4AF-429B-A1F8-41675BB5741F}" dt="2021-11-26T13:41:08.032" v="15" actId="478"/>
          <ac:picMkLst>
            <pc:docMk/>
            <pc:sldMk cId="3835442897" sldId="347"/>
            <ac:picMk id="3" creationId="{7EBE4456-57B1-4490-BE63-30A0C8D14FE2}"/>
          </ac:picMkLst>
        </pc:picChg>
        <pc:picChg chg="add mod">
          <ac:chgData name="Renzo Agustin Ciampi" userId="1384a18b-cd64-42f4-8377-2dea420185e9" providerId="ADAL" clId="{847C208B-B4AF-429B-A1F8-41675BB5741F}" dt="2021-11-26T13:42:41.720" v="19" actId="1076"/>
          <ac:picMkLst>
            <pc:docMk/>
            <pc:sldMk cId="3835442897" sldId="347"/>
            <ac:picMk id="4" creationId="{D34EC02E-9D23-4FBA-A8D1-0F61CDF2313A}"/>
          </ac:picMkLst>
        </pc:picChg>
      </pc:sldChg>
    </pc:docChg>
  </pc:docChgLst>
  <pc:docChgLst>
    <pc:chgData name="Federico Augusto Vilar" userId="3e4c77de-3bcd-45ca-b498-49a12dabf02b" providerId="ADAL" clId="{BC3FA0B2-145F-422E-B074-778730825005}"/>
    <pc:docChg chg="undo custSel modSld">
      <pc:chgData name="Federico Augusto Vilar" userId="3e4c77de-3bcd-45ca-b498-49a12dabf02b" providerId="ADAL" clId="{BC3FA0B2-145F-422E-B074-778730825005}" dt="2020-07-20T19:48:15.734" v="219" actId="20577"/>
      <pc:docMkLst>
        <pc:docMk/>
      </pc:docMkLst>
      <pc:sldChg chg="modSp mod">
        <pc:chgData name="Federico Augusto Vilar" userId="3e4c77de-3bcd-45ca-b498-49a12dabf02b" providerId="ADAL" clId="{BC3FA0B2-145F-422E-B074-778730825005}" dt="2020-07-20T14:13:23.361" v="116" actId="2711"/>
        <pc:sldMkLst>
          <pc:docMk/>
          <pc:sldMk cId="3427957972" sldId="299"/>
        </pc:sldMkLst>
        <pc:spChg chg="mod">
          <ac:chgData name="Federico Augusto Vilar" userId="3e4c77de-3bcd-45ca-b498-49a12dabf02b" providerId="ADAL" clId="{BC3FA0B2-145F-422E-B074-778730825005}" dt="2020-07-20T14:13:23.361" v="116" actId="2711"/>
          <ac:spMkLst>
            <pc:docMk/>
            <pc:sldMk cId="3427957972" sldId="299"/>
            <ac:spMk id="40" creationId="{0F9EDFEB-1BD0-4D05-B424-CC9EA548E744}"/>
          </ac:spMkLst>
        </pc:spChg>
        <pc:spChg chg="mod">
          <ac:chgData name="Federico Augusto Vilar" userId="3e4c77de-3bcd-45ca-b498-49a12dabf02b" providerId="ADAL" clId="{BC3FA0B2-145F-422E-B074-778730825005}" dt="2020-07-20T14:10:27.025" v="79" actId="20577"/>
          <ac:spMkLst>
            <pc:docMk/>
            <pc:sldMk cId="3427957972" sldId="299"/>
            <ac:spMk id="47" creationId="{7AA4B0A2-85C5-481A-B6F0-91BAC2B09ABE}"/>
          </ac:spMkLst>
        </pc:spChg>
        <pc:spChg chg="mod">
          <ac:chgData name="Federico Augusto Vilar" userId="3e4c77de-3bcd-45ca-b498-49a12dabf02b" providerId="ADAL" clId="{BC3FA0B2-145F-422E-B074-778730825005}" dt="2020-07-20T14:10:08.215" v="77" actId="20577"/>
          <ac:spMkLst>
            <pc:docMk/>
            <pc:sldMk cId="3427957972" sldId="299"/>
            <ac:spMk id="48" creationId="{4D707360-7134-4BF4-B4EB-A9BFE9FA261B}"/>
          </ac:spMkLst>
        </pc:spChg>
        <pc:spChg chg="mod">
          <ac:chgData name="Federico Augusto Vilar" userId="3e4c77de-3bcd-45ca-b498-49a12dabf02b" providerId="ADAL" clId="{BC3FA0B2-145F-422E-B074-778730825005}" dt="2020-07-20T14:10:30.751" v="81" actId="20577"/>
          <ac:spMkLst>
            <pc:docMk/>
            <pc:sldMk cId="3427957972" sldId="299"/>
            <ac:spMk id="50" creationId="{1CA92AE5-4977-4C81-8E13-936BE6D28454}"/>
          </ac:spMkLst>
        </pc:spChg>
        <pc:spChg chg="mod">
          <ac:chgData name="Federico Augusto Vilar" userId="3e4c77de-3bcd-45ca-b498-49a12dabf02b" providerId="ADAL" clId="{BC3FA0B2-145F-422E-B074-778730825005}" dt="2020-07-20T14:10:48.068" v="88" actId="20577"/>
          <ac:spMkLst>
            <pc:docMk/>
            <pc:sldMk cId="3427957972" sldId="299"/>
            <ac:spMk id="53" creationId="{FC627F68-2FBB-401A-B955-F79ACBE1ED24}"/>
          </ac:spMkLst>
        </pc:spChg>
        <pc:spChg chg="mod">
          <ac:chgData name="Federico Augusto Vilar" userId="3e4c77de-3bcd-45ca-b498-49a12dabf02b" providerId="ADAL" clId="{BC3FA0B2-145F-422E-B074-778730825005}" dt="2020-07-20T14:11:08.922" v="103" actId="20577"/>
          <ac:spMkLst>
            <pc:docMk/>
            <pc:sldMk cId="3427957972" sldId="299"/>
            <ac:spMk id="54" creationId="{6D3276C0-8F06-431F-BCA5-6A603C8FAA41}"/>
          </ac:spMkLst>
        </pc:spChg>
      </pc:sldChg>
      <pc:sldChg chg="addSp delSp modSp mod">
        <pc:chgData name="Federico Augusto Vilar" userId="3e4c77de-3bcd-45ca-b498-49a12dabf02b" providerId="ADAL" clId="{BC3FA0B2-145F-422E-B074-778730825005}" dt="2020-07-20T14:31:44.763" v="218" actId="1036"/>
        <pc:sldMkLst>
          <pc:docMk/>
          <pc:sldMk cId="3516071632" sldId="337"/>
        </pc:sldMkLst>
        <pc:spChg chg="mod">
          <ac:chgData name="Federico Augusto Vilar" userId="3e4c77de-3bcd-45ca-b498-49a12dabf02b" providerId="ADAL" clId="{BC3FA0B2-145F-422E-B074-778730825005}" dt="2020-07-20T14:31:44.763" v="218" actId="1036"/>
          <ac:spMkLst>
            <pc:docMk/>
            <pc:sldMk cId="3516071632" sldId="337"/>
            <ac:spMk id="5" creationId="{E2C559B9-D98C-4A53-B487-921BAB20C290}"/>
          </ac:spMkLst>
        </pc:spChg>
        <pc:spChg chg="mod">
          <ac:chgData name="Federico Augusto Vilar" userId="3e4c77de-3bcd-45ca-b498-49a12dabf02b" providerId="ADAL" clId="{BC3FA0B2-145F-422E-B074-778730825005}" dt="2020-07-20T14:31:39.653" v="211" actId="1036"/>
          <ac:spMkLst>
            <pc:docMk/>
            <pc:sldMk cId="3516071632" sldId="337"/>
            <ac:spMk id="6" creationId="{2FA9F188-90E6-40A2-9335-DDFC6839B870}"/>
          </ac:spMkLst>
        </pc:spChg>
        <pc:picChg chg="mod">
          <ac:chgData name="Federico Augusto Vilar" userId="3e4c77de-3bcd-45ca-b498-49a12dabf02b" providerId="ADAL" clId="{BC3FA0B2-145F-422E-B074-778730825005}" dt="2020-07-20T14:09:16.431" v="10" actId="1076"/>
          <ac:picMkLst>
            <pc:docMk/>
            <pc:sldMk cId="3516071632" sldId="337"/>
            <ac:picMk id="3" creationId="{4AD60ACE-E610-4E1A-823E-C80BB379EB0E}"/>
          </ac:picMkLst>
        </pc:picChg>
        <pc:picChg chg="add mod">
          <ac:chgData name="Federico Augusto Vilar" userId="3e4c77de-3bcd-45ca-b498-49a12dabf02b" providerId="ADAL" clId="{BC3FA0B2-145F-422E-B074-778730825005}" dt="2020-07-20T14:09:39.577" v="76" actId="1038"/>
          <ac:picMkLst>
            <pc:docMk/>
            <pc:sldMk cId="3516071632" sldId="337"/>
            <ac:picMk id="7" creationId="{CCE1971B-5BB0-45D8-A233-8C362475FBEA}"/>
          </ac:picMkLst>
        </pc:picChg>
        <pc:picChg chg="del">
          <ac:chgData name="Federico Augusto Vilar" userId="3e4c77de-3bcd-45ca-b498-49a12dabf02b" providerId="ADAL" clId="{BC3FA0B2-145F-422E-B074-778730825005}" dt="2020-07-20T14:07:50.127" v="0" actId="478"/>
          <ac:picMkLst>
            <pc:docMk/>
            <pc:sldMk cId="3516071632" sldId="337"/>
            <ac:picMk id="16" creationId="{85911E75-A0A7-4475-BA19-FF0A9A394D04}"/>
          </ac:picMkLst>
        </pc:picChg>
      </pc:sldChg>
      <pc:sldChg chg="modSp mod">
        <pc:chgData name="Federico Augusto Vilar" userId="3e4c77de-3bcd-45ca-b498-49a12dabf02b" providerId="ADAL" clId="{BC3FA0B2-145F-422E-B074-778730825005}" dt="2020-07-20T14:13:32.715" v="117" actId="2711"/>
        <pc:sldMkLst>
          <pc:docMk/>
          <pc:sldMk cId="1680939394" sldId="338"/>
        </pc:sldMkLst>
        <pc:spChg chg="mod">
          <ac:chgData name="Federico Augusto Vilar" userId="3e4c77de-3bcd-45ca-b498-49a12dabf02b" providerId="ADAL" clId="{BC3FA0B2-145F-422E-B074-778730825005}" dt="2020-07-20T14:13:32.715" v="117" actId="2711"/>
          <ac:spMkLst>
            <pc:docMk/>
            <pc:sldMk cId="1680939394" sldId="338"/>
            <ac:spMk id="40" creationId="{0F9EDFEB-1BD0-4D05-B424-CC9EA548E744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12:51.610" v="113" actId="14100"/>
        <pc:sldMkLst>
          <pc:docMk/>
          <pc:sldMk cId="1957421464" sldId="339"/>
        </pc:sldMkLst>
        <pc:spChg chg="mod">
          <ac:chgData name="Federico Augusto Vilar" userId="3e4c77de-3bcd-45ca-b498-49a12dabf02b" providerId="ADAL" clId="{BC3FA0B2-145F-422E-B074-778730825005}" dt="2020-07-20T14:12:51.610" v="113" actId="14100"/>
          <ac:spMkLst>
            <pc:docMk/>
            <pc:sldMk cId="1957421464" sldId="339"/>
            <ac:spMk id="14" creationId="{62E33933-3480-4602-B560-29DD6F04C64C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17:55.359" v="132" actId="20577"/>
        <pc:sldMkLst>
          <pc:docMk/>
          <pc:sldMk cId="3467669466" sldId="340"/>
        </pc:sldMkLst>
        <pc:spChg chg="mod">
          <ac:chgData name="Federico Augusto Vilar" userId="3e4c77de-3bcd-45ca-b498-49a12dabf02b" providerId="ADAL" clId="{BC3FA0B2-145F-422E-B074-778730825005}" dt="2020-07-20T14:13:51.351" v="120" actId="12788"/>
          <ac:spMkLst>
            <pc:docMk/>
            <pc:sldMk cId="3467669466" sldId="340"/>
            <ac:spMk id="11" creationId="{F8EF9226-5267-4315-9BC4-42240AA13E13}"/>
          </ac:spMkLst>
        </pc:spChg>
        <pc:spChg chg="mod">
          <ac:chgData name="Federico Augusto Vilar" userId="3e4c77de-3bcd-45ca-b498-49a12dabf02b" providerId="ADAL" clId="{BC3FA0B2-145F-422E-B074-778730825005}" dt="2020-07-20T14:17:55.359" v="132" actId="20577"/>
          <ac:spMkLst>
            <pc:docMk/>
            <pc:sldMk cId="3467669466" sldId="340"/>
            <ac:spMk id="14" creationId="{8378271B-8753-4A10-A456-C64FF1CF0B30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18:51.574" v="137" actId="20577"/>
        <pc:sldMkLst>
          <pc:docMk/>
          <pc:sldMk cId="1061219527" sldId="341"/>
        </pc:sldMkLst>
        <pc:spChg chg="mod">
          <ac:chgData name="Federico Augusto Vilar" userId="3e4c77de-3bcd-45ca-b498-49a12dabf02b" providerId="ADAL" clId="{BC3FA0B2-145F-422E-B074-778730825005}" dt="2020-07-20T14:18:51.574" v="137" actId="20577"/>
          <ac:spMkLst>
            <pc:docMk/>
            <pc:sldMk cId="1061219527" sldId="341"/>
            <ac:spMk id="10" creationId="{5FC3EDCF-C53B-42E0-8E8E-3899E9560F7D}"/>
          </ac:spMkLst>
        </pc:spChg>
        <pc:spChg chg="mod">
          <ac:chgData name="Federico Augusto Vilar" userId="3e4c77de-3bcd-45ca-b498-49a12dabf02b" providerId="ADAL" clId="{BC3FA0B2-145F-422E-B074-778730825005}" dt="2020-07-20T14:18:25.586" v="133" actId="2711"/>
          <ac:spMkLst>
            <pc:docMk/>
            <pc:sldMk cId="1061219527" sldId="341"/>
            <ac:spMk id="12" creationId="{220CD4A7-5D94-4013-87C8-5E9700D67010}"/>
          </ac:spMkLst>
        </pc:spChg>
        <pc:spChg chg="mod">
          <ac:chgData name="Federico Augusto Vilar" userId="3e4c77de-3bcd-45ca-b498-49a12dabf02b" providerId="ADAL" clId="{BC3FA0B2-145F-422E-B074-778730825005}" dt="2020-07-20T14:18:25.586" v="133" actId="2711"/>
          <ac:spMkLst>
            <pc:docMk/>
            <pc:sldMk cId="1061219527" sldId="341"/>
            <ac:spMk id="17" creationId="{BA18710E-7699-423F-9533-F358DA838689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24:24.691" v="138" actId="2711"/>
        <pc:sldMkLst>
          <pc:docMk/>
          <pc:sldMk cId="2271066821" sldId="342"/>
        </pc:sldMkLst>
        <pc:spChg chg="mod">
          <ac:chgData name="Federico Augusto Vilar" userId="3e4c77de-3bcd-45ca-b498-49a12dabf02b" providerId="ADAL" clId="{BC3FA0B2-145F-422E-B074-778730825005}" dt="2020-07-20T14:24:24.691" v="138" actId="2711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Federico Augusto Vilar" userId="3e4c77de-3bcd-45ca-b498-49a12dabf02b" providerId="ADAL" clId="{BC3FA0B2-145F-422E-B074-778730825005}" dt="2020-07-20T14:24:24.691" v="138" actId="2711"/>
          <ac:spMkLst>
            <pc:docMk/>
            <pc:sldMk cId="2271066821" sldId="342"/>
            <ac:spMk id="12" creationId="{220CD4A7-5D94-4013-87C8-5E9700D67010}"/>
          </ac:spMkLst>
        </pc:spChg>
        <pc:spChg chg="mod">
          <ac:chgData name="Federico Augusto Vilar" userId="3e4c77de-3bcd-45ca-b498-49a12dabf02b" providerId="ADAL" clId="{BC3FA0B2-145F-422E-B074-778730825005}" dt="2020-07-20T14:24:24.691" v="138" actId="2711"/>
          <ac:spMkLst>
            <pc:docMk/>
            <pc:sldMk cId="2271066821" sldId="342"/>
            <ac:spMk id="17" creationId="{BA18710E-7699-423F-9533-F358DA838689}"/>
          </ac:spMkLst>
        </pc:spChg>
      </pc:sldChg>
      <pc:sldChg chg="modSp mod">
        <pc:chgData name="Federico Augusto Vilar" userId="3e4c77de-3bcd-45ca-b498-49a12dabf02b" providerId="ADAL" clId="{BC3FA0B2-145F-422E-B074-778730825005}" dt="2020-07-20T19:48:15.734" v="219" actId="20577"/>
        <pc:sldMkLst>
          <pc:docMk/>
          <pc:sldMk cId="3240713180" sldId="343"/>
        </pc:sldMkLst>
        <pc:spChg chg="mod">
          <ac:chgData name="Federico Augusto Vilar" userId="3e4c77de-3bcd-45ca-b498-49a12dabf02b" providerId="ADAL" clId="{BC3FA0B2-145F-422E-B074-778730825005}" dt="2020-07-20T19:48:15.734" v="219" actId="20577"/>
          <ac:spMkLst>
            <pc:docMk/>
            <pc:sldMk cId="3240713180" sldId="343"/>
            <ac:spMk id="10" creationId="{5FC3EDCF-C53B-42E0-8E8E-3899E9560F7D}"/>
          </ac:spMkLst>
        </pc:spChg>
        <pc:spChg chg="mod">
          <ac:chgData name="Federico Augusto Vilar" userId="3e4c77de-3bcd-45ca-b498-49a12dabf02b" providerId="ADAL" clId="{BC3FA0B2-145F-422E-B074-778730825005}" dt="2020-07-20T14:29:23.062" v="195" actId="1036"/>
          <ac:spMkLst>
            <pc:docMk/>
            <pc:sldMk cId="3240713180" sldId="343"/>
            <ac:spMk id="12" creationId="{220CD4A7-5D94-4013-87C8-5E9700D67010}"/>
          </ac:spMkLst>
        </pc:spChg>
        <pc:spChg chg="mod">
          <ac:chgData name="Federico Augusto Vilar" userId="3e4c77de-3bcd-45ca-b498-49a12dabf02b" providerId="ADAL" clId="{BC3FA0B2-145F-422E-B074-778730825005}" dt="2020-07-20T14:29:14.297" v="159" actId="1036"/>
          <ac:spMkLst>
            <pc:docMk/>
            <pc:sldMk cId="3240713180" sldId="343"/>
            <ac:spMk id="17" creationId="{BA18710E-7699-423F-9533-F358DA838689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28:15.168" v="140" actId="12788"/>
        <pc:sldMkLst>
          <pc:docMk/>
          <pc:sldMk cId="294403478" sldId="344"/>
        </pc:sldMkLst>
        <pc:spChg chg="mod">
          <ac:chgData name="Federico Augusto Vilar" userId="3e4c77de-3bcd-45ca-b498-49a12dabf02b" providerId="ADAL" clId="{BC3FA0B2-145F-422E-B074-778730825005}" dt="2020-07-20T14:28:15.168" v="140" actId="12788"/>
          <ac:spMkLst>
            <pc:docMk/>
            <pc:sldMk cId="294403478" sldId="344"/>
            <ac:spMk id="11" creationId="{F8EF9226-5267-4315-9BC4-42240AA13E13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29:47.936" v="196" actId="2711"/>
        <pc:sldMkLst>
          <pc:docMk/>
          <pc:sldMk cId="2436495007" sldId="345"/>
        </pc:sldMkLst>
        <pc:spChg chg="mod">
          <ac:chgData name="Federico Augusto Vilar" userId="3e4c77de-3bcd-45ca-b498-49a12dabf02b" providerId="ADAL" clId="{BC3FA0B2-145F-422E-B074-778730825005}" dt="2020-07-20T14:29:47.936" v="196" actId="2711"/>
          <ac:spMkLst>
            <pc:docMk/>
            <pc:sldMk cId="2436495007" sldId="345"/>
            <ac:spMk id="10" creationId="{5FC3EDCF-C53B-42E0-8E8E-3899E9560F7D}"/>
          </ac:spMkLst>
        </pc:spChg>
        <pc:spChg chg="mod">
          <ac:chgData name="Federico Augusto Vilar" userId="3e4c77de-3bcd-45ca-b498-49a12dabf02b" providerId="ADAL" clId="{BC3FA0B2-145F-422E-B074-778730825005}" dt="2020-07-20T14:29:47.936" v="196" actId="2711"/>
          <ac:spMkLst>
            <pc:docMk/>
            <pc:sldMk cId="2436495007" sldId="345"/>
            <ac:spMk id="12" creationId="{220CD4A7-5D94-4013-87C8-5E9700D67010}"/>
          </ac:spMkLst>
        </pc:spChg>
        <pc:spChg chg="mod">
          <ac:chgData name="Federico Augusto Vilar" userId="3e4c77de-3bcd-45ca-b498-49a12dabf02b" providerId="ADAL" clId="{BC3FA0B2-145F-422E-B074-778730825005}" dt="2020-07-20T14:29:47.936" v="196" actId="2711"/>
          <ac:spMkLst>
            <pc:docMk/>
            <pc:sldMk cId="2436495007" sldId="345"/>
            <ac:spMk id="13" creationId="{2DC0770B-4286-442D-A45B-CACDD81ACAE7}"/>
          </ac:spMkLst>
        </pc:spChg>
        <pc:spChg chg="mod">
          <ac:chgData name="Federico Augusto Vilar" userId="3e4c77de-3bcd-45ca-b498-49a12dabf02b" providerId="ADAL" clId="{BC3FA0B2-145F-422E-B074-778730825005}" dt="2020-07-20T14:29:47.936" v="196" actId="2711"/>
          <ac:spMkLst>
            <pc:docMk/>
            <pc:sldMk cId="2436495007" sldId="345"/>
            <ac:spMk id="17" creationId="{BA18710E-7699-423F-9533-F358DA838689}"/>
          </ac:spMkLst>
        </pc:spChg>
      </pc:sldChg>
      <pc:sldChg chg="modSp mod">
        <pc:chgData name="Federico Augusto Vilar" userId="3e4c77de-3bcd-45ca-b498-49a12dabf02b" providerId="ADAL" clId="{BC3FA0B2-145F-422E-B074-778730825005}" dt="2020-07-20T14:30:44.622" v="204" actId="20577"/>
        <pc:sldMkLst>
          <pc:docMk/>
          <pc:sldMk cId="3088613665" sldId="346"/>
        </pc:sldMkLst>
        <pc:spChg chg="mod">
          <ac:chgData name="Federico Augusto Vilar" userId="3e4c77de-3bcd-45ca-b498-49a12dabf02b" providerId="ADAL" clId="{BC3FA0B2-145F-422E-B074-778730825005}" dt="2020-07-20T14:30:27" v="199" actId="12788"/>
          <ac:spMkLst>
            <pc:docMk/>
            <pc:sldMk cId="3088613665" sldId="346"/>
            <ac:spMk id="11" creationId="{F8EF9226-5267-4315-9BC4-42240AA13E13}"/>
          </ac:spMkLst>
        </pc:spChg>
        <pc:spChg chg="mod">
          <ac:chgData name="Federico Augusto Vilar" userId="3e4c77de-3bcd-45ca-b498-49a12dabf02b" providerId="ADAL" clId="{BC3FA0B2-145F-422E-B074-778730825005}" dt="2020-07-20T14:30:44.622" v="204" actId="20577"/>
          <ac:spMkLst>
            <pc:docMk/>
            <pc:sldMk cId="3088613665" sldId="346"/>
            <ac:spMk id="16" creationId="{755F3E41-2981-4B96-B863-03553CA1256E}"/>
          </ac:spMkLst>
        </pc:spChg>
      </pc:sldChg>
    </pc:docChg>
  </pc:docChgLst>
  <pc:docChgLst>
    <pc:chgData name="Renzo Agustin Ciampi" userId="1384a18b-cd64-42f4-8377-2dea420185e9" providerId="ADAL" clId="{482F4948-D784-49AD-8F29-E57D4F3A2DCB}"/>
    <pc:docChg chg="custSel modSld">
      <pc:chgData name="Renzo Agustin Ciampi" userId="1384a18b-cd64-42f4-8377-2dea420185e9" providerId="ADAL" clId="{482F4948-D784-49AD-8F29-E57D4F3A2DCB}" dt="2020-10-23T18:59:19.586" v="1073" actId="1076"/>
      <pc:docMkLst>
        <pc:docMk/>
      </pc:docMkLst>
      <pc:sldChg chg="addSp delSp modSp mod">
        <pc:chgData name="Renzo Agustin Ciampi" userId="1384a18b-cd64-42f4-8377-2dea420185e9" providerId="ADAL" clId="{482F4948-D784-49AD-8F29-E57D4F3A2DCB}" dt="2020-10-23T13:35:14.166" v="1033" actId="20577"/>
        <pc:sldMkLst>
          <pc:docMk/>
          <pc:sldMk cId="3427957972" sldId="299"/>
        </pc:sldMkLst>
        <pc:spChg chg="add del mod">
          <ac:chgData name="Renzo Agustin Ciampi" userId="1384a18b-cd64-42f4-8377-2dea420185e9" providerId="ADAL" clId="{482F4948-D784-49AD-8F29-E57D4F3A2DCB}" dt="2020-10-23T13:31:01.358" v="559" actId="478"/>
          <ac:spMkLst>
            <pc:docMk/>
            <pc:sldMk cId="3427957972" sldId="299"/>
            <ac:spMk id="2" creationId="{551977BF-7BD6-4D2E-81CA-5546463498CC}"/>
          </ac:spMkLst>
        </pc:spChg>
        <pc:spChg chg="add mod">
          <ac:chgData name="Renzo Agustin Ciampi" userId="1384a18b-cd64-42f4-8377-2dea420185e9" providerId="ADAL" clId="{482F4948-D784-49AD-8F29-E57D4F3A2DCB}" dt="2020-10-23T13:35:14.166" v="1033" actId="20577"/>
          <ac:spMkLst>
            <pc:docMk/>
            <pc:sldMk cId="3427957972" sldId="299"/>
            <ac:spMk id="3" creationId="{48996DB4-4E90-4F2C-BD1F-40AC8DFD88D7}"/>
          </ac:spMkLst>
        </pc:spChg>
        <pc:spChg chg="mod">
          <ac:chgData name="Renzo Agustin Ciampi" userId="1384a18b-cd64-42f4-8377-2dea420185e9" providerId="ADAL" clId="{482F4948-D784-49AD-8F29-E57D4F3A2DCB}" dt="2020-10-23T13:34:25.877" v="1011" actId="1076"/>
          <ac:spMkLst>
            <pc:docMk/>
            <pc:sldMk cId="3427957972" sldId="299"/>
            <ac:spMk id="40" creationId="{0F9EDFEB-1BD0-4D05-B424-CC9EA548E744}"/>
          </ac:spMkLst>
        </pc:spChg>
        <pc:spChg chg="mod">
          <ac:chgData name="Renzo Agustin Ciampi" userId="1384a18b-cd64-42f4-8377-2dea420185e9" providerId="ADAL" clId="{482F4948-D784-49AD-8F29-E57D4F3A2DCB}" dt="2020-10-23T13:30:13.422" v="551" actId="1076"/>
          <ac:spMkLst>
            <pc:docMk/>
            <pc:sldMk cId="3427957972" sldId="299"/>
            <ac:spMk id="44" creationId="{716D6651-6BC0-4540-9EFB-94F5F4DB213F}"/>
          </ac:spMkLst>
        </pc:spChg>
        <pc:spChg chg="mod">
          <ac:chgData name="Renzo Agustin Ciampi" userId="1384a18b-cd64-42f4-8377-2dea420185e9" providerId="ADAL" clId="{482F4948-D784-49AD-8F29-E57D4F3A2DCB}" dt="2020-10-23T13:30:17.598" v="552" actId="1076"/>
          <ac:spMkLst>
            <pc:docMk/>
            <pc:sldMk cId="3427957972" sldId="299"/>
            <ac:spMk id="45" creationId="{2665C196-0964-4F72-BB65-0CF59E6C5286}"/>
          </ac:spMkLst>
        </pc:spChg>
        <pc:spChg chg="mod">
          <ac:chgData name="Renzo Agustin Ciampi" userId="1384a18b-cd64-42f4-8377-2dea420185e9" providerId="ADAL" clId="{482F4948-D784-49AD-8F29-E57D4F3A2DCB}" dt="2020-10-23T13:30:23.230" v="553" actId="1076"/>
          <ac:spMkLst>
            <pc:docMk/>
            <pc:sldMk cId="3427957972" sldId="299"/>
            <ac:spMk id="55" creationId="{C6579E42-2682-498B-AA1E-2D08FC0C09D3}"/>
          </ac:spMkLst>
        </pc:spChg>
        <pc:spChg chg="mod">
          <ac:chgData name="Renzo Agustin Ciampi" userId="1384a18b-cd64-42f4-8377-2dea420185e9" providerId="ADAL" clId="{482F4948-D784-49AD-8F29-E57D4F3A2DCB}" dt="2020-10-23T13:30:03.318" v="549" actId="1076"/>
          <ac:spMkLst>
            <pc:docMk/>
            <pc:sldMk cId="3427957972" sldId="299"/>
            <ac:spMk id="56" creationId="{0F9E8D3A-BFD6-491E-8E94-B74EE1C97DBE}"/>
          </ac:spMkLst>
        </pc:spChg>
        <pc:spChg chg="mod">
          <ac:chgData name="Renzo Agustin Ciampi" userId="1384a18b-cd64-42f4-8377-2dea420185e9" providerId="ADAL" clId="{482F4948-D784-49AD-8F29-E57D4F3A2DCB}" dt="2020-10-23T13:29:53.550" v="547" actId="1076"/>
          <ac:spMkLst>
            <pc:docMk/>
            <pc:sldMk cId="3427957972" sldId="299"/>
            <ac:spMk id="57" creationId="{101C89FD-C6E6-4160-8DD3-1A514A9F4F5E}"/>
          </ac:spMkLst>
        </pc:spChg>
        <pc:spChg chg="mod">
          <ac:chgData name="Renzo Agustin Ciampi" userId="1384a18b-cd64-42f4-8377-2dea420185e9" providerId="ADAL" clId="{482F4948-D784-49AD-8F29-E57D4F3A2DCB}" dt="2020-10-23T13:29:42.278" v="545" actId="1076"/>
          <ac:spMkLst>
            <pc:docMk/>
            <pc:sldMk cId="3427957972" sldId="299"/>
            <ac:spMk id="58" creationId="{1DD62F3C-3C50-41F7-87CB-CAA7D1F7BA83}"/>
          </ac:spMkLst>
        </pc:spChg>
        <pc:grpChg chg="mod">
          <ac:chgData name="Renzo Agustin Ciampi" userId="1384a18b-cd64-42f4-8377-2dea420185e9" providerId="ADAL" clId="{482F4948-D784-49AD-8F29-E57D4F3A2DCB}" dt="2020-10-23T13:29:57.398" v="548" actId="1076"/>
          <ac:grpSpMkLst>
            <pc:docMk/>
            <pc:sldMk cId="3427957972" sldId="299"/>
            <ac:grpSpMk id="46" creationId="{2DE88F93-28E9-4BF8-9B26-2381491D1858}"/>
          </ac:grpSpMkLst>
        </pc:grpChg>
        <pc:grpChg chg="mod">
          <ac:chgData name="Renzo Agustin Ciampi" userId="1384a18b-cd64-42f4-8377-2dea420185e9" providerId="ADAL" clId="{482F4948-D784-49AD-8F29-E57D4F3A2DCB}" dt="2020-10-23T13:29:47.173" v="546" actId="1076"/>
          <ac:grpSpMkLst>
            <pc:docMk/>
            <pc:sldMk cId="3427957972" sldId="299"/>
            <ac:grpSpMk id="49" creationId="{DA598223-BA83-435B-BA8B-623EF59F63AE}"/>
          </ac:grpSpMkLst>
        </pc:grpChg>
        <pc:grpChg chg="mod">
          <ac:chgData name="Renzo Agustin Ciampi" userId="1384a18b-cd64-42f4-8377-2dea420185e9" providerId="ADAL" clId="{482F4948-D784-49AD-8F29-E57D4F3A2DCB}" dt="2020-10-23T13:29:35.341" v="544" actId="1076"/>
          <ac:grpSpMkLst>
            <pc:docMk/>
            <pc:sldMk cId="3427957972" sldId="299"/>
            <ac:grpSpMk id="52" creationId="{70A98637-4690-49D9-AEA5-2DBE52F80918}"/>
          </ac:grpSpMkLst>
        </pc:grpChg>
      </pc:sldChg>
      <pc:sldChg chg="modSp mod">
        <pc:chgData name="Renzo Agustin Ciampi" userId="1384a18b-cd64-42f4-8377-2dea420185e9" providerId="ADAL" clId="{482F4948-D784-49AD-8F29-E57D4F3A2DCB}" dt="2020-10-07T19:00:20.975" v="16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482F4948-D784-49AD-8F29-E57D4F3A2DCB}" dt="2020-10-07T19:00:20.975" v="16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482F4948-D784-49AD-8F29-E57D4F3A2DCB}" dt="2020-10-07T19:03:37.198" v="108" actId="20577"/>
        <pc:sldMkLst>
          <pc:docMk/>
          <pc:sldMk cId="1680939394" sldId="338"/>
        </pc:sldMkLst>
        <pc:spChg chg="mod">
          <ac:chgData name="Renzo Agustin Ciampi" userId="1384a18b-cd64-42f4-8377-2dea420185e9" providerId="ADAL" clId="{482F4948-D784-49AD-8F29-E57D4F3A2DCB}" dt="2020-10-07T19:02:59.609" v="88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482F4948-D784-49AD-8F29-E57D4F3A2DCB}" dt="2020-10-07T19:01:14.903" v="26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482F4948-D784-49AD-8F29-E57D4F3A2DCB}" dt="2020-10-07T19:01:19.815" v="27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482F4948-D784-49AD-8F29-E57D4F3A2DCB}" dt="2020-10-07T19:03:37.198" v="108" actId="20577"/>
          <ac:spMkLst>
            <pc:docMk/>
            <pc:sldMk cId="1680939394" sldId="338"/>
            <ac:spMk id="15" creationId="{67CC0F3A-8BE0-4CA8-88FE-B146E6FA727D}"/>
          </ac:spMkLst>
        </pc:spChg>
        <pc:picChg chg="add mod">
          <ac:chgData name="Renzo Agustin Ciampi" userId="1384a18b-cd64-42f4-8377-2dea420185e9" providerId="ADAL" clId="{482F4948-D784-49AD-8F29-E57D4F3A2DCB}" dt="2020-10-07T19:01:04.502" v="25" actId="1076"/>
          <ac:picMkLst>
            <pc:docMk/>
            <pc:sldMk cId="1680939394" sldId="338"/>
            <ac:picMk id="5" creationId="{44186DA7-5D89-4E82-9625-9041179DAF9B}"/>
          </ac:picMkLst>
        </pc:picChg>
        <pc:picChg chg="add mod">
          <ac:chgData name="Renzo Agustin Ciampi" userId="1384a18b-cd64-42f4-8377-2dea420185e9" providerId="ADAL" clId="{482F4948-D784-49AD-8F29-E57D4F3A2DCB}" dt="2020-10-07T19:01:47.271" v="30" actId="1076"/>
          <ac:picMkLst>
            <pc:docMk/>
            <pc:sldMk cId="1680939394" sldId="338"/>
            <ac:picMk id="7" creationId="{D9ECBD7E-672B-4BAD-98BE-011F11CC6CAA}"/>
          </ac:picMkLst>
        </pc:picChg>
        <pc:picChg chg="del">
          <ac:chgData name="Renzo Agustin Ciampi" userId="1384a18b-cd64-42f4-8377-2dea420185e9" providerId="ADAL" clId="{482F4948-D784-49AD-8F29-E57D4F3A2DCB}" dt="2020-10-07T19:00:28.715" v="17" actId="478"/>
          <ac:picMkLst>
            <pc:docMk/>
            <pc:sldMk cId="1680939394" sldId="338"/>
            <ac:picMk id="11" creationId="{6EC64392-04C9-4FE8-B658-6A927BEEAA2D}"/>
          </ac:picMkLst>
        </pc:picChg>
        <pc:picChg chg="del">
          <ac:chgData name="Renzo Agustin Ciampi" userId="1384a18b-cd64-42f4-8377-2dea420185e9" providerId="ADAL" clId="{482F4948-D784-49AD-8F29-E57D4F3A2DCB}" dt="2020-10-07T19:01:24.142" v="28" actId="478"/>
          <ac:picMkLst>
            <pc:docMk/>
            <pc:sldMk cId="1680939394" sldId="338"/>
            <ac:picMk id="14" creationId="{4263A35C-8E85-4E80-A0DF-60B4C5DDAAD8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07T19:36:23.436" v="176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482F4948-D784-49AD-8F29-E57D4F3A2DCB}" dt="2020-10-07T19:36:23.436" v="176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482F4948-D784-49AD-8F29-E57D4F3A2DCB}" dt="2020-10-07T19:33:14.965" v="139" actId="20577"/>
          <ac:spMkLst>
            <pc:docMk/>
            <pc:sldMk cId="3467669466" sldId="340"/>
            <ac:spMk id="16" creationId="{755F3E41-2981-4B96-B863-03553CA1256E}"/>
          </ac:spMkLst>
        </pc:spChg>
        <pc:picChg chg="add mod">
          <ac:chgData name="Renzo Agustin Ciampi" userId="1384a18b-cd64-42f4-8377-2dea420185e9" providerId="ADAL" clId="{482F4948-D784-49AD-8F29-E57D4F3A2DCB}" dt="2020-10-07T19:27:06.125" v="113" actId="1076"/>
          <ac:picMkLst>
            <pc:docMk/>
            <pc:sldMk cId="3467669466" sldId="340"/>
            <ac:picMk id="3" creationId="{B318D674-1A0E-448A-AA42-DAEA5C51F6F2}"/>
          </ac:picMkLst>
        </pc:picChg>
        <pc:picChg chg="del">
          <ac:chgData name="Renzo Agustin Ciampi" userId="1384a18b-cd64-42f4-8377-2dea420185e9" providerId="ADAL" clId="{482F4948-D784-49AD-8F29-E57D4F3A2DCB}" dt="2020-10-07T19:34:16.429" v="166" actId="478"/>
          <ac:picMkLst>
            <pc:docMk/>
            <pc:sldMk cId="3467669466" sldId="340"/>
            <ac:picMk id="4" creationId="{A2FDADE1-1E05-4F27-A98D-AA885DBF9B7C}"/>
          </ac:picMkLst>
        </pc:picChg>
        <pc:picChg chg="add mod">
          <ac:chgData name="Renzo Agustin Ciampi" userId="1384a18b-cd64-42f4-8377-2dea420185e9" providerId="ADAL" clId="{482F4948-D784-49AD-8F29-E57D4F3A2DCB}" dt="2020-10-07T19:34:50.589" v="170" actId="1076"/>
          <ac:picMkLst>
            <pc:docMk/>
            <pc:sldMk cId="3467669466" sldId="340"/>
            <ac:picMk id="6" creationId="{47A22848-59EB-4E19-8D21-4BA769123E9E}"/>
          </ac:picMkLst>
        </pc:picChg>
        <pc:picChg chg="del">
          <ac:chgData name="Renzo Agustin Ciampi" userId="1384a18b-cd64-42f4-8377-2dea420185e9" providerId="ADAL" clId="{482F4948-D784-49AD-8F29-E57D4F3A2DCB}" dt="2020-10-07T19:26:50.646" v="109" actId="478"/>
          <ac:picMkLst>
            <pc:docMk/>
            <pc:sldMk cId="3467669466" sldId="340"/>
            <ac:picMk id="10" creationId="{F17F9816-59B0-46FC-92DF-4588E7144A80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08T12:39:37.984" v="198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482F4948-D784-49AD-8F29-E57D4F3A2DCB}" dt="2020-10-08T12:27:51.768" v="184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picChg chg="del">
          <ac:chgData name="Renzo Agustin Ciampi" userId="1384a18b-cd64-42f4-8377-2dea420185e9" providerId="ADAL" clId="{482F4948-D784-49AD-8F29-E57D4F3A2DCB}" dt="2020-10-08T12:27:08.885" v="177" actId="478"/>
          <ac:picMkLst>
            <pc:docMk/>
            <pc:sldMk cId="1061219527" sldId="341"/>
            <ac:picMk id="3" creationId="{7BDE0692-8904-4FDE-96E1-87BD4B247E5C}"/>
          </ac:picMkLst>
        </pc:picChg>
        <pc:picChg chg="add mod">
          <ac:chgData name="Renzo Agustin Ciampi" userId="1384a18b-cd64-42f4-8377-2dea420185e9" providerId="ADAL" clId="{482F4948-D784-49AD-8F29-E57D4F3A2DCB}" dt="2020-10-08T12:28:14.368" v="188" actId="1076"/>
          <ac:picMkLst>
            <pc:docMk/>
            <pc:sldMk cId="1061219527" sldId="341"/>
            <ac:picMk id="4" creationId="{9C05EADF-4FB7-49AB-906B-E0580F70B0E7}"/>
          </ac:picMkLst>
        </pc:picChg>
        <pc:picChg chg="add mod">
          <ac:chgData name="Renzo Agustin Ciampi" userId="1384a18b-cd64-42f4-8377-2dea420185e9" providerId="ADAL" clId="{482F4948-D784-49AD-8F29-E57D4F3A2DCB}" dt="2020-10-08T12:29:06.441" v="193" actId="1076"/>
          <ac:picMkLst>
            <pc:docMk/>
            <pc:sldMk cId="1061219527" sldId="341"/>
            <ac:picMk id="6" creationId="{81412054-6AAC-4BB0-8880-10B6FB0C2294}"/>
          </ac:picMkLst>
        </pc:picChg>
        <pc:picChg chg="del">
          <ac:chgData name="Renzo Agustin Ciampi" userId="1384a18b-cd64-42f4-8377-2dea420185e9" providerId="ADAL" clId="{482F4948-D784-49AD-8F29-E57D4F3A2DCB}" dt="2020-10-08T12:28:19.343" v="189" actId="478"/>
          <ac:picMkLst>
            <pc:docMk/>
            <pc:sldMk cId="1061219527" sldId="341"/>
            <ac:picMk id="16" creationId="{FD7D058E-AE8C-4BC9-BED3-3CBCB6AEE35C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23T13:42:26.749" v="1037" actId="14100"/>
        <pc:sldMkLst>
          <pc:docMk/>
          <pc:sldMk cId="2271066821" sldId="342"/>
        </pc:sldMkLst>
        <pc:spChg chg="mod">
          <ac:chgData name="Renzo Agustin Ciampi" userId="1384a18b-cd64-42f4-8377-2dea420185e9" providerId="ADAL" clId="{482F4948-D784-49AD-8F29-E57D4F3A2DCB}" dt="2020-10-08T12:46:15.874" v="224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482F4948-D784-49AD-8F29-E57D4F3A2DCB}" dt="2020-10-08T12:56:33.512" v="249" actId="20577"/>
          <ac:spMkLst>
            <pc:docMk/>
            <pc:sldMk cId="2271066821" sldId="342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482F4948-D784-49AD-8F29-E57D4F3A2DCB}" dt="2020-10-08T12:40:51.880" v="203" actId="1076"/>
          <ac:picMkLst>
            <pc:docMk/>
            <pc:sldMk cId="2271066821" sldId="342"/>
            <ac:picMk id="3" creationId="{47159C10-96F1-4215-8825-3D0C96534A93}"/>
          </ac:picMkLst>
        </pc:picChg>
        <pc:picChg chg="del">
          <ac:chgData name="Renzo Agustin Ciampi" userId="1384a18b-cd64-42f4-8377-2dea420185e9" providerId="ADAL" clId="{482F4948-D784-49AD-8F29-E57D4F3A2DCB}" dt="2020-10-08T12:40:12.443" v="199" actId="478"/>
          <ac:picMkLst>
            <pc:docMk/>
            <pc:sldMk cId="2271066821" sldId="342"/>
            <ac:picMk id="4" creationId="{320F3F98-5B8A-4D2B-AAA6-44858DEAD688}"/>
          </ac:picMkLst>
        </pc:picChg>
        <pc:picChg chg="add mod">
          <ac:chgData name="Renzo Agustin Ciampi" userId="1384a18b-cd64-42f4-8377-2dea420185e9" providerId="ADAL" clId="{482F4948-D784-49AD-8F29-E57D4F3A2DCB}" dt="2020-10-23T13:42:26.749" v="1037" actId="14100"/>
          <ac:picMkLst>
            <pc:docMk/>
            <pc:sldMk cId="2271066821" sldId="342"/>
            <ac:picMk id="4" creationId="{38D09177-69AC-46C2-9EE9-AE2EF257F5D9}"/>
          </ac:picMkLst>
        </pc:picChg>
        <pc:picChg chg="add del mod">
          <ac:chgData name="Renzo Agustin Ciampi" userId="1384a18b-cd64-42f4-8377-2dea420185e9" providerId="ADAL" clId="{482F4948-D784-49AD-8F29-E57D4F3A2DCB}" dt="2020-10-23T13:42:11.374" v="1034" actId="478"/>
          <ac:picMkLst>
            <pc:docMk/>
            <pc:sldMk cId="2271066821" sldId="342"/>
            <ac:picMk id="6" creationId="{94081156-C5D4-4D59-BA9D-A2F13CFA5514}"/>
          </ac:picMkLst>
        </pc:picChg>
        <pc:picChg chg="del">
          <ac:chgData name="Renzo Agustin Ciampi" userId="1384a18b-cd64-42f4-8377-2dea420185e9" providerId="ADAL" clId="{482F4948-D784-49AD-8F29-E57D4F3A2DCB}" dt="2020-10-08T12:45:47.047" v="204" actId="478"/>
          <ac:picMkLst>
            <pc:docMk/>
            <pc:sldMk cId="2271066821" sldId="342"/>
            <ac:picMk id="7" creationId="{9E0799BA-E29E-4076-A310-DDFB2FF156EE}"/>
          </ac:picMkLst>
        </pc:picChg>
        <pc:picChg chg="add mod">
          <ac:chgData name="Renzo Agustin Ciampi" userId="1384a18b-cd64-42f4-8377-2dea420185e9" providerId="ADAL" clId="{482F4948-D784-49AD-8F29-E57D4F3A2DCB}" dt="2020-10-08T12:47:35.263" v="229" actId="1076"/>
          <ac:picMkLst>
            <pc:docMk/>
            <pc:sldMk cId="2271066821" sldId="342"/>
            <ac:picMk id="11" creationId="{43A2D206-88C4-40B2-A2A6-599A6219D136}"/>
          </ac:picMkLst>
        </pc:picChg>
        <pc:picChg chg="del">
          <ac:chgData name="Renzo Agustin Ciampi" userId="1384a18b-cd64-42f4-8377-2dea420185e9" providerId="ADAL" clId="{482F4948-D784-49AD-8F29-E57D4F3A2DCB}" dt="2020-10-08T12:47:19.223" v="225" actId="478"/>
          <ac:picMkLst>
            <pc:docMk/>
            <pc:sldMk cId="2271066821" sldId="342"/>
            <ac:picMk id="20" creationId="{E555DE55-8D21-4645-8E01-71A622FFDE5D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14T18:25:41.045" v="385" actId="27918"/>
        <pc:sldMkLst>
          <pc:docMk/>
          <pc:sldMk cId="3240713180" sldId="343"/>
        </pc:sldMkLst>
        <pc:graphicFrameChg chg="add mod modGraphic">
          <ac:chgData name="Renzo Agustin Ciampi" userId="1384a18b-cd64-42f4-8377-2dea420185e9" providerId="ADAL" clId="{482F4948-D784-49AD-8F29-E57D4F3A2DCB}" dt="2020-10-14T17:56:58.170" v="308" actId="403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 modGraphic">
          <ac:chgData name="Renzo Agustin Ciampi" userId="1384a18b-cd64-42f4-8377-2dea420185e9" providerId="ADAL" clId="{482F4948-D784-49AD-8F29-E57D4F3A2DCB}" dt="2020-10-14T17:56:10.907" v="297" actId="478"/>
          <ac:graphicFrameMkLst>
            <pc:docMk/>
            <pc:sldMk cId="3240713180" sldId="343"/>
            <ac:graphicFrameMk id="13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482F4948-D784-49AD-8F29-E57D4F3A2DCB}" dt="2020-10-14T17:56:39.395" v="304" actId="478"/>
          <ac:graphicFrameMkLst>
            <pc:docMk/>
            <pc:sldMk cId="3240713180" sldId="343"/>
            <ac:graphicFrameMk id="14" creationId="{56D16031-BD93-43B9-9245-7B8EAF7F17D2}"/>
          </ac:graphicFrameMkLst>
        </pc:graphicFrameChg>
        <pc:graphicFrameChg chg="add mod modGraphic">
          <ac:chgData name="Renzo Agustin Ciampi" userId="1384a18b-cd64-42f4-8377-2dea420185e9" providerId="ADAL" clId="{482F4948-D784-49AD-8F29-E57D4F3A2DCB}" dt="2020-10-14T17:58:54.417" v="322" actId="1076"/>
          <ac:graphicFrameMkLst>
            <pc:docMk/>
            <pc:sldMk cId="3240713180" sldId="343"/>
            <ac:graphicFrameMk id="16" creationId="{56D16031-BD93-43B9-9245-7B8EAF7F17D2}"/>
          </ac:graphicFrameMkLst>
        </pc:graphicFrameChg>
        <pc:picChg chg="add mod">
          <ac:chgData name="Renzo Agustin Ciampi" userId="1384a18b-cd64-42f4-8377-2dea420185e9" providerId="ADAL" clId="{482F4948-D784-49AD-8F29-E57D4F3A2DCB}" dt="2020-10-14T17:57:34.200" v="314" actId="1076"/>
          <ac:picMkLst>
            <pc:docMk/>
            <pc:sldMk cId="3240713180" sldId="343"/>
            <ac:picMk id="3" creationId="{8E5937D4-BBCD-4894-A383-EB356FB0369B}"/>
          </ac:picMkLst>
        </pc:picChg>
        <pc:picChg chg="del">
          <ac:chgData name="Renzo Agustin Ciampi" userId="1384a18b-cd64-42f4-8377-2dea420185e9" providerId="ADAL" clId="{482F4948-D784-49AD-8F29-E57D4F3A2DCB}" dt="2020-10-14T17:56:01.433" v="295" actId="478"/>
          <ac:picMkLst>
            <pc:docMk/>
            <pc:sldMk cId="3240713180" sldId="343"/>
            <ac:picMk id="4" creationId="{2CF96C65-C939-4BDF-9C51-1C70823DD914}"/>
          </ac:picMkLst>
        </pc:picChg>
        <pc:picChg chg="add mod">
          <ac:chgData name="Renzo Agustin Ciampi" userId="1384a18b-cd64-42f4-8377-2dea420185e9" providerId="ADAL" clId="{482F4948-D784-49AD-8F29-E57D4F3A2DCB}" dt="2020-10-14T17:59:16.921" v="326" actId="1076"/>
          <ac:picMkLst>
            <pc:docMk/>
            <pc:sldMk cId="3240713180" sldId="343"/>
            <ac:picMk id="6" creationId="{288A40DD-F08D-49EF-B601-51EBD2ABF072}"/>
          </ac:picMkLst>
        </pc:picChg>
        <pc:picChg chg="del">
          <ac:chgData name="Renzo Agustin Ciampi" userId="1384a18b-cd64-42f4-8377-2dea420185e9" providerId="ADAL" clId="{482F4948-D784-49AD-8F29-E57D4F3A2DCB}" dt="2020-10-14T17:56:35.384" v="303" actId="478"/>
          <ac:picMkLst>
            <pc:docMk/>
            <pc:sldMk cId="3240713180" sldId="343"/>
            <ac:picMk id="15" creationId="{45D45F27-92F3-4ABC-B2BD-56D1513D5799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14T16:07:10.781" v="294" actId="1076"/>
        <pc:sldMkLst>
          <pc:docMk/>
          <pc:sldMk cId="294403478" sldId="344"/>
        </pc:sldMkLst>
        <pc:spChg chg="mod">
          <ac:chgData name="Renzo Agustin Ciampi" userId="1384a18b-cd64-42f4-8377-2dea420185e9" providerId="ADAL" clId="{482F4948-D784-49AD-8F29-E57D4F3A2DCB}" dt="2020-10-14T16:06:05.862" v="272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482F4948-D784-49AD-8F29-E57D4F3A2DCB}" dt="2020-10-14T16:06:25.894" v="280" actId="20577"/>
          <ac:spMkLst>
            <pc:docMk/>
            <pc:sldMk cId="294403478" sldId="344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482F4948-D784-49AD-8F29-E57D4F3A2DCB}" dt="2020-10-14T16:06:59.453" v="292" actId="404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picChg chg="add mod">
          <ac:chgData name="Renzo Agustin Ciampi" userId="1384a18b-cd64-42f4-8377-2dea420185e9" providerId="ADAL" clId="{482F4948-D784-49AD-8F29-E57D4F3A2DCB}" dt="2020-10-14T16:07:10.781" v="294" actId="1076"/>
          <ac:picMkLst>
            <pc:docMk/>
            <pc:sldMk cId="294403478" sldId="344"/>
            <ac:picMk id="3" creationId="{BC73687F-93BF-4E3B-9540-753FA75223F1}"/>
          </ac:picMkLst>
        </pc:picChg>
        <pc:picChg chg="del">
          <ac:chgData name="Renzo Agustin Ciampi" userId="1384a18b-cd64-42f4-8377-2dea420185e9" providerId="ADAL" clId="{482F4948-D784-49AD-8F29-E57D4F3A2DCB}" dt="2020-10-14T16:04:38.717" v="250" actId="478"/>
          <ac:picMkLst>
            <pc:docMk/>
            <pc:sldMk cId="294403478" sldId="344"/>
            <ac:picMk id="4" creationId="{FE485930-F1A4-4BD7-A796-F852637298B4}"/>
          </ac:picMkLst>
        </pc:picChg>
        <pc:picChg chg="del">
          <ac:chgData name="Renzo Agustin Ciampi" userId="1384a18b-cd64-42f4-8377-2dea420185e9" providerId="ADAL" clId="{482F4948-D784-49AD-8F29-E57D4F3A2DCB}" dt="2020-10-14T16:06:30.069" v="281" actId="478"/>
          <ac:picMkLst>
            <pc:docMk/>
            <pc:sldMk cId="294403478" sldId="344"/>
            <ac:picMk id="6" creationId="{8580B8DA-88C4-4BC3-9843-57E542F9B714}"/>
          </ac:picMkLst>
        </pc:picChg>
      </pc:sldChg>
      <pc:sldChg chg="addSp delSp modSp mod addCm delCm">
        <pc:chgData name="Renzo Agustin Ciampi" userId="1384a18b-cd64-42f4-8377-2dea420185e9" providerId="ADAL" clId="{482F4948-D784-49AD-8F29-E57D4F3A2DCB}" dt="2020-10-14T18:10:59.809" v="382" actId="14100"/>
        <pc:sldMkLst>
          <pc:docMk/>
          <pc:sldMk cId="2436495007" sldId="345"/>
        </pc:sldMkLst>
        <pc:spChg chg="mod">
          <ac:chgData name="Renzo Agustin Ciampi" userId="1384a18b-cd64-42f4-8377-2dea420185e9" providerId="ADAL" clId="{482F4948-D784-49AD-8F29-E57D4F3A2DCB}" dt="2020-10-14T18:09:21.418" v="367" actId="20577"/>
          <ac:spMkLst>
            <pc:docMk/>
            <pc:sldMk cId="2436495007" sldId="345"/>
            <ac:spMk id="14" creationId="{79F43255-1981-4520-ADCC-FA0AE6410ED7}"/>
          </ac:spMkLst>
        </pc:spChg>
        <pc:graphicFrameChg chg="add mod">
          <ac:chgData name="Renzo Agustin Ciampi" userId="1384a18b-cd64-42f4-8377-2dea420185e9" providerId="ADAL" clId="{482F4948-D784-49AD-8F29-E57D4F3A2DCB}" dt="2020-10-14T18:08:30.680" v="351" actId="404"/>
          <ac:graphicFrameMkLst>
            <pc:docMk/>
            <pc:sldMk cId="2436495007" sldId="345"/>
            <ac:graphicFrameMk id="13" creationId="{9639B963-4AB8-42B1-B210-F8FFC6A67698}"/>
          </ac:graphicFrameMkLst>
        </pc:graphicFrameChg>
        <pc:graphicFrameChg chg="del">
          <ac:chgData name="Renzo Agustin Ciampi" userId="1384a18b-cd64-42f4-8377-2dea420185e9" providerId="ADAL" clId="{482F4948-D784-49AD-8F29-E57D4F3A2DCB}" dt="2020-10-14T18:07:01.180" v="332" actId="478"/>
          <ac:graphicFrameMkLst>
            <pc:docMk/>
            <pc:sldMk cId="2436495007" sldId="345"/>
            <ac:graphicFrameMk id="15" creationId="{9639B963-4AB8-42B1-B210-F8FFC6A67698}"/>
          </ac:graphicFrameMkLst>
        </pc:graphicFrameChg>
        <pc:picChg chg="add mod">
          <ac:chgData name="Renzo Agustin Ciampi" userId="1384a18b-cd64-42f4-8377-2dea420185e9" providerId="ADAL" clId="{482F4948-D784-49AD-8F29-E57D4F3A2DCB}" dt="2020-10-14T18:04:55.944" v="331" actId="1076"/>
          <ac:picMkLst>
            <pc:docMk/>
            <pc:sldMk cId="2436495007" sldId="345"/>
            <ac:picMk id="3" creationId="{690592A2-AA9B-4D41-B173-284B4A4A4EAA}"/>
          </ac:picMkLst>
        </pc:picChg>
        <pc:picChg chg="del">
          <ac:chgData name="Renzo Agustin Ciampi" userId="1384a18b-cd64-42f4-8377-2dea420185e9" providerId="ADAL" clId="{482F4948-D784-49AD-8F29-E57D4F3A2DCB}" dt="2020-10-14T18:09:28.425" v="368" actId="478"/>
          <ac:picMkLst>
            <pc:docMk/>
            <pc:sldMk cId="2436495007" sldId="345"/>
            <ac:picMk id="5" creationId="{45D859B0-0AB7-463F-B52C-EF7D922444C0}"/>
          </ac:picMkLst>
        </pc:picChg>
        <pc:picChg chg="add del mod">
          <ac:chgData name="Renzo Agustin Ciampi" userId="1384a18b-cd64-42f4-8377-2dea420185e9" providerId="ADAL" clId="{482F4948-D784-49AD-8F29-E57D4F3A2DCB}" dt="2020-10-14T18:10:04.618" v="373" actId="478"/>
          <ac:picMkLst>
            <pc:docMk/>
            <pc:sldMk cId="2436495007" sldId="345"/>
            <ac:picMk id="6" creationId="{1967B92B-6FB5-4D14-B204-F65DDC38CD38}"/>
          </ac:picMkLst>
        </pc:picChg>
        <pc:picChg chg="del">
          <ac:chgData name="Renzo Agustin Ciampi" userId="1384a18b-cd64-42f4-8377-2dea420185e9" providerId="ADAL" clId="{482F4948-D784-49AD-8F29-E57D4F3A2DCB}" dt="2020-10-14T18:04:29.410" v="327" actId="478"/>
          <ac:picMkLst>
            <pc:docMk/>
            <pc:sldMk cId="2436495007" sldId="345"/>
            <ac:picMk id="7" creationId="{711FD665-37EC-4EB3-936F-347BA8F52313}"/>
          </ac:picMkLst>
        </pc:picChg>
        <pc:picChg chg="add del mod">
          <ac:chgData name="Renzo Agustin Ciampi" userId="1384a18b-cd64-42f4-8377-2dea420185e9" providerId="ADAL" clId="{482F4948-D784-49AD-8F29-E57D4F3A2DCB}" dt="2020-10-14T18:10:41.209" v="379" actId="478"/>
          <ac:picMkLst>
            <pc:docMk/>
            <pc:sldMk cId="2436495007" sldId="345"/>
            <ac:picMk id="11" creationId="{4E62F560-C331-49D1-AEF3-8E32C5A943AD}"/>
          </ac:picMkLst>
        </pc:picChg>
        <pc:picChg chg="add mod">
          <ac:chgData name="Renzo Agustin Ciampi" userId="1384a18b-cd64-42f4-8377-2dea420185e9" providerId="ADAL" clId="{482F4948-D784-49AD-8F29-E57D4F3A2DCB}" dt="2020-10-14T18:10:59.809" v="382" actId="14100"/>
          <ac:picMkLst>
            <pc:docMk/>
            <pc:sldMk cId="2436495007" sldId="345"/>
            <ac:picMk id="18" creationId="{1C93BEA6-4188-494F-B40E-9FA31E4690C9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23T18:59:19.586" v="1073" actId="1076"/>
        <pc:sldMkLst>
          <pc:docMk/>
          <pc:sldMk cId="3088613665" sldId="346"/>
        </pc:sldMkLst>
        <pc:spChg chg="mod">
          <ac:chgData name="Renzo Agustin Ciampi" userId="1384a18b-cd64-42f4-8377-2dea420185e9" providerId="ADAL" clId="{482F4948-D784-49AD-8F29-E57D4F3A2DCB}" dt="2020-10-22T18:59:50.206" v="392" actId="403"/>
          <ac:spMkLst>
            <pc:docMk/>
            <pc:sldMk cId="3088613665" sldId="346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482F4948-D784-49AD-8F29-E57D4F3A2DCB}" dt="2020-10-23T18:58:31.587" v="1067" actId="20577"/>
          <ac:spMkLst>
            <pc:docMk/>
            <pc:sldMk cId="3088613665" sldId="346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482F4948-D784-49AD-8F29-E57D4F3A2DCB}" dt="2020-10-22T19:09:50.744" v="440" actId="478"/>
          <ac:graphicFrameMkLst>
            <pc:docMk/>
            <pc:sldMk cId="3088613665" sldId="346"/>
            <ac:graphicFrameMk id="9" creationId="{248AB27D-266D-49D6-968F-C60900220308}"/>
          </ac:graphicFrameMkLst>
        </pc:graphicFrameChg>
        <pc:graphicFrameChg chg="add del mod">
          <ac:chgData name="Renzo Agustin Ciampi" userId="1384a18b-cd64-42f4-8377-2dea420185e9" providerId="ADAL" clId="{482F4948-D784-49AD-8F29-E57D4F3A2DCB}" dt="2020-10-23T18:54:02.783" v="1038" actId="478"/>
          <ac:graphicFrameMkLst>
            <pc:docMk/>
            <pc:sldMk cId="3088613665" sldId="346"/>
            <ac:graphicFrameMk id="9" creationId="{F130FE45-68CF-4F49-AC91-7FDA4DA51F71}"/>
          </ac:graphicFrameMkLst>
        </pc:graphicFrameChg>
        <pc:graphicFrameChg chg="add del mod">
          <ac:chgData name="Renzo Agustin Ciampi" userId="1384a18b-cd64-42f4-8377-2dea420185e9" providerId="ADAL" clId="{482F4948-D784-49AD-8F29-E57D4F3A2DCB}" dt="2020-10-23T18:55:17.857" v="1064" actId="404"/>
          <ac:graphicFrameMkLst>
            <pc:docMk/>
            <pc:sldMk cId="3088613665" sldId="346"/>
            <ac:graphicFrameMk id="10" creationId="{F130FE45-68CF-4F49-AC91-7FDA4DA51F71}"/>
          </ac:graphicFrameMkLst>
        </pc:graphicFrameChg>
        <pc:picChg chg="del">
          <ac:chgData name="Renzo Agustin Ciampi" userId="1384a18b-cd64-42f4-8377-2dea420185e9" providerId="ADAL" clId="{482F4948-D784-49AD-8F29-E57D4F3A2DCB}" dt="2020-10-22T18:59:19.475" v="386" actId="478"/>
          <ac:picMkLst>
            <pc:docMk/>
            <pc:sldMk cId="3088613665" sldId="346"/>
            <ac:picMk id="2" creationId="{95A3FC25-8C10-40B7-8AB7-DB618AF9FA48}"/>
          </ac:picMkLst>
        </pc:picChg>
        <pc:picChg chg="add mod">
          <ac:chgData name="Renzo Agustin Ciampi" userId="1384a18b-cd64-42f4-8377-2dea420185e9" providerId="ADAL" clId="{482F4948-D784-49AD-8F29-E57D4F3A2DCB}" dt="2020-10-23T18:59:19.586" v="1073" actId="1076"/>
          <ac:picMkLst>
            <pc:docMk/>
            <pc:sldMk cId="3088613665" sldId="346"/>
            <ac:picMk id="3" creationId="{0410D910-B5EE-405A-9752-675785489150}"/>
          </ac:picMkLst>
        </pc:picChg>
        <pc:picChg chg="add del mod">
          <ac:chgData name="Renzo Agustin Ciampi" userId="1384a18b-cd64-42f4-8377-2dea420185e9" providerId="ADAL" clId="{482F4948-D784-49AD-8F29-E57D4F3A2DCB}" dt="2020-10-23T18:58:48.843" v="1069" actId="478"/>
          <ac:picMkLst>
            <pc:docMk/>
            <pc:sldMk cId="3088613665" sldId="346"/>
            <ac:picMk id="4" creationId="{201FCE20-C49F-4080-BA0A-1A9ED129C531}"/>
          </ac:picMkLst>
        </pc:picChg>
      </pc:sldChg>
      <pc:sldChg chg="addSp delSp modSp mod">
        <pc:chgData name="Renzo Agustin Ciampi" userId="1384a18b-cd64-42f4-8377-2dea420185e9" providerId="ADAL" clId="{482F4948-D784-49AD-8F29-E57D4F3A2DCB}" dt="2020-10-23T12:32:16.646" v="492" actId="1076"/>
        <pc:sldMkLst>
          <pc:docMk/>
          <pc:sldMk cId="25580731" sldId="347"/>
        </pc:sldMkLst>
        <pc:picChg chg="del">
          <ac:chgData name="Renzo Agustin Ciampi" userId="1384a18b-cd64-42f4-8377-2dea420185e9" providerId="ADAL" clId="{482F4948-D784-49AD-8F29-E57D4F3A2DCB}" dt="2020-10-23T12:31:24.483" v="480" actId="478"/>
          <ac:picMkLst>
            <pc:docMk/>
            <pc:sldMk cId="25580731" sldId="347"/>
            <ac:picMk id="7" creationId="{BC84A846-387D-455E-8671-8170B73942C8}"/>
          </ac:picMkLst>
        </pc:picChg>
        <pc:picChg chg="add mod">
          <ac:chgData name="Renzo Agustin Ciampi" userId="1384a18b-cd64-42f4-8377-2dea420185e9" providerId="ADAL" clId="{482F4948-D784-49AD-8F29-E57D4F3A2DCB}" dt="2020-10-23T12:31:33.494" v="484" actId="1076"/>
          <ac:picMkLst>
            <pc:docMk/>
            <pc:sldMk cId="25580731" sldId="347"/>
            <ac:picMk id="9" creationId="{0767D70D-EA59-49B7-A18F-8D1D40C5891B}"/>
          </ac:picMkLst>
        </pc:picChg>
        <pc:picChg chg="del">
          <ac:chgData name="Renzo Agustin Ciampi" userId="1384a18b-cd64-42f4-8377-2dea420185e9" providerId="ADAL" clId="{482F4948-D784-49AD-8F29-E57D4F3A2DCB}" dt="2020-10-23T12:31:35.870" v="485" actId="478"/>
          <ac:picMkLst>
            <pc:docMk/>
            <pc:sldMk cId="25580731" sldId="347"/>
            <ac:picMk id="15" creationId="{C43BD80B-86CC-489C-9F8D-5F937AD96E1C}"/>
          </ac:picMkLst>
        </pc:picChg>
        <pc:picChg chg="add mod">
          <ac:chgData name="Renzo Agustin Ciampi" userId="1384a18b-cd64-42f4-8377-2dea420185e9" providerId="ADAL" clId="{482F4948-D784-49AD-8F29-E57D4F3A2DCB}" dt="2020-10-23T12:31:56.759" v="487" actId="1076"/>
          <ac:picMkLst>
            <pc:docMk/>
            <pc:sldMk cId="25580731" sldId="347"/>
            <ac:picMk id="18" creationId="{0154EA46-8F39-45E9-8D77-E45BFF7035EC}"/>
          </ac:picMkLst>
        </pc:picChg>
        <pc:picChg chg="del">
          <ac:chgData name="Renzo Agustin Ciampi" userId="1384a18b-cd64-42f4-8377-2dea420185e9" providerId="ADAL" clId="{482F4948-D784-49AD-8F29-E57D4F3A2DCB}" dt="2020-10-23T12:31:58.271" v="488" actId="478"/>
          <ac:picMkLst>
            <pc:docMk/>
            <pc:sldMk cId="25580731" sldId="347"/>
            <ac:picMk id="19" creationId="{BF3EABE0-871E-49EB-952D-9EB5E9E82659}"/>
          </ac:picMkLst>
        </pc:picChg>
        <pc:picChg chg="add mod">
          <ac:chgData name="Renzo Agustin Ciampi" userId="1384a18b-cd64-42f4-8377-2dea420185e9" providerId="ADAL" clId="{482F4948-D784-49AD-8F29-E57D4F3A2DCB}" dt="2020-10-23T12:32:16.646" v="492" actId="1076"/>
          <ac:picMkLst>
            <pc:docMk/>
            <pc:sldMk cId="25580731" sldId="347"/>
            <ac:picMk id="21" creationId="{8A4C1354-9301-4AFD-8283-F828653D0EDD}"/>
          </ac:picMkLst>
        </pc:picChg>
      </pc:sldChg>
    </pc:docChg>
  </pc:docChgLst>
  <pc:docChgLst>
    <pc:chgData name="Renzo Agustin Ciampi" userId="1384a18b-cd64-42f4-8377-2dea420185e9" providerId="ADAL" clId="{FBDD94D5-3111-4894-BCCD-8722C7E678A5}"/>
    <pc:docChg chg="custSel delSld modSld">
      <pc:chgData name="Renzo Agustin Ciampi" userId="1384a18b-cd64-42f4-8377-2dea420185e9" providerId="ADAL" clId="{FBDD94D5-3111-4894-BCCD-8722C7E678A5}" dt="2021-07-05T15:57:20.555" v="257" actId="47"/>
      <pc:docMkLst>
        <pc:docMk/>
      </pc:docMkLst>
      <pc:sldChg chg="modSp mod">
        <pc:chgData name="Renzo Agustin Ciampi" userId="1384a18b-cd64-42f4-8377-2dea420185e9" providerId="ADAL" clId="{FBDD94D5-3111-4894-BCCD-8722C7E678A5}" dt="2021-07-05T15:16:24.631" v="8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FBDD94D5-3111-4894-BCCD-8722C7E678A5}" dt="2021-07-05T15:16:24.631" v="8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FBDD94D5-3111-4894-BCCD-8722C7E678A5}" dt="2021-07-05T15:22:45.412" v="68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FBDD94D5-3111-4894-BCCD-8722C7E678A5}" dt="2021-07-05T15:22:18.805" v="63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FBDD94D5-3111-4894-BCCD-8722C7E678A5}" dt="2021-07-05T15:18:12.261" v="48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FBDD94D5-3111-4894-BCCD-8722C7E678A5}" dt="2021-07-05T15:17:58.252" v="47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FBDD94D5-3111-4894-BCCD-8722C7E678A5}" dt="2021-07-05T15:18:24.670" v="58" actId="20577"/>
          <ac:spMkLst>
            <pc:docMk/>
            <pc:sldMk cId="1680939394" sldId="338"/>
            <ac:spMk id="15" creationId="{67CC0F3A-8BE0-4CA8-88FE-B146E6FA727D}"/>
          </ac:spMkLst>
        </pc:spChg>
        <pc:picChg chg="del">
          <ac:chgData name="Renzo Agustin Ciampi" userId="1384a18b-cd64-42f4-8377-2dea420185e9" providerId="ADAL" clId="{FBDD94D5-3111-4894-BCCD-8722C7E678A5}" dt="2021-07-05T15:17:35.494" v="42" actId="478"/>
          <ac:picMkLst>
            <pc:docMk/>
            <pc:sldMk cId="1680939394" sldId="338"/>
            <ac:picMk id="5" creationId="{2FDB231A-33B3-4827-B746-622BECFAE74F}"/>
          </ac:picMkLst>
        </pc:picChg>
        <pc:picChg chg="add mod">
          <ac:chgData name="Renzo Agustin Ciampi" userId="1384a18b-cd64-42f4-8377-2dea420185e9" providerId="ADAL" clId="{FBDD94D5-3111-4894-BCCD-8722C7E678A5}" dt="2021-07-05T15:17:48.268" v="44" actId="1076"/>
          <ac:picMkLst>
            <pc:docMk/>
            <pc:sldMk cId="1680939394" sldId="338"/>
            <ac:picMk id="6" creationId="{3CFF99CC-EA11-40DF-A5C9-5F1E0EB2F373}"/>
          </ac:picMkLst>
        </pc:picChg>
        <pc:picChg chg="add del mod">
          <ac:chgData name="Renzo Agustin Ciampi" userId="1384a18b-cd64-42f4-8377-2dea420185e9" providerId="ADAL" clId="{FBDD94D5-3111-4894-BCCD-8722C7E678A5}" dt="2021-07-05T15:22:30.908" v="64" actId="478"/>
          <ac:picMkLst>
            <pc:docMk/>
            <pc:sldMk cId="1680939394" sldId="338"/>
            <ac:picMk id="8" creationId="{F1167496-4587-4B6A-9F48-AAB4EF6F6C3F}"/>
          </ac:picMkLst>
        </pc:picChg>
        <pc:picChg chg="del">
          <ac:chgData name="Renzo Agustin Ciampi" userId="1384a18b-cd64-42f4-8377-2dea420185e9" providerId="ADAL" clId="{FBDD94D5-3111-4894-BCCD-8722C7E678A5}" dt="2021-07-05T15:18:47.332" v="59" actId="478"/>
          <ac:picMkLst>
            <pc:docMk/>
            <pc:sldMk cId="1680939394" sldId="338"/>
            <ac:picMk id="9" creationId="{632CE69F-0868-45E5-BCDC-8BAD4996259C}"/>
          </ac:picMkLst>
        </pc:picChg>
        <pc:picChg chg="add mod">
          <ac:chgData name="Renzo Agustin Ciampi" userId="1384a18b-cd64-42f4-8377-2dea420185e9" providerId="ADAL" clId="{FBDD94D5-3111-4894-BCCD-8722C7E678A5}" dt="2021-07-05T15:22:45.412" v="68" actId="1076"/>
          <ac:picMkLst>
            <pc:docMk/>
            <pc:sldMk cId="1680939394" sldId="338"/>
            <ac:picMk id="11" creationId="{827F6F45-6743-4340-A038-E27CCB6979FA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27:31.924" v="106" actId="20577"/>
        <pc:sldMkLst>
          <pc:docMk/>
          <pc:sldMk cId="3467669466" sldId="340"/>
        </pc:sldMkLst>
        <pc:spChg chg="mod">
          <ac:chgData name="Renzo Agustin Ciampi" userId="1384a18b-cd64-42f4-8377-2dea420185e9" providerId="ADAL" clId="{FBDD94D5-3111-4894-BCCD-8722C7E678A5}" dt="2021-07-05T15:24:04.509" v="80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FBDD94D5-3111-4894-BCCD-8722C7E678A5}" dt="2021-07-05T15:25:02.380" v="99" actId="20577"/>
          <ac:spMkLst>
            <pc:docMk/>
            <pc:sldMk cId="3467669466" sldId="340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FBDD94D5-3111-4894-BCCD-8722C7E678A5}" dt="2021-07-05T15:27:31.924" v="106" actId="20577"/>
          <ac:graphicFrameMkLst>
            <pc:docMk/>
            <pc:sldMk cId="3467669466" sldId="340"/>
            <ac:graphicFrameMk id="15" creationId="{7D7B58B0-09F2-4FDE-980D-5CD007A7138C}"/>
          </ac:graphicFrameMkLst>
        </pc:graphicFrameChg>
        <pc:picChg chg="add mod">
          <ac:chgData name="Renzo Agustin Ciampi" userId="1384a18b-cd64-42f4-8377-2dea420185e9" providerId="ADAL" clId="{FBDD94D5-3111-4894-BCCD-8722C7E678A5}" dt="2021-07-05T15:24:40.339" v="84" actId="14100"/>
          <ac:picMkLst>
            <pc:docMk/>
            <pc:sldMk cId="3467669466" sldId="340"/>
            <ac:picMk id="3" creationId="{770736AB-67EE-4281-AB81-3E9442641287}"/>
          </ac:picMkLst>
        </pc:picChg>
        <pc:picChg chg="del">
          <ac:chgData name="Renzo Agustin Ciampi" userId="1384a18b-cd64-42f4-8377-2dea420185e9" providerId="ADAL" clId="{FBDD94D5-3111-4894-BCCD-8722C7E678A5}" dt="2021-07-05T15:24:07.813" v="81" actId="478"/>
          <ac:picMkLst>
            <pc:docMk/>
            <pc:sldMk cId="3467669466" sldId="340"/>
            <ac:picMk id="4" creationId="{B3DA3479-6934-4DD2-BD8C-4058F8537C65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31:52.779" v="118" actId="1076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FBDD94D5-3111-4894-BCCD-8722C7E678A5}" dt="2021-07-05T15:31:07.740" v="110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">
          <ac:chgData name="Renzo Agustin Ciampi" userId="1384a18b-cd64-42f4-8377-2dea420185e9" providerId="ADAL" clId="{FBDD94D5-3111-4894-BCCD-8722C7E678A5}" dt="2021-07-05T15:31:00.970" v="108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FBDD94D5-3111-4894-BCCD-8722C7E678A5}" dt="2021-07-05T15:30:59.580" v="107" actId="478"/>
          <ac:picMkLst>
            <pc:docMk/>
            <pc:sldMk cId="1061219527" sldId="341"/>
            <ac:picMk id="3" creationId="{79743C43-FEDA-4E3C-9F48-F024BA8ECDB6}"/>
          </ac:picMkLst>
        </pc:picChg>
        <pc:picChg chg="add mod">
          <ac:chgData name="Renzo Agustin Ciampi" userId="1384a18b-cd64-42f4-8377-2dea420185e9" providerId="ADAL" clId="{FBDD94D5-3111-4894-BCCD-8722C7E678A5}" dt="2021-07-05T15:31:29.563" v="113" actId="14100"/>
          <ac:picMkLst>
            <pc:docMk/>
            <pc:sldMk cId="1061219527" sldId="341"/>
            <ac:picMk id="4" creationId="{CC7CF6AA-175D-4306-B0D4-9D875BC26E9A}"/>
          </ac:picMkLst>
        </pc:picChg>
        <pc:picChg chg="add mod">
          <ac:chgData name="Renzo Agustin Ciampi" userId="1384a18b-cd64-42f4-8377-2dea420185e9" providerId="ADAL" clId="{FBDD94D5-3111-4894-BCCD-8722C7E678A5}" dt="2021-07-05T15:31:52.779" v="118" actId="1076"/>
          <ac:picMkLst>
            <pc:docMk/>
            <pc:sldMk cId="1061219527" sldId="341"/>
            <ac:picMk id="6" creationId="{7106620A-26F5-4AD5-BF61-35ACABB1F2C6}"/>
          </ac:picMkLst>
        </pc:picChg>
        <pc:picChg chg="del">
          <ac:chgData name="Renzo Agustin Ciampi" userId="1384a18b-cd64-42f4-8377-2dea420185e9" providerId="ADAL" clId="{FBDD94D5-3111-4894-BCCD-8722C7E678A5}" dt="2021-07-05T15:31:35.450" v="114" actId="478"/>
          <ac:picMkLst>
            <pc:docMk/>
            <pc:sldMk cId="1061219527" sldId="341"/>
            <ac:picMk id="7" creationId="{B2DC5A45-7C42-436C-AF1C-4FED33BE9046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44:35.371" v="167" actId="20577"/>
        <pc:sldMkLst>
          <pc:docMk/>
          <pc:sldMk cId="2271066821" sldId="342"/>
        </pc:sldMkLst>
        <pc:spChg chg="mod">
          <ac:chgData name="Renzo Agustin Ciampi" userId="1384a18b-cd64-42f4-8377-2dea420185e9" providerId="ADAL" clId="{FBDD94D5-3111-4894-BCCD-8722C7E678A5}" dt="2021-07-05T15:32:04.197" v="127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FBDD94D5-3111-4894-BCCD-8722C7E678A5}" dt="2021-07-05T15:44:35.371" v="167" actId="20577"/>
          <ac:spMkLst>
            <pc:docMk/>
            <pc:sldMk cId="2271066821" sldId="342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FBDD94D5-3111-4894-BCCD-8722C7E678A5}" dt="2021-07-05T15:41:03.946" v="128" actId="478"/>
          <ac:picMkLst>
            <pc:docMk/>
            <pc:sldMk cId="2271066821" sldId="342"/>
            <ac:picMk id="3" creationId="{DCC63AE4-A0B4-418C-8B2C-1D786AA566E9}"/>
          </ac:picMkLst>
        </pc:picChg>
        <pc:picChg chg="del">
          <ac:chgData name="Renzo Agustin Ciampi" userId="1384a18b-cd64-42f4-8377-2dea420185e9" providerId="ADAL" clId="{FBDD94D5-3111-4894-BCCD-8722C7E678A5}" dt="2021-07-05T15:42:35.025" v="133" actId="478"/>
          <ac:picMkLst>
            <pc:docMk/>
            <pc:sldMk cId="2271066821" sldId="342"/>
            <ac:picMk id="4" creationId="{83243D5C-0B4D-4DAB-B8BE-75C8C14CBDA5}"/>
          </ac:picMkLst>
        </pc:picChg>
        <pc:picChg chg="add mod">
          <ac:chgData name="Renzo Agustin Ciampi" userId="1384a18b-cd64-42f4-8377-2dea420185e9" providerId="ADAL" clId="{FBDD94D5-3111-4894-BCCD-8722C7E678A5}" dt="2021-07-05T15:41:22.538" v="132" actId="1076"/>
          <ac:picMkLst>
            <pc:docMk/>
            <pc:sldMk cId="2271066821" sldId="342"/>
            <ac:picMk id="5" creationId="{D8F0E8F6-B811-4B40-8ABB-FF29C00343EB}"/>
          </ac:picMkLst>
        </pc:picChg>
        <pc:picChg chg="add mod">
          <ac:chgData name="Renzo Agustin Ciampi" userId="1384a18b-cd64-42f4-8377-2dea420185e9" providerId="ADAL" clId="{FBDD94D5-3111-4894-BCCD-8722C7E678A5}" dt="2021-07-05T15:42:53.025" v="137" actId="1076"/>
          <ac:picMkLst>
            <pc:docMk/>
            <pc:sldMk cId="2271066821" sldId="342"/>
            <ac:picMk id="7" creationId="{4A2E0DB9-62B7-4B8C-AA4B-C1C4369489C0}"/>
          </ac:picMkLst>
        </pc:picChg>
        <pc:picChg chg="add mod">
          <ac:chgData name="Renzo Agustin Ciampi" userId="1384a18b-cd64-42f4-8377-2dea420185e9" providerId="ADAL" clId="{FBDD94D5-3111-4894-BCCD-8722C7E678A5}" dt="2021-07-05T15:43:46.217" v="143" actId="1076"/>
          <ac:picMkLst>
            <pc:docMk/>
            <pc:sldMk cId="2271066821" sldId="342"/>
            <ac:picMk id="11" creationId="{2D2D2F75-993B-4D98-9AB1-D0025F4FE06B}"/>
          </ac:picMkLst>
        </pc:picChg>
        <pc:picChg chg="del">
          <ac:chgData name="Renzo Agustin Ciampi" userId="1384a18b-cd64-42f4-8377-2dea420185e9" providerId="ADAL" clId="{FBDD94D5-3111-4894-BCCD-8722C7E678A5}" dt="2021-07-05T15:43:34.450" v="138" actId="478"/>
          <ac:picMkLst>
            <pc:docMk/>
            <pc:sldMk cId="2271066821" sldId="342"/>
            <ac:picMk id="13" creationId="{76C2608C-87BF-47DB-A5C8-AEBD2739242E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52:25.048" v="222" actId="14100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FBDD94D5-3111-4894-BCCD-8722C7E678A5}" dt="2021-07-05T15:51:33.688" v="212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">
          <ac:chgData name="Renzo Agustin Ciampi" userId="1384a18b-cd64-42f4-8377-2dea420185e9" providerId="ADAL" clId="{FBDD94D5-3111-4894-BCCD-8722C7E678A5}" dt="2021-07-05T15:52:08.473" v="219" actId="1076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del">
          <ac:chgData name="Renzo Agustin Ciampi" userId="1384a18b-cd64-42f4-8377-2dea420185e9" providerId="ADAL" clId="{FBDD94D5-3111-4894-BCCD-8722C7E678A5}" dt="2021-07-05T15:51:25.797" v="209" actId="478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FBDD94D5-3111-4894-BCCD-8722C7E678A5}" dt="2021-07-05T15:51:55.773" v="217" actId="478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del">
          <ac:chgData name="Renzo Agustin Ciampi" userId="1384a18b-cd64-42f4-8377-2dea420185e9" providerId="ADAL" clId="{FBDD94D5-3111-4894-BCCD-8722C7E678A5}" dt="2021-07-05T15:51:23.833" v="208" actId="478"/>
          <ac:picMkLst>
            <pc:docMk/>
            <pc:sldMk cId="3240713180" sldId="343"/>
            <ac:picMk id="3" creationId="{9ADE09AE-A856-44DD-8307-3AB70400BBD5}"/>
          </ac:picMkLst>
        </pc:picChg>
        <pc:picChg chg="add mod">
          <ac:chgData name="Renzo Agustin Ciampi" userId="1384a18b-cd64-42f4-8377-2dea420185e9" providerId="ADAL" clId="{FBDD94D5-3111-4894-BCCD-8722C7E678A5}" dt="2021-07-05T15:51:48.281" v="215" actId="14100"/>
          <ac:picMkLst>
            <pc:docMk/>
            <pc:sldMk cId="3240713180" sldId="343"/>
            <ac:picMk id="4" creationId="{28126518-1D4C-44C9-A9E0-2B533A4BED4E}"/>
          </ac:picMkLst>
        </pc:picChg>
        <pc:picChg chg="del">
          <ac:chgData name="Renzo Agustin Ciampi" userId="1384a18b-cd64-42f4-8377-2dea420185e9" providerId="ADAL" clId="{FBDD94D5-3111-4894-BCCD-8722C7E678A5}" dt="2021-07-05T15:51:53.496" v="216" actId="478"/>
          <ac:picMkLst>
            <pc:docMk/>
            <pc:sldMk cId="3240713180" sldId="343"/>
            <ac:picMk id="6" creationId="{ECE74E05-59AF-467A-BF80-81532C152431}"/>
          </ac:picMkLst>
        </pc:picChg>
        <pc:picChg chg="add mod">
          <ac:chgData name="Renzo Agustin Ciampi" userId="1384a18b-cd64-42f4-8377-2dea420185e9" providerId="ADAL" clId="{FBDD94D5-3111-4894-BCCD-8722C7E678A5}" dt="2021-07-05T15:52:25.048" v="222" actId="14100"/>
          <ac:picMkLst>
            <pc:docMk/>
            <pc:sldMk cId="3240713180" sldId="343"/>
            <ac:picMk id="7" creationId="{A8266388-251D-4EC8-971E-77F464891308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47:40.434" v="207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FBDD94D5-3111-4894-BCCD-8722C7E678A5}" dt="2021-07-05T15:47:40.434" v="207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FBDD94D5-3111-4894-BCCD-8722C7E678A5}" dt="2021-07-05T15:47:31.418" v="203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FBDD94D5-3111-4894-BCCD-8722C7E678A5}" dt="2021-07-05T15:47:13.337" v="195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del">
          <ac:chgData name="Renzo Agustin Ciampi" userId="1384a18b-cd64-42f4-8377-2dea420185e9" providerId="ADAL" clId="{FBDD94D5-3111-4894-BCCD-8722C7E678A5}" dt="2021-07-05T15:47:01.633" v="193" actId="478"/>
          <ac:picMkLst>
            <pc:docMk/>
            <pc:sldMk cId="294403478" sldId="344"/>
            <ac:picMk id="3" creationId="{EE86DC3D-1093-4A39-8DED-1EDF143932A4}"/>
          </ac:picMkLst>
        </pc:picChg>
        <pc:picChg chg="add mod">
          <ac:chgData name="Renzo Agustin Ciampi" userId="1384a18b-cd64-42f4-8377-2dea420185e9" providerId="ADAL" clId="{FBDD94D5-3111-4894-BCCD-8722C7E678A5}" dt="2021-07-05T15:47:19.665" v="199" actId="1076"/>
          <ac:picMkLst>
            <pc:docMk/>
            <pc:sldMk cId="294403478" sldId="344"/>
            <ac:picMk id="4" creationId="{6C55168D-F049-4862-811B-91E4FC8E55B5}"/>
          </ac:picMkLst>
        </pc:picChg>
      </pc:sldChg>
      <pc:sldChg chg="addSp delSp modSp mod">
        <pc:chgData name="Renzo Agustin Ciampi" userId="1384a18b-cd64-42f4-8377-2dea420185e9" providerId="ADAL" clId="{FBDD94D5-3111-4894-BCCD-8722C7E678A5}" dt="2021-07-05T15:57:06.569" v="255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FBDD94D5-3111-4894-BCCD-8722C7E678A5}" dt="2021-07-05T15:57:06.569" v="255" actId="20577"/>
          <ac:spMkLst>
            <pc:docMk/>
            <pc:sldMk cId="2436495007" sldId="345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FBDD94D5-3111-4894-BCCD-8722C7E678A5}" dt="2021-07-05T15:54:41.920" v="223" actId="478"/>
          <ac:picMkLst>
            <pc:docMk/>
            <pc:sldMk cId="2436495007" sldId="345"/>
            <ac:picMk id="3" creationId="{EF12F43E-F32F-4644-BE14-33B8FA439E7D}"/>
          </ac:picMkLst>
        </pc:picChg>
        <pc:picChg chg="add mod">
          <ac:chgData name="Renzo Agustin Ciampi" userId="1384a18b-cd64-42f4-8377-2dea420185e9" providerId="ADAL" clId="{FBDD94D5-3111-4894-BCCD-8722C7E678A5}" dt="2021-07-05T15:54:59.128" v="226" actId="14100"/>
          <ac:picMkLst>
            <pc:docMk/>
            <pc:sldMk cId="2436495007" sldId="345"/>
            <ac:picMk id="4" creationId="{224E5645-A3DD-4020-A8D9-312D49AFECFA}"/>
          </ac:picMkLst>
        </pc:picChg>
        <pc:picChg chg="add mod">
          <ac:chgData name="Renzo Agustin Ciampi" userId="1384a18b-cd64-42f4-8377-2dea420185e9" providerId="ADAL" clId="{FBDD94D5-3111-4894-BCCD-8722C7E678A5}" dt="2021-07-05T15:55:51.120" v="230" actId="14100"/>
          <ac:picMkLst>
            <pc:docMk/>
            <pc:sldMk cId="2436495007" sldId="345"/>
            <ac:picMk id="6" creationId="{01808C9C-843A-4118-BE6C-C6B7AD62A6AE}"/>
          </ac:picMkLst>
        </pc:picChg>
        <pc:picChg chg="add mod">
          <ac:chgData name="Renzo Agustin Ciampi" userId="1384a18b-cd64-42f4-8377-2dea420185e9" providerId="ADAL" clId="{FBDD94D5-3111-4894-BCCD-8722C7E678A5}" dt="2021-07-05T15:56:19.967" v="235" actId="1076"/>
          <ac:picMkLst>
            <pc:docMk/>
            <pc:sldMk cId="2436495007" sldId="345"/>
            <ac:picMk id="9" creationId="{2C450582-0204-4270-AB01-847DF0EAFB7B}"/>
          </ac:picMkLst>
        </pc:picChg>
        <pc:picChg chg="del">
          <ac:chgData name="Renzo Agustin Ciampi" userId="1384a18b-cd64-42f4-8377-2dea420185e9" providerId="ADAL" clId="{FBDD94D5-3111-4894-BCCD-8722C7E678A5}" dt="2021-07-05T15:56:08.777" v="231" actId="478"/>
          <ac:picMkLst>
            <pc:docMk/>
            <pc:sldMk cId="2436495007" sldId="345"/>
            <ac:picMk id="11" creationId="{336C8160-85C7-42C5-A4CB-F14D2FFA1D15}"/>
          </ac:picMkLst>
        </pc:picChg>
        <pc:picChg chg="del">
          <ac:chgData name="Renzo Agustin Ciampi" userId="1384a18b-cd64-42f4-8377-2dea420185e9" providerId="ADAL" clId="{FBDD94D5-3111-4894-BCCD-8722C7E678A5}" dt="2021-07-05T15:55:02.336" v="227" actId="478"/>
          <ac:picMkLst>
            <pc:docMk/>
            <pc:sldMk cId="2436495007" sldId="345"/>
            <ac:picMk id="13" creationId="{AA72AF53-74D3-45BB-832C-E9FD38769049}"/>
          </ac:picMkLst>
        </pc:picChg>
      </pc:sldChg>
      <pc:sldChg chg="del">
        <pc:chgData name="Renzo Agustin Ciampi" userId="1384a18b-cd64-42f4-8377-2dea420185e9" providerId="ADAL" clId="{FBDD94D5-3111-4894-BCCD-8722C7E678A5}" dt="2021-07-05T15:57:19.293" v="256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FBDD94D5-3111-4894-BCCD-8722C7E678A5}" dt="2021-07-05T15:57:20.555" v="257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B2DA0C04-A9E9-498A-8E9E-26B8F194E197}"/>
    <pc:docChg chg="undo redo custSel addSld modSld">
      <pc:chgData name="Renzo Agustin Ciampi" userId="1384a18b-cd64-42f4-8377-2dea420185e9" providerId="ADAL" clId="{B2DA0C04-A9E9-498A-8E9E-26B8F194E197}" dt="2020-06-12T18:14:39.133" v="2891" actId="6549"/>
      <pc:docMkLst>
        <pc:docMk/>
      </pc:docMkLst>
      <pc:sldChg chg="addSp delSp modSp mod setBg">
        <pc:chgData name="Renzo Agustin Ciampi" userId="1384a18b-cd64-42f4-8377-2dea420185e9" providerId="ADAL" clId="{B2DA0C04-A9E9-498A-8E9E-26B8F194E197}" dt="2020-06-12T18:14:39.133" v="2891" actId="6549"/>
        <pc:sldMkLst>
          <pc:docMk/>
          <pc:sldMk cId="28200872" sldId="256"/>
        </pc:sldMkLst>
        <pc:spChg chg="mod">
          <ac:chgData name="Renzo Agustin Ciampi" userId="1384a18b-cd64-42f4-8377-2dea420185e9" providerId="ADAL" clId="{B2DA0C04-A9E9-498A-8E9E-26B8F194E197}" dt="2020-06-12T14:54:57.909" v="87" actId="13822"/>
          <ac:spMkLst>
            <pc:docMk/>
            <pc:sldMk cId="28200872" sldId="256"/>
            <ac:spMk id="6" creationId="{1004C479-5DC6-4904-964C-8504D50EF1A1}"/>
          </ac:spMkLst>
        </pc:spChg>
        <pc:spChg chg="add mod">
          <ac:chgData name="Renzo Agustin Ciampi" userId="1384a18b-cd64-42f4-8377-2dea420185e9" providerId="ADAL" clId="{B2DA0C04-A9E9-498A-8E9E-26B8F194E197}" dt="2020-06-12T18:14:39.133" v="2891" actId="6549"/>
          <ac:spMkLst>
            <pc:docMk/>
            <pc:sldMk cId="28200872" sldId="256"/>
            <ac:spMk id="9" creationId="{3C94CEF5-9D4E-4746-AB78-F74A1D0BAA5C}"/>
          </ac:spMkLst>
        </pc:spChg>
        <pc:spChg chg="add del">
          <ac:chgData name="Renzo Agustin Ciampi" userId="1384a18b-cd64-42f4-8377-2dea420185e9" providerId="ADAL" clId="{B2DA0C04-A9E9-498A-8E9E-26B8F194E197}" dt="2020-06-12T15:04:19.690" v="481" actId="478"/>
          <ac:spMkLst>
            <pc:docMk/>
            <pc:sldMk cId="28200872" sldId="256"/>
            <ac:spMk id="10" creationId="{3513DB62-B807-4123-AA52-63A337F0C98A}"/>
          </ac:spMkLst>
        </pc:spChg>
        <pc:spChg chg="add mod">
          <ac:chgData name="Renzo Agustin Ciampi" userId="1384a18b-cd64-42f4-8377-2dea420185e9" providerId="ADAL" clId="{B2DA0C04-A9E9-498A-8E9E-26B8F194E197}" dt="2020-06-12T15:17:30.669" v="735" actId="20577"/>
          <ac:spMkLst>
            <pc:docMk/>
            <pc:sldMk cId="28200872" sldId="256"/>
            <ac:spMk id="12" creationId="{5245C5F3-7DD7-43B0-B6E1-0F52100DA985}"/>
          </ac:spMkLst>
        </pc:spChg>
        <pc:graphicFrameChg chg="add del mod">
          <ac:chgData name="Renzo Agustin Ciampi" userId="1384a18b-cd64-42f4-8377-2dea420185e9" providerId="ADAL" clId="{B2DA0C04-A9E9-498A-8E9E-26B8F194E197}" dt="2020-06-12T15:16:37.736" v="726" actId="478"/>
          <ac:graphicFrameMkLst>
            <pc:docMk/>
            <pc:sldMk cId="28200872" sldId="256"/>
            <ac:graphicFrameMk id="7" creationId="{00CC2EE1-0852-41E9-9D1B-A5D4A3E28537}"/>
          </ac:graphicFrameMkLst>
        </pc:graphicFrameChg>
        <pc:graphicFrameChg chg="add del">
          <ac:chgData name="Renzo Agustin Ciampi" userId="1384a18b-cd64-42f4-8377-2dea420185e9" providerId="ADAL" clId="{B2DA0C04-A9E9-498A-8E9E-26B8F194E197}" dt="2020-06-12T14:58:28.078" v="120" actId="478"/>
          <ac:graphicFrameMkLst>
            <pc:docMk/>
            <pc:sldMk cId="28200872" sldId="256"/>
            <ac:graphicFrameMk id="8" creationId="{00CC2EE1-0852-41E9-9D1B-A5D4A3E28537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5:41:12.396" v="1042" actId="20577"/>
          <ac:graphicFrameMkLst>
            <pc:docMk/>
            <pc:sldMk cId="28200872" sldId="256"/>
            <ac:graphicFrameMk id="11" creationId="{F6A2654D-14BE-48AA-A7B3-208B2E8D71D7}"/>
          </ac:graphicFrameMkLst>
        </pc:graphicFrameChg>
        <pc:graphicFrameChg chg="add mod">
          <ac:chgData name="Renzo Agustin Ciampi" userId="1384a18b-cd64-42f4-8377-2dea420185e9" providerId="ADAL" clId="{B2DA0C04-A9E9-498A-8E9E-26B8F194E197}" dt="2020-06-12T15:17:00.316" v="731" actId="1076"/>
          <ac:graphicFrameMkLst>
            <pc:docMk/>
            <pc:sldMk cId="28200872" sldId="256"/>
            <ac:graphicFrameMk id="13" creationId="{00CC2EE1-0852-41E9-9D1B-A5D4A3E28537}"/>
          </ac:graphicFrameMkLst>
        </pc:graphicFrameChg>
      </pc:sldChg>
      <pc:sldChg chg="addSp delSp modSp add mod setBg">
        <pc:chgData name="Renzo Agustin Ciampi" userId="1384a18b-cd64-42f4-8377-2dea420185e9" providerId="ADAL" clId="{B2DA0C04-A9E9-498A-8E9E-26B8F194E197}" dt="2020-06-12T17:27:49.086" v="2316" actId="20577"/>
        <pc:sldMkLst>
          <pc:docMk/>
          <pc:sldMk cId="4002279377" sldId="257"/>
        </pc:sldMkLst>
        <pc:spChg chg="add mod">
          <ac:chgData name="Renzo Agustin Ciampi" userId="1384a18b-cd64-42f4-8377-2dea420185e9" providerId="ADAL" clId="{B2DA0C04-A9E9-498A-8E9E-26B8F194E197}" dt="2020-06-12T17:27:49.086" v="2316" actId="20577"/>
          <ac:spMkLst>
            <pc:docMk/>
            <pc:sldMk cId="4002279377" sldId="257"/>
            <ac:spMk id="7" creationId="{7D6248C9-80CF-4B5B-8015-745C9444FC9D}"/>
          </ac:spMkLst>
        </pc:spChg>
        <pc:spChg chg="del">
          <ac:chgData name="Renzo Agustin Ciampi" userId="1384a18b-cd64-42f4-8377-2dea420185e9" providerId="ADAL" clId="{B2DA0C04-A9E9-498A-8E9E-26B8F194E197}" dt="2020-06-12T15:18:14.450" v="738" actId="478"/>
          <ac:spMkLst>
            <pc:docMk/>
            <pc:sldMk cId="4002279377" sldId="257"/>
            <ac:spMk id="9" creationId="{3C94CEF5-9D4E-4746-AB78-F74A1D0BAA5C}"/>
          </ac:spMkLst>
        </pc:spChg>
        <pc:spChg chg="del">
          <ac:chgData name="Renzo Agustin Ciampi" userId="1384a18b-cd64-42f4-8377-2dea420185e9" providerId="ADAL" clId="{B2DA0C04-A9E9-498A-8E9E-26B8F194E197}" dt="2020-06-12T15:18:17.575" v="740" actId="478"/>
          <ac:spMkLst>
            <pc:docMk/>
            <pc:sldMk cId="4002279377" sldId="257"/>
            <ac:spMk id="12" creationId="{5245C5F3-7DD7-43B0-B6E1-0F52100DA985}"/>
          </ac:spMkLst>
        </pc:spChg>
        <pc:spChg chg="add mod">
          <ac:chgData name="Renzo Agustin Ciampi" userId="1384a18b-cd64-42f4-8377-2dea420185e9" providerId="ADAL" clId="{B2DA0C04-A9E9-498A-8E9E-26B8F194E197}" dt="2020-06-12T15:46:38.757" v="1352" actId="14100"/>
          <ac:spMkLst>
            <pc:docMk/>
            <pc:sldMk cId="4002279377" sldId="257"/>
            <ac:spMk id="14" creationId="{B3D68D1D-5456-4582-8B7A-55E6A54E5DF6}"/>
          </ac:spMkLst>
        </pc:spChg>
        <pc:spChg chg="add del mod">
          <ac:chgData name="Renzo Agustin Ciampi" userId="1384a18b-cd64-42f4-8377-2dea420185e9" providerId="ADAL" clId="{B2DA0C04-A9E9-498A-8E9E-26B8F194E197}" dt="2020-06-12T15:45:40.073" v="1301"/>
          <ac:spMkLst>
            <pc:docMk/>
            <pc:sldMk cId="4002279377" sldId="257"/>
            <ac:spMk id="15" creationId="{D6F9ADD4-6532-4B0A-8C57-F2A07D4C036C}"/>
          </ac:spMkLst>
        </pc:spChg>
        <pc:spChg chg="add mod">
          <ac:chgData name="Renzo Agustin Ciampi" userId="1384a18b-cd64-42f4-8377-2dea420185e9" providerId="ADAL" clId="{B2DA0C04-A9E9-498A-8E9E-26B8F194E197}" dt="2020-06-12T15:46:29.150" v="1350" actId="1076"/>
          <ac:spMkLst>
            <pc:docMk/>
            <pc:sldMk cId="4002279377" sldId="257"/>
            <ac:spMk id="16" creationId="{67BE4B0F-43D8-4CD0-8CD7-FCB5452CC9A0}"/>
          </ac:spMkLst>
        </pc:spChg>
        <pc:spChg chg="add mod">
          <ac:chgData name="Renzo Agustin Ciampi" userId="1384a18b-cd64-42f4-8377-2dea420185e9" providerId="ADAL" clId="{B2DA0C04-A9E9-498A-8E9E-26B8F194E197}" dt="2020-06-12T15:46:59.348" v="1368" actId="20577"/>
          <ac:spMkLst>
            <pc:docMk/>
            <pc:sldMk cId="4002279377" sldId="257"/>
            <ac:spMk id="17" creationId="{41FCDC87-A0D6-41BA-A2AF-D61BF6299C60}"/>
          </ac:spMkLst>
        </pc:spChg>
        <pc:graphicFrameChg chg="add mod modGraphic">
          <ac:chgData name="Renzo Agustin Ciampi" userId="1384a18b-cd64-42f4-8377-2dea420185e9" providerId="ADAL" clId="{B2DA0C04-A9E9-498A-8E9E-26B8F194E197}" dt="2020-06-12T15:43:44.946" v="1103" actId="1076"/>
          <ac:graphicFrameMkLst>
            <pc:docMk/>
            <pc:sldMk cId="4002279377" sldId="257"/>
            <ac:graphicFrameMk id="2" creationId="{E32E145F-2F52-4D0E-BA18-019545BF0DD8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5:43:25.103" v="1099" actId="1076"/>
          <ac:graphicFrameMkLst>
            <pc:docMk/>
            <pc:sldMk cId="4002279377" sldId="257"/>
            <ac:graphicFrameMk id="3" creationId="{7C836A87-6E2C-4D0B-B747-9FA3411F3451}"/>
          </ac:graphicFrameMkLst>
        </pc:graphicFrameChg>
        <pc:graphicFrameChg chg="add del mod modGraphic">
          <ac:chgData name="Renzo Agustin Ciampi" userId="1384a18b-cd64-42f4-8377-2dea420185e9" providerId="ADAL" clId="{B2DA0C04-A9E9-498A-8E9E-26B8F194E197}" dt="2020-06-12T15:31:19.819" v="897" actId="478"/>
          <ac:graphicFrameMkLst>
            <pc:docMk/>
            <pc:sldMk cId="4002279377" sldId="257"/>
            <ac:graphicFrameMk id="4" creationId="{6ACD98C4-1504-4132-BB74-2F4309C68A96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5:43:28.391" v="1100" actId="1076"/>
          <ac:graphicFrameMkLst>
            <pc:docMk/>
            <pc:sldMk cId="4002279377" sldId="257"/>
            <ac:graphicFrameMk id="5" creationId="{66CD3DF6-DB75-4E92-8BB1-9BFA85FE04C4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5:18:19.344" v="741" actId="478"/>
          <ac:graphicFrameMkLst>
            <pc:docMk/>
            <pc:sldMk cId="4002279377" sldId="257"/>
            <ac:graphicFrameMk id="11" creationId="{F6A2654D-14BE-48AA-A7B3-208B2E8D71D7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5:18:16.086" v="739" actId="478"/>
          <ac:graphicFrameMkLst>
            <pc:docMk/>
            <pc:sldMk cId="4002279377" sldId="257"/>
            <ac:graphicFrameMk id="13" creationId="{00CC2EE1-0852-41E9-9D1B-A5D4A3E28537}"/>
          </ac:graphicFrameMkLst>
        </pc:graphicFrameChg>
      </pc:sldChg>
      <pc:sldChg chg="addSp delSp modSp add mod setBg">
        <pc:chgData name="Renzo Agustin Ciampi" userId="1384a18b-cd64-42f4-8377-2dea420185e9" providerId="ADAL" clId="{B2DA0C04-A9E9-498A-8E9E-26B8F194E197}" dt="2020-06-12T17:37:25.862" v="2345" actId="27918"/>
        <pc:sldMkLst>
          <pc:docMk/>
          <pc:sldMk cId="2802702961" sldId="258"/>
        </pc:sldMkLst>
        <pc:spChg chg="mod">
          <ac:chgData name="Renzo Agustin Ciampi" userId="1384a18b-cd64-42f4-8377-2dea420185e9" providerId="ADAL" clId="{B2DA0C04-A9E9-498A-8E9E-26B8F194E197}" dt="2020-06-12T16:21:26.085" v="1775" actId="1076"/>
          <ac:spMkLst>
            <pc:docMk/>
            <pc:sldMk cId="2802702961" sldId="258"/>
            <ac:spMk id="7" creationId="{7D6248C9-80CF-4B5B-8015-745C9444FC9D}"/>
          </ac:spMkLst>
        </pc:spChg>
        <pc:spChg chg="add mod">
          <ac:chgData name="Renzo Agustin Ciampi" userId="1384a18b-cd64-42f4-8377-2dea420185e9" providerId="ADAL" clId="{B2DA0C04-A9E9-498A-8E9E-26B8F194E197}" dt="2020-06-12T16:20:53.353" v="1757" actId="20577"/>
          <ac:spMkLst>
            <pc:docMk/>
            <pc:sldMk cId="2802702961" sldId="258"/>
            <ac:spMk id="9" creationId="{2B0D3344-7527-4429-A614-B5965357FFBA}"/>
          </ac:spMkLst>
        </pc:spChg>
        <pc:spChg chg="add mod">
          <ac:chgData name="Renzo Agustin Ciampi" userId="1384a18b-cd64-42f4-8377-2dea420185e9" providerId="ADAL" clId="{B2DA0C04-A9E9-498A-8E9E-26B8F194E197}" dt="2020-06-12T16:21:15.012" v="1774" actId="20577"/>
          <ac:spMkLst>
            <pc:docMk/>
            <pc:sldMk cId="2802702961" sldId="258"/>
            <ac:spMk id="10" creationId="{B8B98EE1-C361-47D1-B69E-5049673B3FA0}"/>
          </ac:spMkLst>
        </pc:spChg>
        <pc:graphicFrameChg chg="del">
          <ac:chgData name="Renzo Agustin Ciampi" userId="1384a18b-cd64-42f4-8377-2dea420185e9" providerId="ADAL" clId="{B2DA0C04-A9E9-498A-8E9E-26B8F194E197}" dt="2020-06-12T15:49:27.064" v="1369" actId="478"/>
          <ac:graphicFrameMkLst>
            <pc:docMk/>
            <pc:sldMk cId="2802702961" sldId="258"/>
            <ac:graphicFrameMk id="2" creationId="{E32E145F-2F52-4D0E-BA18-019545BF0DD8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5:49:30.744" v="1370" actId="478"/>
          <ac:graphicFrameMkLst>
            <pc:docMk/>
            <pc:sldMk cId="2802702961" sldId="258"/>
            <ac:graphicFrameMk id="3" creationId="{7C836A87-6E2C-4D0B-B747-9FA3411F3451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6:27:41.523" v="1798" actId="207"/>
          <ac:graphicFrameMkLst>
            <pc:docMk/>
            <pc:sldMk cId="2802702961" sldId="258"/>
            <ac:graphicFrameMk id="4" creationId="{AA0C1DB1-3169-4996-803F-90B67BF40EB7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5:49:33.642" v="1371" actId="478"/>
          <ac:graphicFrameMkLst>
            <pc:docMk/>
            <pc:sldMk cId="2802702961" sldId="258"/>
            <ac:graphicFrameMk id="5" creationId="{66CD3DF6-DB75-4E92-8BB1-9BFA85FE04C4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6:27:44.507" v="1799" actId="207"/>
          <ac:graphicFrameMkLst>
            <pc:docMk/>
            <pc:sldMk cId="2802702961" sldId="258"/>
            <ac:graphicFrameMk id="8" creationId="{B5C0906A-3084-4714-AEA2-59F378B8CE90}"/>
          </ac:graphicFrameMkLst>
        </pc:graphicFrameChg>
        <pc:graphicFrameChg chg="add mod">
          <ac:chgData name="Renzo Agustin Ciampi" userId="1384a18b-cd64-42f4-8377-2dea420185e9" providerId="ADAL" clId="{B2DA0C04-A9E9-498A-8E9E-26B8F194E197}" dt="2020-06-12T17:19:18.529" v="1830"/>
          <ac:graphicFrameMkLst>
            <pc:docMk/>
            <pc:sldMk cId="2802702961" sldId="258"/>
            <ac:graphicFrameMk id="11" creationId="{45C1D390-A252-41D2-9041-7F9095C46625}"/>
          </ac:graphicFrameMkLst>
        </pc:graphicFrameChg>
      </pc:sldChg>
      <pc:sldChg chg="addSp delSp modSp add mod setBg">
        <pc:chgData name="Renzo Agustin Ciampi" userId="1384a18b-cd64-42f4-8377-2dea420185e9" providerId="ADAL" clId="{B2DA0C04-A9E9-498A-8E9E-26B8F194E197}" dt="2020-06-12T17:33:12.826" v="2344" actId="14100"/>
        <pc:sldMkLst>
          <pc:docMk/>
          <pc:sldMk cId="3628310172" sldId="259"/>
        </pc:sldMkLst>
        <pc:spChg chg="mod">
          <ac:chgData name="Renzo Agustin Ciampi" userId="1384a18b-cd64-42f4-8377-2dea420185e9" providerId="ADAL" clId="{B2DA0C04-A9E9-498A-8E9E-26B8F194E197}" dt="2020-06-12T17:31:40.839" v="2331" actId="14100"/>
          <ac:spMkLst>
            <pc:docMk/>
            <pc:sldMk cId="3628310172" sldId="259"/>
            <ac:spMk id="7" creationId="{7D6248C9-80CF-4B5B-8015-745C9444FC9D}"/>
          </ac:spMkLst>
        </pc:spChg>
        <pc:spChg chg="mod">
          <ac:chgData name="Renzo Agustin Ciampi" userId="1384a18b-cd64-42f4-8377-2dea420185e9" providerId="ADAL" clId="{B2DA0C04-A9E9-498A-8E9E-26B8F194E197}" dt="2020-06-12T17:31:29.759" v="2329" actId="1076"/>
          <ac:spMkLst>
            <pc:docMk/>
            <pc:sldMk cId="3628310172" sldId="259"/>
            <ac:spMk id="9" creationId="{2B0D3344-7527-4429-A614-B5965357FFBA}"/>
          </ac:spMkLst>
        </pc:spChg>
        <pc:spChg chg="mod">
          <ac:chgData name="Renzo Agustin Ciampi" userId="1384a18b-cd64-42f4-8377-2dea420185e9" providerId="ADAL" clId="{B2DA0C04-A9E9-498A-8E9E-26B8F194E197}" dt="2020-06-12T17:31:18.912" v="2327" actId="14100"/>
          <ac:spMkLst>
            <pc:docMk/>
            <pc:sldMk cId="3628310172" sldId="259"/>
            <ac:spMk id="10" creationId="{B8B98EE1-C361-47D1-B69E-5049673B3FA0}"/>
          </ac:spMkLst>
        </pc:spChg>
        <pc:graphicFrameChg chg="add mod modGraphic">
          <ac:chgData name="Renzo Agustin Ciampi" userId="1384a18b-cd64-42f4-8377-2dea420185e9" providerId="ADAL" clId="{B2DA0C04-A9E9-498A-8E9E-26B8F194E197}" dt="2020-06-12T17:33:08.719" v="2342" actId="1076"/>
          <ac:graphicFrameMkLst>
            <pc:docMk/>
            <pc:sldMk cId="3628310172" sldId="259"/>
            <ac:graphicFrameMk id="2" creationId="{DFEAC9F1-AD63-45BC-A0E5-014473610FFB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7:33:12.826" v="2344" actId="14100"/>
          <ac:graphicFrameMkLst>
            <pc:docMk/>
            <pc:sldMk cId="3628310172" sldId="259"/>
            <ac:graphicFrameMk id="3" creationId="{681C5C0C-B4B0-441C-AA3B-99AE62E4F88E}"/>
          </ac:graphicFrameMkLst>
        </pc:graphicFrameChg>
        <pc:graphicFrameChg chg="del modGraphic">
          <ac:chgData name="Renzo Agustin Ciampi" userId="1384a18b-cd64-42f4-8377-2dea420185e9" providerId="ADAL" clId="{B2DA0C04-A9E9-498A-8E9E-26B8F194E197}" dt="2020-06-12T16:28:32.344" v="1807" actId="478"/>
          <ac:graphicFrameMkLst>
            <pc:docMk/>
            <pc:sldMk cId="3628310172" sldId="259"/>
            <ac:graphicFrameMk id="4" creationId="{AA0C1DB1-3169-4996-803F-90B67BF40EB7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6:28:29.594" v="1805" actId="478"/>
          <ac:graphicFrameMkLst>
            <pc:docMk/>
            <pc:sldMk cId="3628310172" sldId="259"/>
            <ac:graphicFrameMk id="8" creationId="{B5C0906A-3084-4714-AEA2-59F378B8CE90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6:28:23.815" v="1804" actId="478"/>
          <ac:graphicFrameMkLst>
            <pc:docMk/>
            <pc:sldMk cId="3628310172" sldId="259"/>
            <ac:graphicFrameMk id="11" creationId="{45C1D390-A252-41D2-9041-7F9095C46625}"/>
          </ac:graphicFrameMkLst>
        </pc:graphicFrameChg>
      </pc:sldChg>
      <pc:sldChg chg="addSp delSp modSp add mod setBg">
        <pc:chgData name="Renzo Agustin Ciampi" userId="1384a18b-cd64-42f4-8377-2dea420185e9" providerId="ADAL" clId="{B2DA0C04-A9E9-498A-8E9E-26B8F194E197}" dt="2020-06-12T18:11:00.639" v="2877" actId="207"/>
        <pc:sldMkLst>
          <pc:docMk/>
          <pc:sldMk cId="3169530679" sldId="260"/>
        </pc:sldMkLst>
        <pc:spChg chg="del">
          <ac:chgData name="Renzo Agustin Ciampi" userId="1384a18b-cd64-42f4-8377-2dea420185e9" providerId="ADAL" clId="{B2DA0C04-A9E9-498A-8E9E-26B8F194E197}" dt="2020-06-12T17:37:35.218" v="2347" actId="478"/>
          <ac:spMkLst>
            <pc:docMk/>
            <pc:sldMk cId="3169530679" sldId="260"/>
            <ac:spMk id="7" creationId="{7D6248C9-80CF-4B5B-8015-745C9444FC9D}"/>
          </ac:spMkLst>
        </pc:spChg>
        <pc:spChg chg="add mod">
          <ac:chgData name="Renzo Agustin Ciampi" userId="1384a18b-cd64-42f4-8377-2dea420185e9" providerId="ADAL" clId="{B2DA0C04-A9E9-498A-8E9E-26B8F194E197}" dt="2020-06-12T18:04:38.934" v="2761" actId="1076"/>
          <ac:spMkLst>
            <pc:docMk/>
            <pc:sldMk cId="3169530679" sldId="260"/>
            <ac:spMk id="8" creationId="{2B9C7AC7-75C3-4CAA-BE05-016B930B8B92}"/>
          </ac:spMkLst>
        </pc:spChg>
        <pc:spChg chg="del">
          <ac:chgData name="Renzo Agustin Ciampi" userId="1384a18b-cd64-42f4-8377-2dea420185e9" providerId="ADAL" clId="{B2DA0C04-A9E9-498A-8E9E-26B8F194E197}" dt="2020-06-12T17:37:36.664" v="2348" actId="478"/>
          <ac:spMkLst>
            <pc:docMk/>
            <pc:sldMk cId="3169530679" sldId="260"/>
            <ac:spMk id="9" creationId="{2B0D3344-7527-4429-A614-B5965357FFBA}"/>
          </ac:spMkLst>
        </pc:spChg>
        <pc:spChg chg="del">
          <ac:chgData name="Renzo Agustin Ciampi" userId="1384a18b-cd64-42f4-8377-2dea420185e9" providerId="ADAL" clId="{B2DA0C04-A9E9-498A-8E9E-26B8F194E197}" dt="2020-06-12T17:37:43.106" v="2353" actId="478"/>
          <ac:spMkLst>
            <pc:docMk/>
            <pc:sldMk cId="3169530679" sldId="260"/>
            <ac:spMk id="10" creationId="{B8B98EE1-C361-47D1-B69E-5049673B3FA0}"/>
          </ac:spMkLst>
        </pc:spChg>
        <pc:spChg chg="add mod">
          <ac:chgData name="Renzo Agustin Ciampi" userId="1384a18b-cd64-42f4-8377-2dea420185e9" providerId="ADAL" clId="{B2DA0C04-A9E9-498A-8E9E-26B8F194E197}" dt="2020-06-12T18:04:40.710" v="2762" actId="1076"/>
          <ac:spMkLst>
            <pc:docMk/>
            <pc:sldMk cId="3169530679" sldId="260"/>
            <ac:spMk id="11" creationId="{3D19C203-8A95-47A3-B193-A16DE270DCA5}"/>
          </ac:spMkLst>
        </pc:spChg>
        <pc:spChg chg="add mod">
          <ac:chgData name="Renzo Agustin Ciampi" userId="1384a18b-cd64-42f4-8377-2dea420185e9" providerId="ADAL" clId="{B2DA0C04-A9E9-498A-8E9E-26B8F194E197}" dt="2020-06-12T18:09:09.622" v="2875" actId="1076"/>
          <ac:spMkLst>
            <pc:docMk/>
            <pc:sldMk cId="3169530679" sldId="260"/>
            <ac:spMk id="13" creationId="{74B432E5-1001-42B0-8E78-DEE27E3977E5}"/>
          </ac:spMkLst>
        </pc:spChg>
        <pc:graphicFrameChg chg="del modGraphic">
          <ac:chgData name="Renzo Agustin Ciampi" userId="1384a18b-cd64-42f4-8377-2dea420185e9" providerId="ADAL" clId="{B2DA0C04-A9E9-498A-8E9E-26B8F194E197}" dt="2020-06-12T17:37:39.773" v="2351" actId="478"/>
          <ac:graphicFrameMkLst>
            <pc:docMk/>
            <pc:sldMk cId="3169530679" sldId="260"/>
            <ac:graphicFrameMk id="2" creationId="{DFEAC9F1-AD63-45BC-A0E5-014473610FFB}"/>
          </ac:graphicFrameMkLst>
        </pc:graphicFrameChg>
        <pc:graphicFrameChg chg="del">
          <ac:chgData name="Renzo Agustin Ciampi" userId="1384a18b-cd64-42f4-8377-2dea420185e9" providerId="ADAL" clId="{B2DA0C04-A9E9-498A-8E9E-26B8F194E197}" dt="2020-06-12T17:37:41.756" v="2352" actId="478"/>
          <ac:graphicFrameMkLst>
            <pc:docMk/>
            <pc:sldMk cId="3169530679" sldId="260"/>
            <ac:graphicFrameMk id="3" creationId="{681C5C0C-B4B0-441C-AA3B-99AE62E4F88E}"/>
          </ac:graphicFrameMkLst>
        </pc:graphicFrameChg>
        <pc:graphicFrameChg chg="add mod modGraphic">
          <ac:chgData name="Renzo Agustin Ciampi" userId="1384a18b-cd64-42f4-8377-2dea420185e9" providerId="ADAL" clId="{B2DA0C04-A9E9-498A-8E9E-26B8F194E197}" dt="2020-06-12T18:11:00.639" v="2877" actId="207"/>
          <ac:graphicFrameMkLst>
            <pc:docMk/>
            <pc:sldMk cId="3169530679" sldId="260"/>
            <ac:graphicFrameMk id="4" creationId="{7F1D779E-929E-451F-AF4A-AA32C8F81D41}"/>
          </ac:graphicFrameMkLst>
        </pc:graphicFrameChg>
        <pc:graphicFrameChg chg="add mod">
          <ac:chgData name="Renzo Agustin Ciampi" userId="1384a18b-cd64-42f4-8377-2dea420185e9" providerId="ADAL" clId="{B2DA0C04-A9E9-498A-8E9E-26B8F194E197}" dt="2020-06-12T18:08:16.670" v="2768" actId="1076"/>
          <ac:graphicFrameMkLst>
            <pc:docMk/>
            <pc:sldMk cId="3169530679" sldId="260"/>
            <ac:graphicFrameMk id="12" creationId="{22883F8B-F269-4545-9889-047E97985559}"/>
          </ac:graphicFrameMkLst>
        </pc:graphicFrameChg>
      </pc:sldChg>
    </pc:docChg>
  </pc:docChgLst>
  <pc:docChgLst>
    <pc:chgData name="Renzo Agustin Ciampi" userId="1384a18b-cd64-42f4-8377-2dea420185e9" providerId="ADAL" clId="{B1DA2930-69FD-40D3-8C3D-212EDCB294A0}"/>
    <pc:docChg chg="custSel delSld modSld">
      <pc:chgData name="Renzo Agustin Ciampi" userId="1384a18b-cd64-42f4-8377-2dea420185e9" providerId="ADAL" clId="{B1DA2930-69FD-40D3-8C3D-212EDCB294A0}" dt="2021-09-03T13:10:37.293" v="282" actId="20577"/>
      <pc:docMkLst>
        <pc:docMk/>
      </pc:docMkLst>
      <pc:sldChg chg="modSp mod">
        <pc:chgData name="Renzo Agustin Ciampi" userId="1384a18b-cd64-42f4-8377-2dea420185e9" providerId="ADAL" clId="{B1DA2930-69FD-40D3-8C3D-212EDCB294A0}" dt="2021-09-03T12:34:19.798" v="10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B1DA2930-69FD-40D3-8C3D-212EDCB294A0}" dt="2021-09-03T12:34:19.798" v="10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B1DA2930-69FD-40D3-8C3D-212EDCB294A0}" dt="2021-09-03T12:37:52.821" v="79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B1DA2930-69FD-40D3-8C3D-212EDCB294A0}" dt="2021-09-03T12:37:02.062" v="61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B1DA2930-69FD-40D3-8C3D-212EDCB294A0}" dt="2021-09-03T12:35:46.702" v="22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B1DA2930-69FD-40D3-8C3D-212EDCB294A0}" dt="2021-09-03T12:35:51.271" v="23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B1DA2930-69FD-40D3-8C3D-212EDCB294A0}" dt="2021-09-03T12:37:34.635" v="75" actId="20577"/>
          <ac:spMkLst>
            <pc:docMk/>
            <pc:sldMk cId="1680939394" sldId="338"/>
            <ac:spMk id="15" creationId="{67CC0F3A-8BE0-4CA8-88FE-B146E6FA727D}"/>
          </ac:spMkLst>
        </pc:spChg>
        <pc:picChg chg="del">
          <ac:chgData name="Renzo Agustin Ciampi" userId="1384a18b-cd64-42f4-8377-2dea420185e9" providerId="ADAL" clId="{B1DA2930-69FD-40D3-8C3D-212EDCB294A0}" dt="2021-09-03T12:35:01.254" v="11" actId="478"/>
          <ac:picMkLst>
            <pc:docMk/>
            <pc:sldMk cId="1680939394" sldId="338"/>
            <ac:picMk id="5" creationId="{EC2C798A-C340-4979-8885-5C60B9CF44DF}"/>
          </ac:picMkLst>
        </pc:picChg>
        <pc:picChg chg="add mod">
          <ac:chgData name="Renzo Agustin Ciampi" userId="1384a18b-cd64-42f4-8377-2dea420185e9" providerId="ADAL" clId="{B1DA2930-69FD-40D3-8C3D-212EDCB294A0}" dt="2021-09-03T12:35:34.422" v="19" actId="1076"/>
          <ac:picMkLst>
            <pc:docMk/>
            <pc:sldMk cId="1680939394" sldId="338"/>
            <ac:picMk id="6" creationId="{017588DC-F115-454E-BF29-E71C19646FDF}"/>
          </ac:picMkLst>
        </pc:picChg>
        <pc:picChg chg="add mod">
          <ac:chgData name="Renzo Agustin Ciampi" userId="1384a18b-cd64-42f4-8377-2dea420185e9" providerId="ADAL" clId="{B1DA2930-69FD-40D3-8C3D-212EDCB294A0}" dt="2021-09-03T12:37:52.821" v="79" actId="1076"/>
          <ac:picMkLst>
            <pc:docMk/>
            <pc:sldMk cId="1680939394" sldId="338"/>
            <ac:picMk id="8" creationId="{A1AD25E4-8EDB-4601-A3A2-107886C9CB29}"/>
          </ac:picMkLst>
        </pc:picChg>
        <pc:picChg chg="del">
          <ac:chgData name="Renzo Agustin Ciampi" userId="1384a18b-cd64-42f4-8377-2dea420185e9" providerId="ADAL" clId="{B1DA2930-69FD-40D3-8C3D-212EDCB294A0}" dt="2021-09-03T12:37:38.507" v="76" actId="478"/>
          <ac:picMkLst>
            <pc:docMk/>
            <pc:sldMk cId="1680939394" sldId="338"/>
            <ac:picMk id="10" creationId="{06638195-6946-40AE-A638-FA4961C9EF74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2:54:56.496" v="199" actId="27918"/>
        <pc:sldMkLst>
          <pc:docMk/>
          <pc:sldMk cId="3467669466" sldId="340"/>
        </pc:sldMkLst>
        <pc:spChg chg="mod">
          <ac:chgData name="Renzo Agustin Ciampi" userId="1384a18b-cd64-42f4-8377-2dea420185e9" providerId="ADAL" clId="{B1DA2930-69FD-40D3-8C3D-212EDCB294A0}" dt="2021-09-03T12:39:02.377" v="94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B1DA2930-69FD-40D3-8C3D-212EDCB294A0}" dt="2021-09-03T12:40:34.729" v="130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B1DA2930-69FD-40D3-8C3D-212EDCB294A0}" dt="2021-09-03T12:40:06.781" v="116" actId="478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B1DA2930-69FD-40D3-8C3D-212EDCB294A0}" dt="2021-09-03T12:40:31.359" v="128" actId="404"/>
          <ac:graphicFrameMkLst>
            <pc:docMk/>
            <pc:sldMk cId="3467669466" sldId="340"/>
            <ac:graphicFrameMk id="12" creationId="{7D7B58B0-09F2-4FDE-980D-5CD007A7138C}"/>
          </ac:graphicFrameMkLst>
        </pc:graphicFrameChg>
        <pc:picChg chg="add mod">
          <ac:chgData name="Renzo Agustin Ciampi" userId="1384a18b-cd64-42f4-8377-2dea420185e9" providerId="ADAL" clId="{B1DA2930-69FD-40D3-8C3D-212EDCB294A0}" dt="2021-09-03T12:38:49.622" v="84" actId="1076"/>
          <ac:picMkLst>
            <pc:docMk/>
            <pc:sldMk cId="3467669466" sldId="340"/>
            <ac:picMk id="3" creationId="{AD81C6D8-B66C-45DA-9A29-43B5EC3732E8}"/>
          </ac:picMkLst>
        </pc:picChg>
        <pc:picChg chg="del">
          <ac:chgData name="Renzo Agustin Ciampi" userId="1384a18b-cd64-42f4-8377-2dea420185e9" providerId="ADAL" clId="{B1DA2930-69FD-40D3-8C3D-212EDCB294A0}" dt="2021-09-03T12:38:44.240" v="80" actId="478"/>
          <ac:picMkLst>
            <pc:docMk/>
            <pc:sldMk cId="3467669466" sldId="340"/>
            <ac:picMk id="4" creationId="{C02C5446-6833-4200-AFFD-60AFDCE51967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2:45:33.904" v="159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B1DA2930-69FD-40D3-8C3D-212EDCB294A0}" dt="2021-09-03T12:41:34.887" v="135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 modGraphic">
          <ac:chgData name="Renzo Agustin Ciampi" userId="1384a18b-cd64-42f4-8377-2dea420185e9" providerId="ADAL" clId="{B1DA2930-69FD-40D3-8C3D-212EDCB294A0}" dt="2021-09-03T12:41:19.470" v="133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B1DA2930-69FD-40D3-8C3D-212EDCB294A0}" dt="2021-09-03T12:41:15.892" v="131" actId="478"/>
          <ac:picMkLst>
            <pc:docMk/>
            <pc:sldMk cId="1061219527" sldId="341"/>
            <ac:picMk id="3" creationId="{2BB6FE94-77F8-4B96-AA15-0663E3663524}"/>
          </ac:picMkLst>
        </pc:picChg>
        <pc:picChg chg="add mod">
          <ac:chgData name="Renzo Agustin Ciampi" userId="1384a18b-cd64-42f4-8377-2dea420185e9" providerId="ADAL" clId="{B1DA2930-69FD-40D3-8C3D-212EDCB294A0}" dt="2021-09-03T12:41:51.685" v="139" actId="1076"/>
          <ac:picMkLst>
            <pc:docMk/>
            <pc:sldMk cId="1061219527" sldId="341"/>
            <ac:picMk id="4" creationId="{EF0FD98D-E4F8-4F2D-830D-CFDFDD6063DE}"/>
          </ac:picMkLst>
        </pc:picChg>
        <pc:picChg chg="add mod">
          <ac:chgData name="Renzo Agustin Ciampi" userId="1384a18b-cd64-42f4-8377-2dea420185e9" providerId="ADAL" clId="{B1DA2930-69FD-40D3-8C3D-212EDCB294A0}" dt="2021-09-03T12:42:41.477" v="144" actId="1076"/>
          <ac:picMkLst>
            <pc:docMk/>
            <pc:sldMk cId="1061219527" sldId="341"/>
            <ac:picMk id="6" creationId="{528533C4-2D49-4E8B-8D81-29446D0BD0F1}"/>
          </ac:picMkLst>
        </pc:picChg>
        <pc:picChg chg="del">
          <ac:chgData name="Renzo Agustin Ciampi" userId="1384a18b-cd64-42f4-8377-2dea420185e9" providerId="ADAL" clId="{B1DA2930-69FD-40D3-8C3D-212EDCB294A0}" dt="2021-09-03T12:42:20.779" v="140" actId="478"/>
          <ac:picMkLst>
            <pc:docMk/>
            <pc:sldMk cId="1061219527" sldId="341"/>
            <ac:picMk id="7" creationId="{E3547A06-098A-42ED-9FC7-095BFF44591C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2:54:44.013" v="198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B1DA2930-69FD-40D3-8C3D-212EDCB294A0}" dt="2021-09-03T12:43:10.983" v="152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B1DA2930-69FD-40D3-8C3D-212EDCB294A0}" dt="2021-09-03T12:54:33.646" v="196" actId="20577"/>
          <ac:spMkLst>
            <pc:docMk/>
            <pc:sldMk cId="2271066821" sldId="342"/>
            <ac:spMk id="14" creationId="{79F43255-1981-4520-ADCC-FA0AE6410ED7}"/>
          </ac:spMkLst>
        </pc:spChg>
        <pc:graphicFrameChg chg="add del mod">
          <ac:chgData name="Renzo Agustin Ciampi" userId="1384a18b-cd64-42f4-8377-2dea420185e9" providerId="ADAL" clId="{B1DA2930-69FD-40D3-8C3D-212EDCB294A0}" dt="2021-09-03T12:53:20.664" v="170" actId="478"/>
          <ac:graphicFrameMkLst>
            <pc:docMk/>
            <pc:sldMk cId="2271066821" sldId="342"/>
            <ac:graphicFrameMk id="15" creationId="{147CCC42-5575-4829-8FA7-B5352161D66E}"/>
          </ac:graphicFrameMkLst>
        </pc:graphicFrameChg>
        <pc:picChg chg="del">
          <ac:chgData name="Renzo Agustin Ciampi" userId="1384a18b-cd64-42f4-8377-2dea420185e9" providerId="ADAL" clId="{B1DA2930-69FD-40D3-8C3D-212EDCB294A0}" dt="2021-09-03T12:44:17.992" v="158" actId="478"/>
          <ac:picMkLst>
            <pc:docMk/>
            <pc:sldMk cId="2271066821" sldId="342"/>
            <ac:picMk id="3" creationId="{16B49586-467E-4E77-966A-6459A775C655}"/>
          </ac:picMkLst>
        </pc:picChg>
        <pc:picChg chg="add mod">
          <ac:chgData name="Renzo Agustin Ciampi" userId="1384a18b-cd64-42f4-8377-2dea420185e9" providerId="ADAL" clId="{B1DA2930-69FD-40D3-8C3D-212EDCB294A0}" dt="2021-09-03T12:44:12.398" v="157" actId="14100"/>
          <ac:picMkLst>
            <pc:docMk/>
            <pc:sldMk cId="2271066821" sldId="342"/>
            <ac:picMk id="4" creationId="{96B6629A-1BAA-4D4A-B32C-697E5C56B02E}"/>
          </ac:picMkLst>
        </pc:picChg>
        <pc:picChg chg="del">
          <ac:chgData name="Renzo Agustin Ciampi" userId="1384a18b-cd64-42f4-8377-2dea420185e9" providerId="ADAL" clId="{B1DA2930-69FD-40D3-8C3D-212EDCB294A0}" dt="2021-09-03T12:44:01.772" v="154" actId="478"/>
          <ac:picMkLst>
            <pc:docMk/>
            <pc:sldMk cId="2271066821" sldId="342"/>
            <ac:picMk id="6" creationId="{CB4FD2E3-5E75-440F-9790-C4261D631009}"/>
          </ac:picMkLst>
        </pc:picChg>
        <pc:picChg chg="add mod">
          <ac:chgData name="Renzo Agustin Ciampi" userId="1384a18b-cd64-42f4-8377-2dea420185e9" providerId="ADAL" clId="{B1DA2930-69FD-40D3-8C3D-212EDCB294A0}" dt="2021-09-03T12:52:51.662" v="166" actId="1076"/>
          <ac:picMkLst>
            <pc:docMk/>
            <pc:sldMk cId="2271066821" sldId="342"/>
            <ac:picMk id="7" creationId="{B069007E-0BE9-47EF-BBFA-57B6FA1336D9}"/>
          </ac:picMkLst>
        </pc:picChg>
        <pc:picChg chg="add mod">
          <ac:chgData name="Renzo Agustin Ciampi" userId="1384a18b-cd64-42f4-8377-2dea420185e9" providerId="ADAL" clId="{B1DA2930-69FD-40D3-8C3D-212EDCB294A0}" dt="2021-09-03T12:54:44.013" v="198" actId="1076"/>
          <ac:picMkLst>
            <pc:docMk/>
            <pc:sldMk cId="2271066821" sldId="342"/>
            <ac:picMk id="11" creationId="{445643E4-DCCD-4B4D-A2A0-CBF370B5BAAF}"/>
          </ac:picMkLst>
        </pc:picChg>
        <pc:picChg chg="del">
          <ac:chgData name="Renzo Agustin Ciampi" userId="1384a18b-cd64-42f4-8377-2dea420185e9" providerId="ADAL" clId="{B1DA2930-69FD-40D3-8C3D-212EDCB294A0}" dt="2021-09-03T12:53:13.434" v="167" actId="478"/>
          <ac:picMkLst>
            <pc:docMk/>
            <pc:sldMk cId="2271066821" sldId="342"/>
            <ac:picMk id="13" creationId="{BF21F80B-7BE1-44D7-83C6-48A004CC2204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3:05:31.435" v="251" actId="14100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B1DA2930-69FD-40D3-8C3D-212EDCB294A0}" dt="2021-09-03T13:00:44.053" v="238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B1DA2930-69FD-40D3-8C3D-212EDCB294A0}" dt="2021-09-03T13:05:08.878" v="247" actId="403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del modGraphic">
          <ac:chgData name="Renzo Agustin Ciampi" userId="1384a18b-cd64-42f4-8377-2dea420185e9" providerId="ADAL" clId="{B1DA2930-69FD-40D3-8C3D-212EDCB294A0}" dt="2021-09-03T13:00:30.404" v="235" actId="478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B1DA2930-69FD-40D3-8C3D-212EDCB294A0}" dt="2021-09-03T13:04:50.200" v="243" actId="478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del">
          <ac:chgData name="Renzo Agustin Ciampi" userId="1384a18b-cd64-42f4-8377-2dea420185e9" providerId="ADAL" clId="{B1DA2930-69FD-40D3-8C3D-212EDCB294A0}" dt="2021-09-03T13:00:25.035" v="233" actId="478"/>
          <ac:picMkLst>
            <pc:docMk/>
            <pc:sldMk cId="3240713180" sldId="343"/>
            <ac:picMk id="3" creationId="{1359E6C6-7BF7-4CDE-A71A-5A3BD6B9F8A7}"/>
          </ac:picMkLst>
        </pc:picChg>
        <pc:picChg chg="add mod">
          <ac:chgData name="Renzo Agustin Ciampi" userId="1384a18b-cd64-42f4-8377-2dea420185e9" providerId="ADAL" clId="{B1DA2930-69FD-40D3-8C3D-212EDCB294A0}" dt="2021-09-03T13:01:02.268" v="241" actId="14100"/>
          <ac:picMkLst>
            <pc:docMk/>
            <pc:sldMk cId="3240713180" sldId="343"/>
            <ac:picMk id="4" creationId="{D6781F5E-60A5-44EA-97C0-3E72BE69DBD7}"/>
          </ac:picMkLst>
        </pc:picChg>
        <pc:picChg chg="del">
          <ac:chgData name="Renzo Agustin Ciampi" userId="1384a18b-cd64-42f4-8377-2dea420185e9" providerId="ADAL" clId="{B1DA2930-69FD-40D3-8C3D-212EDCB294A0}" dt="2021-09-03T13:04:47.585" v="242" actId="478"/>
          <ac:picMkLst>
            <pc:docMk/>
            <pc:sldMk cId="3240713180" sldId="343"/>
            <ac:picMk id="6" creationId="{A8F07F94-1630-45E9-85F9-D973BC20D2B8}"/>
          </ac:picMkLst>
        </pc:picChg>
        <pc:picChg chg="add mod">
          <ac:chgData name="Renzo Agustin Ciampi" userId="1384a18b-cd64-42f4-8377-2dea420185e9" providerId="ADAL" clId="{B1DA2930-69FD-40D3-8C3D-212EDCB294A0}" dt="2021-09-03T13:05:31.435" v="251" actId="14100"/>
          <ac:picMkLst>
            <pc:docMk/>
            <pc:sldMk cId="3240713180" sldId="343"/>
            <ac:picMk id="7" creationId="{57367E7F-84D4-4F97-BD71-124CDC0BE8C9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3:00:18.415" v="232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B1DA2930-69FD-40D3-8C3D-212EDCB294A0}" dt="2021-09-03T12:59:49.169" v="214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B1DA2930-69FD-40D3-8C3D-212EDCB294A0}" dt="2021-09-03T13:00:05.199" v="223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B1DA2930-69FD-40D3-8C3D-212EDCB294A0}" dt="2021-09-03T13:00:18.415" v="232" actId="20577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picChg chg="del">
          <ac:chgData name="Renzo Agustin Ciampi" userId="1384a18b-cd64-42f4-8377-2dea420185e9" providerId="ADAL" clId="{B1DA2930-69FD-40D3-8C3D-212EDCB294A0}" dt="2021-09-03T12:59:21.166" v="203" actId="478"/>
          <ac:picMkLst>
            <pc:docMk/>
            <pc:sldMk cId="294403478" sldId="344"/>
            <ac:picMk id="3" creationId="{9E1A9D2E-0E96-4AB5-BA43-1168474C2B82}"/>
          </ac:picMkLst>
        </pc:picChg>
        <pc:picChg chg="add mod">
          <ac:chgData name="Renzo Agustin Ciampi" userId="1384a18b-cd64-42f4-8377-2dea420185e9" providerId="ADAL" clId="{B1DA2930-69FD-40D3-8C3D-212EDCB294A0}" dt="2021-09-03T12:59:53.876" v="215" actId="1076"/>
          <ac:picMkLst>
            <pc:docMk/>
            <pc:sldMk cId="294403478" sldId="344"/>
            <ac:picMk id="4" creationId="{A6EF5DA8-C4AB-4D4F-8D62-16139AF35F1E}"/>
          </ac:picMkLst>
        </pc:picChg>
      </pc:sldChg>
      <pc:sldChg chg="addSp delSp modSp mod">
        <pc:chgData name="Renzo Agustin Ciampi" userId="1384a18b-cd64-42f4-8377-2dea420185e9" providerId="ADAL" clId="{B1DA2930-69FD-40D3-8C3D-212EDCB294A0}" dt="2021-09-03T13:10:37.293" v="282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B1DA2930-69FD-40D3-8C3D-212EDCB294A0}" dt="2021-09-03T13:10:37.293" v="282" actId="20577"/>
          <ac:spMkLst>
            <pc:docMk/>
            <pc:sldMk cId="2436495007" sldId="345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B1DA2930-69FD-40D3-8C3D-212EDCB294A0}" dt="2021-09-03T13:06:34.529" v="252" actId="478"/>
          <ac:picMkLst>
            <pc:docMk/>
            <pc:sldMk cId="2436495007" sldId="345"/>
            <ac:picMk id="3" creationId="{40D0E90E-C3F8-49E1-B621-6A28BFA12779}"/>
          </ac:picMkLst>
        </pc:picChg>
        <pc:picChg chg="add mod">
          <ac:chgData name="Renzo Agustin Ciampi" userId="1384a18b-cd64-42f4-8377-2dea420185e9" providerId="ADAL" clId="{B1DA2930-69FD-40D3-8C3D-212EDCB294A0}" dt="2021-09-03T13:06:50.340" v="255" actId="14100"/>
          <ac:picMkLst>
            <pc:docMk/>
            <pc:sldMk cId="2436495007" sldId="345"/>
            <ac:picMk id="4" creationId="{B710EFCF-BE6D-43EE-868C-26B13A16154D}"/>
          </ac:picMkLst>
        </pc:picChg>
        <pc:picChg chg="add mod">
          <ac:chgData name="Renzo Agustin Ciampi" userId="1384a18b-cd64-42f4-8377-2dea420185e9" providerId="ADAL" clId="{B1DA2930-69FD-40D3-8C3D-212EDCB294A0}" dt="2021-09-03T13:08:54.051" v="262" actId="1076"/>
          <ac:picMkLst>
            <pc:docMk/>
            <pc:sldMk cId="2436495007" sldId="345"/>
            <ac:picMk id="6" creationId="{78743579-4D79-4B55-AF36-95C252F37FEA}"/>
          </ac:picMkLst>
        </pc:picChg>
        <pc:picChg chg="del">
          <ac:chgData name="Renzo Agustin Ciampi" userId="1384a18b-cd64-42f4-8377-2dea420185e9" providerId="ADAL" clId="{B1DA2930-69FD-40D3-8C3D-212EDCB294A0}" dt="2021-09-03T13:08:31.974" v="256" actId="478"/>
          <ac:picMkLst>
            <pc:docMk/>
            <pc:sldMk cId="2436495007" sldId="345"/>
            <ac:picMk id="13" creationId="{356A422C-8AD0-438B-A1CA-A0440FEE43C2}"/>
          </ac:picMkLst>
        </pc:picChg>
      </pc:sldChg>
      <pc:sldChg chg="del">
        <pc:chgData name="Renzo Agustin Ciampi" userId="1384a18b-cd64-42f4-8377-2dea420185e9" providerId="ADAL" clId="{B1DA2930-69FD-40D3-8C3D-212EDCB294A0}" dt="2021-09-03T12:54:56.506" v="200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B1DA2930-69FD-40D3-8C3D-212EDCB294A0}" dt="2021-09-03T12:54:58.058" v="201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CDB2DD61-3162-4CEA-9C24-1EB7A7CD23E1}"/>
    <pc:docChg chg="custSel delSld modSld">
      <pc:chgData name="Renzo Agustin Ciampi" userId="1384a18b-cd64-42f4-8377-2dea420185e9" providerId="ADAL" clId="{CDB2DD61-3162-4CEA-9C24-1EB7A7CD23E1}" dt="2021-12-07T12:49:23.129" v="94" actId="47"/>
      <pc:docMkLst>
        <pc:docMk/>
      </pc:docMkLst>
      <pc:sldChg chg="addSp delSp modSp mod">
        <pc:chgData name="Renzo Agustin Ciampi" userId="1384a18b-cd64-42f4-8377-2dea420185e9" providerId="ADAL" clId="{CDB2DD61-3162-4CEA-9C24-1EB7A7CD23E1}" dt="2021-12-07T12:40:14.964" v="45" actId="14100"/>
        <pc:sldMkLst>
          <pc:docMk/>
          <pc:sldMk cId="3240713180" sldId="343"/>
        </pc:sldMkLst>
        <pc:graphicFrameChg chg="del">
          <ac:chgData name="Renzo Agustin Ciampi" userId="1384a18b-cd64-42f4-8377-2dea420185e9" providerId="ADAL" clId="{CDB2DD61-3162-4CEA-9C24-1EB7A7CD23E1}" dt="2021-12-07T12:38:27.706" v="25" actId="478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CDB2DD61-3162-4CEA-9C24-1EB7A7CD23E1}" dt="2021-12-07T12:39:01.991" v="34" actId="478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add mod">
          <ac:chgData name="Renzo Agustin Ciampi" userId="1384a18b-cd64-42f4-8377-2dea420185e9" providerId="ADAL" clId="{CDB2DD61-3162-4CEA-9C24-1EB7A7CD23E1}" dt="2021-12-07T12:38:35.493" v="28" actId="1076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add mod modGraphic">
          <ac:chgData name="Renzo Agustin Ciampi" userId="1384a18b-cd64-42f4-8377-2dea420185e9" providerId="ADAL" clId="{CDB2DD61-3162-4CEA-9C24-1EB7A7CD23E1}" dt="2021-12-07T12:39:54.866" v="41" actId="403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add mod">
          <ac:chgData name="Renzo Agustin Ciampi" userId="1384a18b-cd64-42f4-8377-2dea420185e9" providerId="ADAL" clId="{CDB2DD61-3162-4CEA-9C24-1EB7A7CD23E1}" dt="2021-12-07T12:38:52.045" v="32" actId="14100"/>
          <ac:picMkLst>
            <pc:docMk/>
            <pc:sldMk cId="3240713180" sldId="343"/>
            <ac:picMk id="3" creationId="{DE7EEF7D-2FDA-4F2E-A714-590AA097E8E3}"/>
          </ac:picMkLst>
        </pc:picChg>
        <pc:picChg chg="del">
          <ac:chgData name="Renzo Agustin Ciampi" userId="1384a18b-cd64-42f4-8377-2dea420185e9" providerId="ADAL" clId="{CDB2DD61-3162-4CEA-9C24-1EB7A7CD23E1}" dt="2021-12-07T12:38:26.221" v="24" actId="478"/>
          <ac:picMkLst>
            <pc:docMk/>
            <pc:sldMk cId="3240713180" sldId="343"/>
            <ac:picMk id="4" creationId="{8313F1E3-2F50-42C7-A208-DFF7D12EF1AF}"/>
          </ac:picMkLst>
        </pc:picChg>
        <pc:picChg chg="add mod">
          <ac:chgData name="Renzo Agustin Ciampi" userId="1384a18b-cd64-42f4-8377-2dea420185e9" providerId="ADAL" clId="{CDB2DD61-3162-4CEA-9C24-1EB7A7CD23E1}" dt="2021-12-07T12:40:14.964" v="45" actId="14100"/>
          <ac:picMkLst>
            <pc:docMk/>
            <pc:sldMk cId="3240713180" sldId="343"/>
            <ac:picMk id="6" creationId="{F1F62562-AD8D-405E-8F1F-317AA37B8362}"/>
          </ac:picMkLst>
        </pc:picChg>
        <pc:picChg chg="del">
          <ac:chgData name="Renzo Agustin Ciampi" userId="1384a18b-cd64-42f4-8377-2dea420185e9" providerId="ADAL" clId="{CDB2DD61-3162-4CEA-9C24-1EB7A7CD23E1}" dt="2021-12-07T12:39:00.108" v="33" actId="478"/>
          <ac:picMkLst>
            <pc:docMk/>
            <pc:sldMk cId="3240713180" sldId="343"/>
            <ac:picMk id="7" creationId="{BA9A2F13-3038-43A9-AF04-FBA82441A662}"/>
          </ac:picMkLst>
        </pc:picChg>
      </pc:sldChg>
      <pc:sldChg chg="addSp delSp modSp mod">
        <pc:chgData name="Renzo Agustin Ciampi" userId="1384a18b-cd64-42f4-8377-2dea420185e9" providerId="ADAL" clId="{CDB2DD61-3162-4CEA-9C24-1EB7A7CD23E1}" dt="2021-12-07T12:26:23.218" v="23" actId="20577"/>
        <pc:sldMkLst>
          <pc:docMk/>
          <pc:sldMk cId="294403478" sldId="344"/>
        </pc:sldMkLst>
        <pc:spChg chg="mod">
          <ac:chgData name="Renzo Agustin Ciampi" userId="1384a18b-cd64-42f4-8377-2dea420185e9" providerId="ADAL" clId="{CDB2DD61-3162-4CEA-9C24-1EB7A7CD23E1}" dt="2021-12-07T12:26:23.218" v="23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CDB2DD61-3162-4CEA-9C24-1EB7A7CD23E1}" dt="2021-12-07T12:26:11.188" v="19" actId="20577"/>
          <ac:spMkLst>
            <pc:docMk/>
            <pc:sldMk cId="294403478" sldId="344"/>
            <ac:spMk id="16" creationId="{755F3E41-2981-4B96-B863-03553CA1256E}"/>
          </ac:spMkLst>
        </pc:spChg>
        <pc:graphicFrameChg chg="mod">
          <ac:chgData name="Renzo Agustin Ciampi" userId="1384a18b-cd64-42f4-8377-2dea420185e9" providerId="ADAL" clId="{CDB2DD61-3162-4CEA-9C24-1EB7A7CD23E1}" dt="2021-12-07T12:25:56.066" v="15" actId="20577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picChg chg="add mod">
          <ac:chgData name="Renzo Agustin Ciampi" userId="1384a18b-cd64-42f4-8377-2dea420185e9" providerId="ADAL" clId="{CDB2DD61-3162-4CEA-9C24-1EB7A7CD23E1}" dt="2021-12-07T12:11:08.320" v="4" actId="1076"/>
          <ac:picMkLst>
            <pc:docMk/>
            <pc:sldMk cId="294403478" sldId="344"/>
            <ac:picMk id="3" creationId="{03367B98-65CA-46DC-A7CD-8951DF44A4D8}"/>
          </ac:picMkLst>
        </pc:picChg>
        <pc:picChg chg="del">
          <ac:chgData name="Renzo Agustin Ciampi" userId="1384a18b-cd64-42f4-8377-2dea420185e9" providerId="ADAL" clId="{CDB2DD61-3162-4CEA-9C24-1EB7A7CD23E1}" dt="2021-12-07T12:10:43.733" v="0" actId="478"/>
          <ac:picMkLst>
            <pc:docMk/>
            <pc:sldMk cId="294403478" sldId="344"/>
            <ac:picMk id="4" creationId="{BB8E6420-3E0B-4954-833A-BC8BEF5B3058}"/>
          </ac:picMkLst>
        </pc:picChg>
      </pc:sldChg>
      <pc:sldChg chg="addSp delSp modSp mod">
        <pc:chgData name="Renzo Agustin Ciampi" userId="1384a18b-cd64-42f4-8377-2dea420185e9" providerId="ADAL" clId="{CDB2DD61-3162-4CEA-9C24-1EB7A7CD23E1}" dt="2021-12-07T12:49:14.750" v="92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CDB2DD61-3162-4CEA-9C24-1EB7A7CD23E1}" dt="2021-12-07T12:49:14.750" v="92" actId="20577"/>
          <ac:spMkLst>
            <pc:docMk/>
            <pc:sldMk cId="2436495007" sldId="345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CDB2DD61-3162-4CEA-9C24-1EB7A7CD23E1}" dt="2021-12-07T12:44:38.260" v="49" actId="14100"/>
          <ac:picMkLst>
            <pc:docMk/>
            <pc:sldMk cId="2436495007" sldId="345"/>
            <ac:picMk id="3" creationId="{28B078E1-C26D-4061-85D6-4EFE95CD526C}"/>
          </ac:picMkLst>
        </pc:picChg>
        <pc:picChg chg="del">
          <ac:chgData name="Renzo Agustin Ciampi" userId="1384a18b-cd64-42f4-8377-2dea420185e9" providerId="ADAL" clId="{CDB2DD61-3162-4CEA-9C24-1EB7A7CD23E1}" dt="2021-12-07T12:44:10.780" v="46" actId="478"/>
          <ac:picMkLst>
            <pc:docMk/>
            <pc:sldMk cId="2436495007" sldId="345"/>
            <ac:picMk id="4" creationId="{BD9D9840-C648-415B-B911-10C86CBBA70C}"/>
          </ac:picMkLst>
        </pc:picChg>
        <pc:picChg chg="del">
          <ac:chgData name="Renzo Agustin Ciampi" userId="1384a18b-cd64-42f4-8377-2dea420185e9" providerId="ADAL" clId="{CDB2DD61-3162-4CEA-9C24-1EB7A7CD23E1}" dt="2021-12-07T12:44:42.660" v="50" actId="478"/>
          <ac:picMkLst>
            <pc:docMk/>
            <pc:sldMk cId="2436495007" sldId="345"/>
            <ac:picMk id="6" creationId="{F14D3BD9-0FDA-48AB-AB04-197FE041DAEC}"/>
          </ac:picMkLst>
        </pc:picChg>
        <pc:picChg chg="add del mod">
          <ac:chgData name="Renzo Agustin Ciampi" userId="1384a18b-cd64-42f4-8377-2dea420185e9" providerId="ADAL" clId="{CDB2DD61-3162-4CEA-9C24-1EB7A7CD23E1}" dt="2021-12-07T12:45:39.612" v="57" actId="478"/>
          <ac:picMkLst>
            <pc:docMk/>
            <pc:sldMk cId="2436495007" sldId="345"/>
            <ac:picMk id="7" creationId="{2BF92418-E731-47A4-B0E0-767B33321C76}"/>
          </ac:picMkLst>
        </pc:picChg>
        <pc:picChg chg="del">
          <ac:chgData name="Renzo Agustin Ciampi" userId="1384a18b-cd64-42f4-8377-2dea420185e9" providerId="ADAL" clId="{CDB2DD61-3162-4CEA-9C24-1EB7A7CD23E1}" dt="2021-12-07T12:47:35.989" v="62" actId="478"/>
          <ac:picMkLst>
            <pc:docMk/>
            <pc:sldMk cId="2436495007" sldId="345"/>
            <ac:picMk id="11" creationId="{E400A09E-4B11-48B2-BC10-57C9C23170A0}"/>
          </ac:picMkLst>
        </pc:picChg>
        <pc:picChg chg="add mod">
          <ac:chgData name="Renzo Agustin Ciampi" userId="1384a18b-cd64-42f4-8377-2dea420185e9" providerId="ADAL" clId="{CDB2DD61-3162-4CEA-9C24-1EB7A7CD23E1}" dt="2021-12-07T12:46:25.501" v="61" actId="1076"/>
          <ac:picMkLst>
            <pc:docMk/>
            <pc:sldMk cId="2436495007" sldId="345"/>
            <ac:picMk id="13" creationId="{EA71766E-7FD5-420B-9EAD-947208436616}"/>
          </ac:picMkLst>
        </pc:picChg>
        <pc:picChg chg="add mod">
          <ac:chgData name="Renzo Agustin Ciampi" userId="1384a18b-cd64-42f4-8377-2dea420185e9" providerId="ADAL" clId="{CDB2DD61-3162-4CEA-9C24-1EB7A7CD23E1}" dt="2021-12-07T12:47:49.004" v="66" actId="1076"/>
          <ac:picMkLst>
            <pc:docMk/>
            <pc:sldMk cId="2436495007" sldId="345"/>
            <ac:picMk id="16" creationId="{40288C77-7B80-4706-B8BE-E126EBC950BD}"/>
          </ac:picMkLst>
        </pc:picChg>
      </pc:sldChg>
      <pc:sldChg chg="del">
        <pc:chgData name="Renzo Agustin Ciampi" userId="1384a18b-cd64-42f4-8377-2dea420185e9" providerId="ADAL" clId="{CDB2DD61-3162-4CEA-9C24-1EB7A7CD23E1}" dt="2021-12-07T12:49:21.183" v="93" actId="47"/>
        <pc:sldMkLst>
          <pc:docMk/>
          <pc:sldMk cId="3088613665" sldId="346"/>
        </pc:sldMkLst>
      </pc:sldChg>
      <pc:sldChg chg="del">
        <pc:chgData name="Renzo Agustin Ciampi" userId="1384a18b-cd64-42f4-8377-2dea420185e9" providerId="ADAL" clId="{CDB2DD61-3162-4CEA-9C24-1EB7A7CD23E1}" dt="2021-12-07T12:49:23.129" v="94" actId="47"/>
        <pc:sldMkLst>
          <pc:docMk/>
          <pc:sldMk cId="3835442897" sldId="347"/>
        </pc:sldMkLst>
      </pc:sldChg>
    </pc:docChg>
  </pc:docChgLst>
  <pc:docChgLst>
    <pc:chgData name="Renzo Agustin Ciampi" userId="1384a18b-cd64-42f4-8377-2dea420185e9" providerId="ADAL" clId="{001B2634-6057-4502-814F-61A72B0A3051}"/>
    <pc:docChg chg="undo custSel modSld">
      <pc:chgData name="Renzo Agustin Ciampi" userId="1384a18b-cd64-42f4-8377-2dea420185e9" providerId="ADAL" clId="{001B2634-6057-4502-814F-61A72B0A3051}" dt="2021-03-25T18:52:15.936" v="442" actId="1076"/>
      <pc:docMkLst>
        <pc:docMk/>
      </pc:docMkLst>
      <pc:sldChg chg="modSp mod">
        <pc:chgData name="Renzo Agustin Ciampi" userId="1384a18b-cd64-42f4-8377-2dea420185e9" providerId="ADAL" clId="{001B2634-6057-4502-814F-61A72B0A3051}" dt="2021-03-11T14:26:56.496" v="11" actId="20577"/>
        <pc:sldMkLst>
          <pc:docMk/>
          <pc:sldMk cId="3516071632" sldId="337"/>
        </pc:sldMkLst>
        <pc:spChg chg="mod">
          <ac:chgData name="Renzo Agustin Ciampi" userId="1384a18b-cd64-42f4-8377-2dea420185e9" providerId="ADAL" clId="{001B2634-6057-4502-814F-61A72B0A3051}" dt="2021-03-11T14:26:56.496" v="11" actId="20577"/>
          <ac:spMkLst>
            <pc:docMk/>
            <pc:sldMk cId="3516071632" sldId="337"/>
            <ac:spMk id="6" creationId="{2FA9F188-90E6-40A2-9335-DDFC6839B870}"/>
          </ac:spMkLst>
        </pc:spChg>
      </pc:sldChg>
      <pc:sldChg chg="addSp delSp modSp mod">
        <pc:chgData name="Renzo Agustin Ciampi" userId="1384a18b-cd64-42f4-8377-2dea420185e9" providerId="ADAL" clId="{001B2634-6057-4502-814F-61A72B0A3051}" dt="2021-03-25T18:52:15.936" v="442" actId="1076"/>
        <pc:sldMkLst>
          <pc:docMk/>
          <pc:sldMk cId="1680939394" sldId="338"/>
        </pc:sldMkLst>
        <pc:spChg chg="mod">
          <ac:chgData name="Renzo Agustin Ciampi" userId="1384a18b-cd64-42f4-8377-2dea420185e9" providerId="ADAL" clId="{001B2634-6057-4502-814F-61A72B0A3051}" dt="2021-03-11T16:01:07.481" v="233" actId="20577"/>
          <ac:spMkLst>
            <pc:docMk/>
            <pc:sldMk cId="1680939394" sldId="338"/>
            <ac:spMk id="2" creationId="{42CD9E78-B996-4E4E-A9AE-A3393606B880}"/>
          </ac:spMkLst>
        </pc:spChg>
        <pc:spChg chg="mod ord">
          <ac:chgData name="Renzo Agustin Ciampi" userId="1384a18b-cd64-42f4-8377-2dea420185e9" providerId="ADAL" clId="{001B2634-6057-4502-814F-61A72B0A3051}" dt="2021-03-25T18:52:09.893" v="441" actId="1076"/>
          <ac:spMkLst>
            <pc:docMk/>
            <pc:sldMk cId="1680939394" sldId="338"/>
            <ac:spMk id="3" creationId="{21AD4F1A-A443-4DAC-A77E-2D08CE8D979C}"/>
          </ac:spMkLst>
        </pc:spChg>
        <pc:spChg chg="mod ord">
          <ac:chgData name="Renzo Agustin Ciampi" userId="1384a18b-cd64-42f4-8377-2dea420185e9" providerId="ADAL" clId="{001B2634-6057-4502-814F-61A72B0A3051}" dt="2021-03-25T18:52:15.936" v="442" actId="1076"/>
          <ac:spMkLst>
            <pc:docMk/>
            <pc:sldMk cId="1680939394" sldId="338"/>
            <ac:spMk id="12" creationId="{75399C92-E156-4DDD-9A09-DEA66464D527}"/>
          </ac:spMkLst>
        </pc:spChg>
        <pc:spChg chg="mod">
          <ac:chgData name="Renzo Agustin Ciampi" userId="1384a18b-cd64-42f4-8377-2dea420185e9" providerId="ADAL" clId="{001B2634-6057-4502-814F-61A72B0A3051}" dt="2021-03-11T14:30:10.026" v="72" actId="20577"/>
          <ac:spMkLst>
            <pc:docMk/>
            <pc:sldMk cId="1680939394" sldId="338"/>
            <ac:spMk id="15" creationId="{67CC0F3A-8BE0-4CA8-88FE-B146E6FA727D}"/>
          </ac:spMkLst>
        </pc:spChg>
        <pc:picChg chg="del">
          <ac:chgData name="Renzo Agustin Ciampi" userId="1384a18b-cd64-42f4-8377-2dea420185e9" providerId="ADAL" clId="{001B2634-6057-4502-814F-61A72B0A3051}" dt="2021-03-11T14:27:04.370" v="12" actId="478"/>
          <ac:picMkLst>
            <pc:docMk/>
            <pc:sldMk cId="1680939394" sldId="338"/>
            <ac:picMk id="5" creationId="{210D386F-F15F-45D4-B337-EB9C24317FC3}"/>
          </ac:picMkLst>
        </pc:picChg>
        <pc:picChg chg="add mod">
          <ac:chgData name="Renzo Agustin Ciampi" userId="1384a18b-cd64-42f4-8377-2dea420185e9" providerId="ADAL" clId="{001B2634-6057-4502-814F-61A72B0A3051}" dt="2021-03-25T18:51:50.071" v="437" actId="1076"/>
          <ac:picMkLst>
            <pc:docMk/>
            <pc:sldMk cId="1680939394" sldId="338"/>
            <ac:picMk id="5" creationId="{E4BD45B0-72E6-4862-9C52-7C7447560029}"/>
          </ac:picMkLst>
        </pc:picChg>
        <pc:picChg chg="add del mod">
          <ac:chgData name="Renzo Agustin Ciampi" userId="1384a18b-cd64-42f4-8377-2dea420185e9" providerId="ADAL" clId="{001B2634-6057-4502-814F-61A72B0A3051}" dt="2021-03-11T15:58:14.602" v="214" actId="478"/>
          <ac:picMkLst>
            <pc:docMk/>
            <pc:sldMk cId="1680939394" sldId="338"/>
            <ac:picMk id="6" creationId="{C607CFAF-31F5-4EF9-B3DE-2717C378EA14}"/>
          </ac:picMkLst>
        </pc:picChg>
        <pc:picChg chg="add del mod">
          <ac:chgData name="Renzo Agustin Ciampi" userId="1384a18b-cd64-42f4-8377-2dea420185e9" providerId="ADAL" clId="{001B2634-6057-4502-814F-61A72B0A3051}" dt="2021-03-11T14:29:44.480" v="64" actId="478"/>
          <ac:picMkLst>
            <pc:docMk/>
            <pc:sldMk cId="1680939394" sldId="338"/>
            <ac:picMk id="8" creationId="{66A3FFFC-3483-4EC0-B1DF-0F2E31F4ABF0}"/>
          </ac:picMkLst>
        </pc:picChg>
        <pc:picChg chg="del">
          <ac:chgData name="Renzo Agustin Ciampi" userId="1384a18b-cd64-42f4-8377-2dea420185e9" providerId="ADAL" clId="{001B2634-6057-4502-814F-61A72B0A3051}" dt="2021-03-11T14:29:23.536" v="61" actId="478"/>
          <ac:picMkLst>
            <pc:docMk/>
            <pc:sldMk cId="1680939394" sldId="338"/>
            <ac:picMk id="9" creationId="{1693BCED-1BC5-4109-8934-3A25AA88181E}"/>
          </ac:picMkLst>
        </pc:picChg>
        <pc:picChg chg="add mod">
          <ac:chgData name="Renzo Agustin Ciampi" userId="1384a18b-cd64-42f4-8377-2dea420185e9" providerId="ADAL" clId="{001B2634-6057-4502-814F-61A72B0A3051}" dt="2021-03-11T14:30:01.495" v="66" actId="1076"/>
          <ac:picMkLst>
            <pc:docMk/>
            <pc:sldMk cId="1680939394" sldId="338"/>
            <ac:picMk id="11" creationId="{F80E38D9-C36B-4CED-B605-D9350BF79251}"/>
          </ac:picMkLst>
        </pc:picChg>
        <pc:picChg chg="add del mod">
          <ac:chgData name="Renzo Agustin Ciampi" userId="1384a18b-cd64-42f4-8377-2dea420185e9" providerId="ADAL" clId="{001B2634-6057-4502-814F-61A72B0A3051}" dt="2021-03-25T18:50:48.654" v="431" actId="478"/>
          <ac:picMkLst>
            <pc:docMk/>
            <pc:sldMk cId="1680939394" sldId="338"/>
            <ac:picMk id="14" creationId="{BE2B546A-EB74-43DA-8CCA-C5858A034FB0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6:01:19.244" v="234" actId="27918"/>
        <pc:sldMkLst>
          <pc:docMk/>
          <pc:sldMk cId="3467669466" sldId="340"/>
        </pc:sldMkLst>
        <pc:spChg chg="mod">
          <ac:chgData name="Renzo Agustin Ciampi" userId="1384a18b-cd64-42f4-8377-2dea420185e9" providerId="ADAL" clId="{001B2634-6057-4502-814F-61A72B0A3051}" dt="2021-03-11T14:37:18.346" v="85" actId="20577"/>
          <ac:spMkLst>
            <pc:docMk/>
            <pc:sldMk cId="3467669466" sldId="340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001B2634-6057-4502-814F-61A72B0A3051}" dt="2021-03-11T14:39:32.672" v="103" actId="20577"/>
          <ac:spMkLst>
            <pc:docMk/>
            <pc:sldMk cId="3467669466" sldId="340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001B2634-6057-4502-814F-61A72B0A3051}" dt="2021-03-11T14:39:37.384" v="104" actId="478"/>
          <ac:graphicFrameMkLst>
            <pc:docMk/>
            <pc:sldMk cId="3467669466" sldId="340"/>
            <ac:graphicFrameMk id="10" creationId="{7D7B58B0-09F2-4FDE-980D-5CD007A7138C}"/>
          </ac:graphicFrameMkLst>
        </pc:graphicFrameChg>
        <pc:graphicFrameChg chg="add mod">
          <ac:chgData name="Renzo Agustin Ciampi" userId="1384a18b-cd64-42f4-8377-2dea420185e9" providerId="ADAL" clId="{001B2634-6057-4502-814F-61A72B0A3051}" dt="2021-03-11T14:41:07.831" v="139" actId="1076"/>
          <ac:graphicFrameMkLst>
            <pc:docMk/>
            <pc:sldMk cId="3467669466" sldId="340"/>
            <ac:graphicFrameMk id="12" creationId="{7D7B58B0-09F2-4FDE-980D-5CD007A7138C}"/>
          </ac:graphicFrameMkLst>
        </pc:graphicFrameChg>
        <pc:picChg chg="del">
          <ac:chgData name="Renzo Agustin Ciampi" userId="1384a18b-cd64-42f4-8377-2dea420185e9" providerId="ADAL" clId="{001B2634-6057-4502-814F-61A72B0A3051}" dt="2021-03-11T14:36:25.833" v="73" actId="478"/>
          <ac:picMkLst>
            <pc:docMk/>
            <pc:sldMk cId="3467669466" sldId="340"/>
            <ac:picMk id="3" creationId="{AA7E7663-D93E-4481-94FF-C627611B469E}"/>
          </ac:picMkLst>
        </pc:picChg>
        <pc:picChg chg="add del mod">
          <ac:chgData name="Renzo Agustin Ciampi" userId="1384a18b-cd64-42f4-8377-2dea420185e9" providerId="ADAL" clId="{001B2634-6057-4502-814F-61A72B0A3051}" dt="2021-03-11T14:39:51.863" v="111" actId="478"/>
          <ac:picMkLst>
            <pc:docMk/>
            <pc:sldMk cId="3467669466" sldId="340"/>
            <ac:picMk id="4" creationId="{43FF1154-77C1-466C-A809-7B1EAA4A42AE}"/>
          </ac:picMkLst>
        </pc:picChg>
        <pc:picChg chg="add mod">
          <ac:chgData name="Renzo Agustin Ciampi" userId="1384a18b-cd64-42f4-8377-2dea420185e9" providerId="ADAL" clId="{001B2634-6057-4502-814F-61A72B0A3051}" dt="2021-03-11T14:40:20.991" v="115" actId="1076"/>
          <ac:picMkLst>
            <pc:docMk/>
            <pc:sldMk cId="3467669466" sldId="340"/>
            <ac:picMk id="6" creationId="{DB288CCA-5EAC-46FF-99FA-A670186BD28C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6:04:04.290" v="235" actId="27918"/>
        <pc:sldMkLst>
          <pc:docMk/>
          <pc:sldMk cId="1061219527" sldId="341"/>
        </pc:sldMkLst>
        <pc:graphicFrameChg chg="add mod">
          <ac:chgData name="Renzo Agustin Ciampi" userId="1384a18b-cd64-42f4-8377-2dea420185e9" providerId="ADAL" clId="{001B2634-6057-4502-814F-61A72B0A3051}" dt="2021-03-11T14:56:36.866" v="143" actId="1076"/>
          <ac:graphicFrameMkLst>
            <pc:docMk/>
            <pc:sldMk cId="1061219527" sldId="341"/>
            <ac:graphicFrameMk id="9" creationId="{69E5ED57-4B96-4F78-B8BA-5BB8DBFAEBD8}"/>
          </ac:graphicFrameMkLst>
        </pc:graphicFrameChg>
        <pc:graphicFrameChg chg="del">
          <ac:chgData name="Renzo Agustin Ciampi" userId="1384a18b-cd64-42f4-8377-2dea420185e9" providerId="ADAL" clId="{001B2634-6057-4502-814F-61A72B0A3051}" dt="2021-03-11T14:56:29.810" v="141" actId="478"/>
          <ac:graphicFrameMkLst>
            <pc:docMk/>
            <pc:sldMk cId="1061219527" sldId="341"/>
            <ac:graphicFrameMk id="11" creationId="{69E5ED57-4B96-4F78-B8BA-5BB8DBFAEBD8}"/>
          </ac:graphicFrameMkLst>
        </pc:graphicFrameChg>
        <pc:picChg chg="del">
          <ac:chgData name="Renzo Agustin Ciampi" userId="1384a18b-cd64-42f4-8377-2dea420185e9" providerId="ADAL" clId="{001B2634-6057-4502-814F-61A72B0A3051}" dt="2021-03-11T14:56:27.449" v="140" actId="478"/>
          <ac:picMkLst>
            <pc:docMk/>
            <pc:sldMk cId="1061219527" sldId="341"/>
            <ac:picMk id="3" creationId="{05C462D5-C276-4E5C-AA46-83E4D0686C8E}"/>
          </ac:picMkLst>
        </pc:picChg>
        <pc:picChg chg="add mod">
          <ac:chgData name="Renzo Agustin Ciampi" userId="1384a18b-cd64-42f4-8377-2dea420185e9" providerId="ADAL" clId="{001B2634-6057-4502-814F-61A72B0A3051}" dt="2021-03-11T14:57:01.303" v="147" actId="1076"/>
          <ac:picMkLst>
            <pc:docMk/>
            <pc:sldMk cId="1061219527" sldId="341"/>
            <ac:picMk id="4" creationId="{1234FB63-0560-41D8-B686-2CB505BB03D9}"/>
          </ac:picMkLst>
        </pc:picChg>
        <pc:picChg chg="add mod">
          <ac:chgData name="Renzo Agustin Ciampi" userId="1384a18b-cd64-42f4-8377-2dea420185e9" providerId="ADAL" clId="{001B2634-6057-4502-814F-61A72B0A3051}" dt="2021-03-11T14:57:36" v="153" actId="1076"/>
          <ac:picMkLst>
            <pc:docMk/>
            <pc:sldMk cId="1061219527" sldId="341"/>
            <ac:picMk id="6" creationId="{F3965313-7F06-4BE2-9AB9-B8BF380D731C}"/>
          </ac:picMkLst>
        </pc:picChg>
        <pc:picChg chg="del">
          <ac:chgData name="Renzo Agustin Ciampi" userId="1384a18b-cd64-42f4-8377-2dea420185e9" providerId="ADAL" clId="{001B2634-6057-4502-814F-61A72B0A3051}" dt="2021-03-11T14:57:05.681" v="148" actId="478"/>
          <ac:picMkLst>
            <pc:docMk/>
            <pc:sldMk cId="1061219527" sldId="341"/>
            <ac:picMk id="7" creationId="{F1E477FF-3AD3-4114-A5F1-DB07327CB32E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5:26:30.776" v="207" actId="1076"/>
        <pc:sldMkLst>
          <pc:docMk/>
          <pc:sldMk cId="2271066821" sldId="342"/>
        </pc:sldMkLst>
        <pc:spChg chg="mod">
          <ac:chgData name="Renzo Agustin Ciampi" userId="1384a18b-cd64-42f4-8377-2dea420185e9" providerId="ADAL" clId="{001B2634-6057-4502-814F-61A72B0A3051}" dt="2021-03-11T14:58:02.480" v="160" actId="20577"/>
          <ac:spMkLst>
            <pc:docMk/>
            <pc:sldMk cId="2271066821" sldId="342"/>
            <ac:spMk id="10" creationId="{5FC3EDCF-C53B-42E0-8E8E-3899E9560F7D}"/>
          </ac:spMkLst>
        </pc:spChg>
        <pc:spChg chg="mod">
          <ac:chgData name="Renzo Agustin Ciampi" userId="1384a18b-cd64-42f4-8377-2dea420185e9" providerId="ADAL" clId="{001B2634-6057-4502-814F-61A72B0A3051}" dt="2021-03-11T15:26:15.249" v="204" actId="20577"/>
          <ac:spMkLst>
            <pc:docMk/>
            <pc:sldMk cId="2271066821" sldId="342"/>
            <ac:spMk id="14" creationId="{79F43255-1981-4520-ADCC-FA0AE6410ED7}"/>
          </ac:spMkLst>
        </pc:spChg>
        <pc:picChg chg="add mod">
          <ac:chgData name="Renzo Agustin Ciampi" userId="1384a18b-cd64-42f4-8377-2dea420185e9" providerId="ADAL" clId="{001B2634-6057-4502-814F-61A72B0A3051}" dt="2021-03-11T15:21:44.353" v="166" actId="1076"/>
          <ac:picMkLst>
            <pc:docMk/>
            <pc:sldMk cId="2271066821" sldId="342"/>
            <ac:picMk id="3" creationId="{A90CE809-65A3-4330-A3B0-86D16722CE9F}"/>
          </ac:picMkLst>
        </pc:picChg>
        <pc:picChg chg="add mod">
          <ac:chgData name="Renzo Agustin Ciampi" userId="1384a18b-cd64-42f4-8377-2dea420185e9" providerId="ADAL" clId="{001B2634-6057-4502-814F-61A72B0A3051}" dt="2021-03-11T15:26:30.776" v="207" actId="1076"/>
          <ac:picMkLst>
            <pc:docMk/>
            <pc:sldMk cId="2271066821" sldId="342"/>
            <ac:picMk id="5" creationId="{2924FBCA-EF08-4E28-8EF6-E470066CA490}"/>
          </ac:picMkLst>
        </pc:picChg>
        <pc:picChg chg="del">
          <ac:chgData name="Renzo Agustin Ciampi" userId="1384a18b-cd64-42f4-8377-2dea420185e9" providerId="ADAL" clId="{001B2634-6057-4502-814F-61A72B0A3051}" dt="2021-03-11T15:21:24.520" v="162" actId="478"/>
          <ac:picMkLst>
            <pc:docMk/>
            <pc:sldMk cId="2271066821" sldId="342"/>
            <ac:picMk id="6" creationId="{C8EE90CA-B9A7-47DC-A13A-C511671758A6}"/>
          </ac:picMkLst>
        </pc:picChg>
        <pc:picChg chg="del">
          <ac:chgData name="Renzo Agustin Ciampi" userId="1384a18b-cd64-42f4-8377-2dea420185e9" providerId="ADAL" clId="{001B2634-6057-4502-814F-61A72B0A3051}" dt="2021-03-11T15:23:37.376" v="168" actId="478"/>
          <ac:picMkLst>
            <pc:docMk/>
            <pc:sldMk cId="2271066821" sldId="342"/>
            <ac:picMk id="9" creationId="{9C45C2FC-08FA-4273-9B74-E884CD878BA0}"/>
          </ac:picMkLst>
        </pc:picChg>
        <pc:picChg chg="add mod">
          <ac:chgData name="Renzo Agustin Ciampi" userId="1384a18b-cd64-42f4-8377-2dea420185e9" providerId="ADAL" clId="{001B2634-6057-4502-814F-61A72B0A3051}" dt="2021-03-11T15:26:21.784" v="206" actId="1076"/>
          <ac:picMkLst>
            <pc:docMk/>
            <pc:sldMk cId="2271066821" sldId="342"/>
            <ac:picMk id="11" creationId="{6B551073-9151-4493-A2CA-C02EB1A34654}"/>
          </ac:picMkLst>
        </pc:picChg>
        <pc:picChg chg="del">
          <ac:chgData name="Renzo Agustin Ciampi" userId="1384a18b-cd64-42f4-8377-2dea420185e9" providerId="ADAL" clId="{001B2634-6057-4502-814F-61A72B0A3051}" dt="2021-03-11T15:24:58.289" v="172" actId="478"/>
          <ac:picMkLst>
            <pc:docMk/>
            <pc:sldMk cId="2271066821" sldId="342"/>
            <ac:picMk id="15" creationId="{5E9741FB-4CA8-4B69-8DBA-42274D171DC4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9:43:34.254" v="356" actId="27918"/>
        <pc:sldMkLst>
          <pc:docMk/>
          <pc:sldMk cId="3240713180" sldId="343"/>
        </pc:sldMkLst>
        <pc:graphicFrameChg chg="add mod">
          <ac:chgData name="Renzo Agustin Ciampi" userId="1384a18b-cd64-42f4-8377-2dea420185e9" providerId="ADAL" clId="{001B2634-6057-4502-814F-61A72B0A3051}" dt="2021-03-11T19:14:12.787" v="307" actId="1076"/>
          <ac:graphicFrameMkLst>
            <pc:docMk/>
            <pc:sldMk cId="3240713180" sldId="343"/>
            <ac:graphicFrameMk id="11" creationId="{9E0FF302-150F-46FC-89B9-314715AEC846}"/>
          </ac:graphicFrameMkLst>
        </pc:graphicFrameChg>
        <pc:graphicFrameChg chg="add mod">
          <ac:chgData name="Renzo Agustin Ciampi" userId="1384a18b-cd64-42f4-8377-2dea420185e9" providerId="ADAL" clId="{001B2634-6057-4502-814F-61A72B0A3051}" dt="2021-03-11T19:16:59.345" v="316" actId="1076"/>
          <ac:graphicFrameMkLst>
            <pc:docMk/>
            <pc:sldMk cId="3240713180" sldId="343"/>
            <ac:graphicFrameMk id="13" creationId="{C11ADD4C-F695-44AF-9BE5-E8453119408B}"/>
          </ac:graphicFrameMkLst>
        </pc:graphicFrameChg>
        <pc:graphicFrameChg chg="del modGraphic">
          <ac:chgData name="Renzo Agustin Ciampi" userId="1384a18b-cd64-42f4-8377-2dea420185e9" providerId="ADAL" clId="{001B2634-6057-4502-814F-61A72B0A3051}" dt="2021-03-11T19:13:46.812" v="305" actId="478"/>
          <ac:graphicFrameMkLst>
            <pc:docMk/>
            <pc:sldMk cId="3240713180" sldId="343"/>
            <ac:graphicFrameMk id="14" creationId="{9E0FF302-150F-46FC-89B9-314715AEC846}"/>
          </ac:graphicFrameMkLst>
        </pc:graphicFrameChg>
        <pc:graphicFrameChg chg="del">
          <ac:chgData name="Renzo Agustin Ciampi" userId="1384a18b-cd64-42f4-8377-2dea420185e9" providerId="ADAL" clId="{001B2634-6057-4502-814F-61A72B0A3051}" dt="2021-03-11T19:16:46.701" v="313" actId="478"/>
          <ac:graphicFrameMkLst>
            <pc:docMk/>
            <pc:sldMk cId="3240713180" sldId="343"/>
            <ac:graphicFrameMk id="15" creationId="{C11ADD4C-F695-44AF-9BE5-E8453119408B}"/>
          </ac:graphicFrameMkLst>
        </pc:graphicFrameChg>
        <pc:picChg chg="del">
          <ac:chgData name="Renzo Agustin Ciampi" userId="1384a18b-cd64-42f4-8377-2dea420185e9" providerId="ADAL" clId="{001B2634-6057-4502-814F-61A72B0A3051}" dt="2021-03-11T19:13:40.203" v="302" actId="478"/>
          <ac:picMkLst>
            <pc:docMk/>
            <pc:sldMk cId="3240713180" sldId="343"/>
            <ac:picMk id="3" creationId="{B9B7FC7B-A649-4556-A26C-535D4F970019}"/>
          </ac:picMkLst>
        </pc:picChg>
        <pc:picChg chg="add mod">
          <ac:chgData name="Renzo Agustin Ciampi" userId="1384a18b-cd64-42f4-8377-2dea420185e9" providerId="ADAL" clId="{001B2634-6057-4502-814F-61A72B0A3051}" dt="2021-03-11T19:16:37.131" v="311" actId="14100"/>
          <ac:picMkLst>
            <pc:docMk/>
            <pc:sldMk cId="3240713180" sldId="343"/>
            <ac:picMk id="4" creationId="{03F2F2EB-6294-48AF-927A-8437072B61C4}"/>
          </ac:picMkLst>
        </pc:picChg>
        <pc:picChg chg="del">
          <ac:chgData name="Renzo Agustin Ciampi" userId="1384a18b-cd64-42f4-8377-2dea420185e9" providerId="ADAL" clId="{001B2634-6057-4502-814F-61A72B0A3051}" dt="2021-03-11T19:16:43.378" v="312" actId="478"/>
          <ac:picMkLst>
            <pc:docMk/>
            <pc:sldMk cId="3240713180" sldId="343"/>
            <ac:picMk id="6" creationId="{57F164FA-B6CD-49F1-B3DE-38C5B66771BE}"/>
          </ac:picMkLst>
        </pc:picChg>
        <pc:picChg chg="add mod">
          <ac:chgData name="Renzo Agustin Ciampi" userId="1384a18b-cd64-42f4-8377-2dea420185e9" providerId="ADAL" clId="{001B2634-6057-4502-814F-61A72B0A3051}" dt="2021-03-11T19:17:22.562" v="321" actId="1076"/>
          <ac:picMkLst>
            <pc:docMk/>
            <pc:sldMk cId="3240713180" sldId="343"/>
            <ac:picMk id="7" creationId="{BCBEE0E3-D134-4923-A724-1F4AEE67F9E3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6:08:38.038" v="301" actId="403"/>
        <pc:sldMkLst>
          <pc:docMk/>
          <pc:sldMk cId="294403478" sldId="344"/>
        </pc:sldMkLst>
        <pc:spChg chg="mod">
          <ac:chgData name="Renzo Agustin Ciampi" userId="1384a18b-cd64-42f4-8377-2dea420185e9" providerId="ADAL" clId="{001B2634-6057-4502-814F-61A72B0A3051}" dt="2021-03-11T16:06:33.618" v="256" actId="20577"/>
          <ac:spMkLst>
            <pc:docMk/>
            <pc:sldMk cId="294403478" sldId="344"/>
            <ac:spMk id="14" creationId="{8378271B-8753-4A10-A456-C64FF1CF0B30}"/>
          </ac:spMkLst>
        </pc:spChg>
        <pc:spChg chg="mod">
          <ac:chgData name="Renzo Agustin Ciampi" userId="1384a18b-cd64-42f4-8377-2dea420185e9" providerId="ADAL" clId="{001B2634-6057-4502-814F-61A72B0A3051}" dt="2021-03-11T16:06:51.882" v="269" actId="20577"/>
          <ac:spMkLst>
            <pc:docMk/>
            <pc:sldMk cId="294403478" sldId="344"/>
            <ac:spMk id="16" creationId="{755F3E41-2981-4B96-B863-03553CA1256E}"/>
          </ac:spMkLst>
        </pc:spChg>
        <pc:graphicFrameChg chg="del">
          <ac:chgData name="Renzo Agustin Ciampi" userId="1384a18b-cd64-42f4-8377-2dea420185e9" providerId="ADAL" clId="{001B2634-6057-4502-814F-61A72B0A3051}" dt="2021-03-11T16:07:16.212" v="270" actId="478"/>
          <ac:graphicFrameMkLst>
            <pc:docMk/>
            <pc:sldMk cId="294403478" sldId="344"/>
            <ac:graphicFrameMk id="10" creationId="{101C6F60-DA25-46CB-BD4B-26EEA5A038E7}"/>
          </ac:graphicFrameMkLst>
        </pc:graphicFrameChg>
        <pc:graphicFrameChg chg="add mod">
          <ac:chgData name="Renzo Agustin Ciampi" userId="1384a18b-cd64-42f4-8377-2dea420185e9" providerId="ADAL" clId="{001B2634-6057-4502-814F-61A72B0A3051}" dt="2021-03-11T16:08:38.038" v="301" actId="403"/>
          <ac:graphicFrameMkLst>
            <pc:docMk/>
            <pc:sldMk cId="294403478" sldId="344"/>
            <ac:graphicFrameMk id="12" creationId="{101C6F60-DA25-46CB-BD4B-26EEA5A038E7}"/>
          </ac:graphicFrameMkLst>
        </pc:graphicFrameChg>
        <pc:picChg chg="del">
          <ac:chgData name="Renzo Agustin Ciampi" userId="1384a18b-cd64-42f4-8377-2dea420185e9" providerId="ADAL" clId="{001B2634-6057-4502-814F-61A72B0A3051}" dt="2021-03-11T16:04:17.897" v="236" actId="478"/>
          <ac:picMkLst>
            <pc:docMk/>
            <pc:sldMk cId="294403478" sldId="344"/>
            <ac:picMk id="3" creationId="{5EB6D308-387C-42F7-8E45-F8D1A6656A81}"/>
          </ac:picMkLst>
        </pc:picChg>
        <pc:picChg chg="add mod">
          <ac:chgData name="Renzo Agustin Ciampi" userId="1384a18b-cd64-42f4-8377-2dea420185e9" providerId="ADAL" clId="{001B2634-6057-4502-814F-61A72B0A3051}" dt="2021-03-11T16:05:02.392" v="240" actId="1076"/>
          <ac:picMkLst>
            <pc:docMk/>
            <pc:sldMk cId="294403478" sldId="344"/>
            <ac:picMk id="4" creationId="{F8AA191D-AC17-4BF3-9DB6-44F0F228A668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11T19:39:33.547" v="355" actId="20577"/>
        <pc:sldMkLst>
          <pc:docMk/>
          <pc:sldMk cId="2436495007" sldId="345"/>
        </pc:sldMkLst>
        <pc:spChg chg="mod">
          <ac:chgData name="Renzo Agustin Ciampi" userId="1384a18b-cd64-42f4-8377-2dea420185e9" providerId="ADAL" clId="{001B2634-6057-4502-814F-61A72B0A3051}" dt="2021-03-11T19:39:33.547" v="355" actId="20577"/>
          <ac:spMkLst>
            <pc:docMk/>
            <pc:sldMk cId="2436495007" sldId="345"/>
            <ac:spMk id="14" creationId="{79F43255-1981-4520-ADCC-FA0AE6410ED7}"/>
          </ac:spMkLst>
        </pc:spChg>
        <pc:picChg chg="del">
          <ac:chgData name="Renzo Agustin Ciampi" userId="1384a18b-cd64-42f4-8377-2dea420185e9" providerId="ADAL" clId="{001B2634-6057-4502-814F-61A72B0A3051}" dt="2021-03-11T19:37:37.507" v="322" actId="478"/>
          <ac:picMkLst>
            <pc:docMk/>
            <pc:sldMk cId="2436495007" sldId="345"/>
            <ac:picMk id="3" creationId="{5E67F3AC-1176-4BCA-9A6C-C47B9CCB795F}"/>
          </ac:picMkLst>
        </pc:picChg>
        <pc:picChg chg="add mod">
          <ac:chgData name="Renzo Agustin Ciampi" userId="1384a18b-cd64-42f4-8377-2dea420185e9" providerId="ADAL" clId="{001B2634-6057-4502-814F-61A72B0A3051}" dt="2021-03-11T19:37:53.628" v="326" actId="1076"/>
          <ac:picMkLst>
            <pc:docMk/>
            <pc:sldMk cId="2436495007" sldId="345"/>
            <ac:picMk id="4" creationId="{1B130C0B-DA0B-4C91-B753-B8184CB2FEBD}"/>
          </ac:picMkLst>
        </pc:picChg>
        <pc:picChg chg="add mod">
          <ac:chgData name="Renzo Agustin Ciampi" userId="1384a18b-cd64-42f4-8377-2dea420185e9" providerId="ADAL" clId="{001B2634-6057-4502-814F-61A72B0A3051}" dt="2021-03-11T19:38:16.418" v="330" actId="14100"/>
          <ac:picMkLst>
            <pc:docMk/>
            <pc:sldMk cId="2436495007" sldId="345"/>
            <ac:picMk id="6" creationId="{549C74EE-C6AC-404B-A41B-C63D7126A332}"/>
          </ac:picMkLst>
        </pc:picChg>
        <pc:picChg chg="del">
          <ac:chgData name="Renzo Agustin Ciampi" userId="1384a18b-cd64-42f4-8377-2dea420185e9" providerId="ADAL" clId="{001B2634-6057-4502-814F-61A72B0A3051}" dt="2021-03-11T19:37:56.387" v="327" actId="478"/>
          <ac:picMkLst>
            <pc:docMk/>
            <pc:sldMk cId="2436495007" sldId="345"/>
            <ac:picMk id="7" creationId="{8D74F310-4F0A-4BF8-8378-2E947A38AFF6}"/>
          </ac:picMkLst>
        </pc:picChg>
        <pc:picChg chg="add mod">
          <ac:chgData name="Renzo Agustin Ciampi" userId="1384a18b-cd64-42f4-8377-2dea420185e9" providerId="ADAL" clId="{001B2634-6057-4502-814F-61A72B0A3051}" dt="2021-03-11T19:38:47.674" v="335" actId="1076"/>
          <ac:picMkLst>
            <pc:docMk/>
            <pc:sldMk cId="2436495007" sldId="345"/>
            <ac:picMk id="11" creationId="{7398F714-6A47-4BB8-9D5E-293DEBC56B0A}"/>
          </ac:picMkLst>
        </pc:picChg>
        <pc:picChg chg="del">
          <ac:chgData name="Renzo Agustin Ciampi" userId="1384a18b-cd64-42f4-8377-2dea420185e9" providerId="ADAL" clId="{001B2634-6057-4502-814F-61A72B0A3051}" dt="2021-03-11T19:38:27.387" v="331" actId="478"/>
          <ac:picMkLst>
            <pc:docMk/>
            <pc:sldMk cId="2436495007" sldId="345"/>
            <ac:picMk id="13" creationId="{D85726AC-B95C-4554-BAC2-2D718F49C20B}"/>
          </ac:picMkLst>
        </pc:picChg>
      </pc:sldChg>
      <pc:sldChg chg="addSp delSp modSp mod">
        <pc:chgData name="Renzo Agustin Ciampi" userId="1384a18b-cd64-42f4-8377-2dea420185e9" providerId="ADAL" clId="{001B2634-6057-4502-814F-61A72B0A3051}" dt="2021-03-23T14:44:21.269" v="430" actId="1076"/>
        <pc:sldMkLst>
          <pc:docMk/>
          <pc:sldMk cId="3088613665" sldId="346"/>
        </pc:sldMkLst>
        <pc:spChg chg="mod">
          <ac:chgData name="Renzo Agustin Ciampi" userId="1384a18b-cd64-42f4-8377-2dea420185e9" providerId="ADAL" clId="{001B2634-6057-4502-814F-61A72B0A3051}" dt="2021-03-23T14:43:29.819" v="417"/>
          <ac:spMkLst>
            <pc:docMk/>
            <pc:sldMk cId="3088613665" sldId="346"/>
            <ac:spMk id="16" creationId="{755F3E41-2981-4B96-B863-03553CA1256E}"/>
          </ac:spMkLst>
        </pc:spChg>
        <pc:graphicFrameChg chg="add mod">
          <ac:chgData name="Renzo Agustin Ciampi" userId="1384a18b-cd64-42f4-8377-2dea420185e9" providerId="ADAL" clId="{001B2634-6057-4502-814F-61A72B0A3051}" dt="2021-03-23T14:44:21.269" v="430" actId="1076"/>
          <ac:graphicFrameMkLst>
            <pc:docMk/>
            <pc:sldMk cId="3088613665" sldId="346"/>
            <ac:graphicFrameMk id="9" creationId="{F130FE45-68CF-4F49-AC91-7FDA4DA51F71}"/>
          </ac:graphicFrameMkLst>
        </pc:graphicFrameChg>
        <pc:graphicFrameChg chg="del">
          <ac:chgData name="Renzo Agustin Ciampi" userId="1384a18b-cd64-42f4-8377-2dea420185e9" providerId="ADAL" clId="{001B2634-6057-4502-814F-61A72B0A3051}" dt="2021-03-23T14:40:17.381" v="357" actId="478"/>
          <ac:graphicFrameMkLst>
            <pc:docMk/>
            <pc:sldMk cId="3088613665" sldId="346"/>
            <ac:graphicFrameMk id="12" creationId="{F130FE45-68CF-4F49-AC91-7FDA4DA51F71}"/>
          </ac:graphicFrameMkLst>
        </pc:graphicFrameChg>
        <pc:picChg chg="add mod">
          <ac:chgData name="Renzo Agustin Ciampi" userId="1384a18b-cd64-42f4-8377-2dea420185e9" providerId="ADAL" clId="{001B2634-6057-4502-814F-61A72B0A3051}" dt="2021-03-23T14:44:17.117" v="429" actId="1076"/>
          <ac:picMkLst>
            <pc:docMk/>
            <pc:sldMk cId="3088613665" sldId="346"/>
            <ac:picMk id="3" creationId="{D34E0EFC-3E83-4B78-A75F-E118874B2CAE}"/>
          </ac:picMkLst>
        </pc:picChg>
        <pc:picChg chg="del">
          <ac:chgData name="Renzo Agustin Ciampi" userId="1384a18b-cd64-42f4-8377-2dea420185e9" providerId="ADAL" clId="{001B2634-6057-4502-814F-61A72B0A3051}" dt="2021-03-23T14:43:36.798" v="418" actId="478"/>
          <ac:picMkLst>
            <pc:docMk/>
            <pc:sldMk cId="3088613665" sldId="346"/>
            <ac:picMk id="4" creationId="{DAD5A57C-B89A-4DFB-A66F-D2DA9DBF917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54FAA-4C10-46DF-97B4-7F44CFA84E34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148DF88-A4D9-4F49-9F48-925B14FC15F2}">
      <dgm:prSet phldrT="[Texto]"/>
      <dgm:spPr/>
      <dgm:t>
        <a:bodyPr/>
        <a:lstStyle/>
        <a:p>
          <a:r>
            <a:rPr lang="es-ES" dirty="0" smtClean="0"/>
            <a:t>Líder en el rubro</a:t>
          </a:r>
          <a:endParaRPr lang="es-AR" dirty="0"/>
        </a:p>
      </dgm:t>
    </dgm:pt>
    <dgm:pt modelId="{F4BB1375-4EF3-4F7F-A27D-6AFB6CC06C42}" type="parTrans" cxnId="{BA5D4424-43A7-43DE-A0B1-42A18A180743}">
      <dgm:prSet/>
      <dgm:spPr/>
      <dgm:t>
        <a:bodyPr/>
        <a:lstStyle/>
        <a:p>
          <a:endParaRPr lang="es-AR"/>
        </a:p>
      </dgm:t>
    </dgm:pt>
    <dgm:pt modelId="{2E511FA3-079F-4DB9-87B2-2B2302AC0C0C}" type="sibTrans" cxnId="{BA5D4424-43A7-43DE-A0B1-42A18A180743}">
      <dgm:prSet/>
      <dgm:spPr/>
      <dgm:t>
        <a:bodyPr/>
        <a:lstStyle/>
        <a:p>
          <a:endParaRPr lang="es-AR"/>
        </a:p>
      </dgm:t>
    </dgm:pt>
    <dgm:pt modelId="{26D7365F-A686-4885-93A2-33E4491B2594}">
      <dgm:prSet phldrT="[Texto]"/>
      <dgm:spPr/>
      <dgm:t>
        <a:bodyPr/>
        <a:lstStyle/>
        <a:p>
          <a:r>
            <a:rPr lang="es-ES" dirty="0" smtClean="0"/>
            <a:t>Opera en los 300 mil toneladas anuales</a:t>
          </a:r>
          <a:endParaRPr lang="es-AR" dirty="0"/>
        </a:p>
      </dgm:t>
    </dgm:pt>
    <dgm:pt modelId="{70A8895F-3550-44CD-9334-5D79E82AF46D}" type="parTrans" cxnId="{D4A8C872-3169-4724-900B-298434623296}">
      <dgm:prSet/>
      <dgm:spPr/>
      <dgm:t>
        <a:bodyPr/>
        <a:lstStyle/>
        <a:p>
          <a:endParaRPr lang="es-AR"/>
        </a:p>
      </dgm:t>
    </dgm:pt>
    <dgm:pt modelId="{4DCCD091-4206-431A-8F89-1F53A17965C3}" type="sibTrans" cxnId="{D4A8C872-3169-4724-900B-298434623296}">
      <dgm:prSet/>
      <dgm:spPr/>
      <dgm:t>
        <a:bodyPr/>
        <a:lstStyle/>
        <a:p>
          <a:endParaRPr lang="es-AR"/>
        </a:p>
      </dgm:t>
    </dgm:pt>
    <dgm:pt modelId="{0442193D-D0D6-4163-9D6A-69ACABA8A980}">
      <dgm:prSet phldrT="[Texto]"/>
      <dgm:spPr/>
      <dgm:t>
        <a:bodyPr/>
        <a:lstStyle/>
        <a:p>
          <a:r>
            <a:rPr lang="es-ES" dirty="0" smtClean="0"/>
            <a:t>Comercializa tanto en el Mercado Local como en el Mercado Externo</a:t>
          </a:r>
          <a:endParaRPr lang="es-AR" dirty="0"/>
        </a:p>
      </dgm:t>
    </dgm:pt>
    <dgm:pt modelId="{161FBF8F-320D-4AAA-BC45-1396676EFC9A}" type="parTrans" cxnId="{A955EFA0-886F-430B-9ECE-4520F663F77B}">
      <dgm:prSet/>
      <dgm:spPr/>
      <dgm:t>
        <a:bodyPr/>
        <a:lstStyle/>
        <a:p>
          <a:endParaRPr lang="es-AR"/>
        </a:p>
      </dgm:t>
    </dgm:pt>
    <dgm:pt modelId="{285B800C-D96D-43CB-8D4C-F75E0F31FC77}" type="sibTrans" cxnId="{A955EFA0-886F-430B-9ECE-4520F663F77B}">
      <dgm:prSet/>
      <dgm:spPr/>
      <dgm:t>
        <a:bodyPr/>
        <a:lstStyle/>
        <a:p>
          <a:endParaRPr lang="es-AR"/>
        </a:p>
      </dgm:t>
    </dgm:pt>
    <dgm:pt modelId="{DE6B1893-F58B-4801-86B8-432D0AA380DE}" type="pres">
      <dgm:prSet presAssocID="{C7354FAA-4C10-46DF-97B4-7F44CFA84E3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5645C640-AA9A-488A-BF3A-E8E273FEB5C0}" type="pres">
      <dgm:prSet presAssocID="{C7354FAA-4C10-46DF-97B4-7F44CFA84E34}" presName="Name1" presStyleCnt="0"/>
      <dgm:spPr/>
    </dgm:pt>
    <dgm:pt modelId="{12022BAF-7302-47F4-B7DD-6BFCEF8EBCCD}" type="pres">
      <dgm:prSet presAssocID="{C7354FAA-4C10-46DF-97B4-7F44CFA84E34}" presName="cycle" presStyleCnt="0"/>
      <dgm:spPr/>
    </dgm:pt>
    <dgm:pt modelId="{0768D76B-A12C-4D71-8FEB-835C3CA4E3E1}" type="pres">
      <dgm:prSet presAssocID="{C7354FAA-4C10-46DF-97B4-7F44CFA84E34}" presName="srcNode" presStyleLbl="node1" presStyleIdx="0" presStyleCnt="3"/>
      <dgm:spPr/>
    </dgm:pt>
    <dgm:pt modelId="{74FCC52E-406A-4C76-BE7D-DE6C9B2779DC}" type="pres">
      <dgm:prSet presAssocID="{C7354FAA-4C10-46DF-97B4-7F44CFA84E34}" presName="conn" presStyleLbl="parChTrans1D2" presStyleIdx="0" presStyleCnt="1"/>
      <dgm:spPr/>
      <dgm:t>
        <a:bodyPr/>
        <a:lstStyle/>
        <a:p>
          <a:endParaRPr lang="es-AR"/>
        </a:p>
      </dgm:t>
    </dgm:pt>
    <dgm:pt modelId="{83FAF31A-B870-45C7-AB1B-A11DAF2FB129}" type="pres">
      <dgm:prSet presAssocID="{C7354FAA-4C10-46DF-97B4-7F44CFA84E34}" presName="extraNode" presStyleLbl="node1" presStyleIdx="0" presStyleCnt="3"/>
      <dgm:spPr/>
    </dgm:pt>
    <dgm:pt modelId="{5DB85448-74FB-4FE2-A42B-87F2A8616994}" type="pres">
      <dgm:prSet presAssocID="{C7354FAA-4C10-46DF-97B4-7F44CFA84E34}" presName="dstNode" presStyleLbl="node1" presStyleIdx="0" presStyleCnt="3"/>
      <dgm:spPr/>
    </dgm:pt>
    <dgm:pt modelId="{AAFE10E9-0DAC-428D-8524-6BDE2C9EDD8C}" type="pres">
      <dgm:prSet presAssocID="{D148DF88-A4D9-4F49-9F48-925B14FC15F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EB6F57-93E3-4E50-99F4-19D260DA4F95}" type="pres">
      <dgm:prSet presAssocID="{D148DF88-A4D9-4F49-9F48-925B14FC15F2}" presName="accent_1" presStyleCnt="0"/>
      <dgm:spPr/>
    </dgm:pt>
    <dgm:pt modelId="{FDA53C29-D2AE-406B-88AE-785D719407EE}" type="pres">
      <dgm:prSet presAssocID="{D148DF88-A4D9-4F49-9F48-925B14FC15F2}" presName="accentRepeatNode" presStyleLbl="solidFgAcc1" presStyleIdx="0" presStyleCnt="3"/>
      <dgm:spPr/>
    </dgm:pt>
    <dgm:pt modelId="{ECB02158-8373-4178-85C9-A5117687C430}" type="pres">
      <dgm:prSet presAssocID="{26D7365F-A686-4885-93A2-33E4491B259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8E9F3E7-7998-41AE-BC3D-05ADA2AA3E0B}" type="pres">
      <dgm:prSet presAssocID="{26D7365F-A686-4885-93A2-33E4491B2594}" presName="accent_2" presStyleCnt="0"/>
      <dgm:spPr/>
    </dgm:pt>
    <dgm:pt modelId="{13A8EFCB-419A-40B3-B3B0-F8F7932AF475}" type="pres">
      <dgm:prSet presAssocID="{26D7365F-A686-4885-93A2-33E4491B2594}" presName="accentRepeatNode" presStyleLbl="solidFgAcc1" presStyleIdx="1" presStyleCnt="3"/>
      <dgm:spPr/>
    </dgm:pt>
    <dgm:pt modelId="{DA36A8BC-772B-41EF-8E7C-5A7B95219FEC}" type="pres">
      <dgm:prSet presAssocID="{0442193D-D0D6-4163-9D6A-69ACABA8A98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D2BF6C-089E-482E-B76D-15F26CA1F976}" type="pres">
      <dgm:prSet presAssocID="{0442193D-D0D6-4163-9D6A-69ACABA8A980}" presName="accent_3" presStyleCnt="0"/>
      <dgm:spPr/>
    </dgm:pt>
    <dgm:pt modelId="{CE7382D8-9350-4302-BBE0-A110CA418BB2}" type="pres">
      <dgm:prSet presAssocID="{0442193D-D0D6-4163-9D6A-69ACABA8A980}" presName="accentRepeatNode" presStyleLbl="solidFgAcc1" presStyleIdx="2" presStyleCnt="3"/>
      <dgm:spPr/>
    </dgm:pt>
  </dgm:ptLst>
  <dgm:cxnLst>
    <dgm:cxn modelId="{6EB6F2A3-29C3-41C5-8846-A20B84E9A9F0}" type="presOf" srcId="{26D7365F-A686-4885-93A2-33E4491B2594}" destId="{ECB02158-8373-4178-85C9-A5117687C430}" srcOrd="0" destOrd="0" presId="urn:microsoft.com/office/officeart/2008/layout/VerticalCurvedList"/>
    <dgm:cxn modelId="{A955EFA0-886F-430B-9ECE-4520F663F77B}" srcId="{C7354FAA-4C10-46DF-97B4-7F44CFA84E34}" destId="{0442193D-D0D6-4163-9D6A-69ACABA8A980}" srcOrd="2" destOrd="0" parTransId="{161FBF8F-320D-4AAA-BC45-1396676EFC9A}" sibTransId="{285B800C-D96D-43CB-8D4C-F75E0F31FC77}"/>
    <dgm:cxn modelId="{1EDAE5B9-18F9-4633-91FE-DEDFF5991AF8}" type="presOf" srcId="{0442193D-D0D6-4163-9D6A-69ACABA8A980}" destId="{DA36A8BC-772B-41EF-8E7C-5A7B95219FEC}" srcOrd="0" destOrd="0" presId="urn:microsoft.com/office/officeart/2008/layout/VerticalCurvedList"/>
    <dgm:cxn modelId="{D4A8C872-3169-4724-900B-298434623296}" srcId="{C7354FAA-4C10-46DF-97B4-7F44CFA84E34}" destId="{26D7365F-A686-4885-93A2-33E4491B2594}" srcOrd="1" destOrd="0" parTransId="{70A8895F-3550-44CD-9334-5D79E82AF46D}" sibTransId="{4DCCD091-4206-431A-8F89-1F53A17965C3}"/>
    <dgm:cxn modelId="{BA5D4424-43A7-43DE-A0B1-42A18A180743}" srcId="{C7354FAA-4C10-46DF-97B4-7F44CFA84E34}" destId="{D148DF88-A4D9-4F49-9F48-925B14FC15F2}" srcOrd="0" destOrd="0" parTransId="{F4BB1375-4EF3-4F7F-A27D-6AFB6CC06C42}" sibTransId="{2E511FA3-079F-4DB9-87B2-2B2302AC0C0C}"/>
    <dgm:cxn modelId="{7422739A-C14F-4A24-A1FB-94028822EF86}" type="presOf" srcId="{C7354FAA-4C10-46DF-97B4-7F44CFA84E34}" destId="{DE6B1893-F58B-4801-86B8-432D0AA380DE}" srcOrd="0" destOrd="0" presId="urn:microsoft.com/office/officeart/2008/layout/VerticalCurvedList"/>
    <dgm:cxn modelId="{00054013-327F-4ED8-8F03-E578FD36361B}" type="presOf" srcId="{D148DF88-A4D9-4F49-9F48-925B14FC15F2}" destId="{AAFE10E9-0DAC-428D-8524-6BDE2C9EDD8C}" srcOrd="0" destOrd="0" presId="urn:microsoft.com/office/officeart/2008/layout/VerticalCurvedList"/>
    <dgm:cxn modelId="{1D737C93-DC2B-47F1-9BEA-AF451299CC29}" type="presOf" srcId="{2E511FA3-079F-4DB9-87B2-2B2302AC0C0C}" destId="{74FCC52E-406A-4C76-BE7D-DE6C9B2779DC}" srcOrd="0" destOrd="0" presId="urn:microsoft.com/office/officeart/2008/layout/VerticalCurvedList"/>
    <dgm:cxn modelId="{7C3DA1B8-14E6-4799-A436-0C3C1D5AD9E9}" type="presParOf" srcId="{DE6B1893-F58B-4801-86B8-432D0AA380DE}" destId="{5645C640-AA9A-488A-BF3A-E8E273FEB5C0}" srcOrd="0" destOrd="0" presId="urn:microsoft.com/office/officeart/2008/layout/VerticalCurvedList"/>
    <dgm:cxn modelId="{25004680-07B3-46FA-98B7-796841259676}" type="presParOf" srcId="{5645C640-AA9A-488A-BF3A-E8E273FEB5C0}" destId="{12022BAF-7302-47F4-B7DD-6BFCEF8EBCCD}" srcOrd="0" destOrd="0" presId="urn:microsoft.com/office/officeart/2008/layout/VerticalCurvedList"/>
    <dgm:cxn modelId="{B537F62B-6E79-4091-870F-6E7185A3728E}" type="presParOf" srcId="{12022BAF-7302-47F4-B7DD-6BFCEF8EBCCD}" destId="{0768D76B-A12C-4D71-8FEB-835C3CA4E3E1}" srcOrd="0" destOrd="0" presId="urn:microsoft.com/office/officeart/2008/layout/VerticalCurvedList"/>
    <dgm:cxn modelId="{6CB67342-CA56-4129-9233-C8334047D8A7}" type="presParOf" srcId="{12022BAF-7302-47F4-B7DD-6BFCEF8EBCCD}" destId="{74FCC52E-406A-4C76-BE7D-DE6C9B2779DC}" srcOrd="1" destOrd="0" presId="urn:microsoft.com/office/officeart/2008/layout/VerticalCurvedList"/>
    <dgm:cxn modelId="{37E6CEDB-CABA-43C9-88CF-1900109E6719}" type="presParOf" srcId="{12022BAF-7302-47F4-B7DD-6BFCEF8EBCCD}" destId="{83FAF31A-B870-45C7-AB1B-A11DAF2FB129}" srcOrd="2" destOrd="0" presId="urn:microsoft.com/office/officeart/2008/layout/VerticalCurvedList"/>
    <dgm:cxn modelId="{04503DFB-1315-4870-B0B0-9F1D1364F0C9}" type="presParOf" srcId="{12022BAF-7302-47F4-B7DD-6BFCEF8EBCCD}" destId="{5DB85448-74FB-4FE2-A42B-87F2A8616994}" srcOrd="3" destOrd="0" presId="urn:microsoft.com/office/officeart/2008/layout/VerticalCurvedList"/>
    <dgm:cxn modelId="{261FB721-AA5A-4349-A65E-CA4CFC3773EB}" type="presParOf" srcId="{5645C640-AA9A-488A-BF3A-E8E273FEB5C0}" destId="{AAFE10E9-0DAC-428D-8524-6BDE2C9EDD8C}" srcOrd="1" destOrd="0" presId="urn:microsoft.com/office/officeart/2008/layout/VerticalCurvedList"/>
    <dgm:cxn modelId="{A44CE605-64AB-4421-A6F9-528CD6A1EF5A}" type="presParOf" srcId="{5645C640-AA9A-488A-BF3A-E8E273FEB5C0}" destId="{2EEB6F57-93E3-4E50-99F4-19D260DA4F95}" srcOrd="2" destOrd="0" presId="urn:microsoft.com/office/officeart/2008/layout/VerticalCurvedList"/>
    <dgm:cxn modelId="{7EC41342-4749-40D0-BB61-05DA2C24B622}" type="presParOf" srcId="{2EEB6F57-93E3-4E50-99F4-19D260DA4F95}" destId="{FDA53C29-D2AE-406B-88AE-785D719407EE}" srcOrd="0" destOrd="0" presId="urn:microsoft.com/office/officeart/2008/layout/VerticalCurvedList"/>
    <dgm:cxn modelId="{E71D58AB-A1D8-45F7-9122-C7AE32E4763A}" type="presParOf" srcId="{5645C640-AA9A-488A-BF3A-E8E273FEB5C0}" destId="{ECB02158-8373-4178-85C9-A5117687C430}" srcOrd="3" destOrd="0" presId="urn:microsoft.com/office/officeart/2008/layout/VerticalCurvedList"/>
    <dgm:cxn modelId="{C7F694FF-38D3-4A60-9A1E-2F575083E1A1}" type="presParOf" srcId="{5645C640-AA9A-488A-BF3A-E8E273FEB5C0}" destId="{F8E9F3E7-7998-41AE-BC3D-05ADA2AA3E0B}" srcOrd="4" destOrd="0" presId="urn:microsoft.com/office/officeart/2008/layout/VerticalCurvedList"/>
    <dgm:cxn modelId="{F4AA265C-2E2D-4081-8D5A-CFF7DCD9CC4A}" type="presParOf" srcId="{F8E9F3E7-7998-41AE-BC3D-05ADA2AA3E0B}" destId="{13A8EFCB-419A-40B3-B3B0-F8F7932AF475}" srcOrd="0" destOrd="0" presId="urn:microsoft.com/office/officeart/2008/layout/VerticalCurvedList"/>
    <dgm:cxn modelId="{947FFD26-CE9A-4AAF-82CE-9FBC9366854A}" type="presParOf" srcId="{5645C640-AA9A-488A-BF3A-E8E273FEB5C0}" destId="{DA36A8BC-772B-41EF-8E7C-5A7B95219FEC}" srcOrd="5" destOrd="0" presId="urn:microsoft.com/office/officeart/2008/layout/VerticalCurvedList"/>
    <dgm:cxn modelId="{7F77D2DD-BFA7-43A0-9358-764EA9A8AF29}" type="presParOf" srcId="{5645C640-AA9A-488A-BF3A-E8E273FEB5C0}" destId="{25D2BF6C-089E-482E-B76D-15F26CA1F976}" srcOrd="6" destOrd="0" presId="urn:microsoft.com/office/officeart/2008/layout/VerticalCurvedList"/>
    <dgm:cxn modelId="{72FBAA98-6BBF-4E09-BA80-08A8902F616A}" type="presParOf" srcId="{25D2BF6C-089E-482E-B76D-15F26CA1F976}" destId="{CE7382D8-9350-4302-BBE0-A110CA418B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A2F45F-36A1-47AF-90C5-277C96BD532D}" type="doc">
      <dgm:prSet loTypeId="urn:microsoft.com/office/officeart/2005/8/layout/hProcess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AR"/>
        </a:p>
      </dgm:t>
    </dgm:pt>
    <dgm:pt modelId="{B9E0648D-ABA0-413F-AFC5-5BB42CDFB6C0}">
      <dgm:prSet phldrT="[Texto]" phldr="1"/>
      <dgm:spPr/>
      <dgm:t>
        <a:bodyPr/>
        <a:lstStyle/>
        <a:p>
          <a:endParaRPr lang="es-AR"/>
        </a:p>
      </dgm:t>
    </dgm:pt>
    <dgm:pt modelId="{94CE9416-D776-4C7D-9682-74F53C245146}" type="parTrans" cxnId="{87BB1F1D-511B-432A-8191-A7E76BFD82BC}">
      <dgm:prSet/>
      <dgm:spPr/>
      <dgm:t>
        <a:bodyPr/>
        <a:lstStyle/>
        <a:p>
          <a:endParaRPr lang="es-AR"/>
        </a:p>
      </dgm:t>
    </dgm:pt>
    <dgm:pt modelId="{91883D94-180D-4636-BCB5-996FA17A8F74}" type="sibTrans" cxnId="{87BB1F1D-511B-432A-8191-A7E76BFD82BC}">
      <dgm:prSet/>
      <dgm:spPr/>
      <dgm:t>
        <a:bodyPr/>
        <a:lstStyle/>
        <a:p>
          <a:endParaRPr lang="es-AR"/>
        </a:p>
      </dgm:t>
    </dgm:pt>
    <dgm:pt modelId="{6191174F-02A2-4132-BE8D-DD7D3C94554F}">
      <dgm:prSet phldrT="[Texto]"/>
      <dgm:spPr/>
      <dgm:t>
        <a:bodyPr/>
        <a:lstStyle/>
        <a:p>
          <a:r>
            <a:rPr lang="es-ES" dirty="0" smtClean="0"/>
            <a:t>Mes 1</a:t>
          </a:r>
          <a:endParaRPr lang="es-AR" dirty="0"/>
        </a:p>
      </dgm:t>
    </dgm:pt>
    <dgm:pt modelId="{50108526-53B5-4192-A5DC-101D7A89CD7E}" type="parTrans" cxnId="{5D79F975-2B69-4B6A-98D3-0B6F300780CE}">
      <dgm:prSet/>
      <dgm:spPr/>
      <dgm:t>
        <a:bodyPr/>
        <a:lstStyle/>
        <a:p>
          <a:endParaRPr lang="es-AR"/>
        </a:p>
      </dgm:t>
    </dgm:pt>
    <dgm:pt modelId="{9A3CCCB6-606A-4F14-A41C-0B6C1757D7E5}" type="sibTrans" cxnId="{5D79F975-2B69-4B6A-98D3-0B6F300780CE}">
      <dgm:prSet/>
      <dgm:spPr/>
      <dgm:t>
        <a:bodyPr/>
        <a:lstStyle/>
        <a:p>
          <a:endParaRPr lang="es-AR"/>
        </a:p>
      </dgm:t>
    </dgm:pt>
    <dgm:pt modelId="{EA3AE563-50E6-42D8-91FE-512C9EAB73B8}">
      <dgm:prSet phldrT="[Texto]" phldr="1"/>
      <dgm:spPr/>
      <dgm:t>
        <a:bodyPr/>
        <a:lstStyle/>
        <a:p>
          <a:endParaRPr lang="es-AR"/>
        </a:p>
      </dgm:t>
    </dgm:pt>
    <dgm:pt modelId="{F27DAB6A-08D7-4B9A-A54F-DAD4D351D69C}" type="parTrans" cxnId="{F43E7FA9-36A9-4F1A-8B3B-B1DF5F8E4371}">
      <dgm:prSet/>
      <dgm:spPr/>
      <dgm:t>
        <a:bodyPr/>
        <a:lstStyle/>
        <a:p>
          <a:endParaRPr lang="es-AR"/>
        </a:p>
      </dgm:t>
    </dgm:pt>
    <dgm:pt modelId="{5908A7C0-163B-4D9E-A098-D08E970E5190}" type="sibTrans" cxnId="{F43E7FA9-36A9-4F1A-8B3B-B1DF5F8E4371}">
      <dgm:prSet/>
      <dgm:spPr/>
      <dgm:t>
        <a:bodyPr/>
        <a:lstStyle/>
        <a:p>
          <a:endParaRPr lang="es-AR"/>
        </a:p>
      </dgm:t>
    </dgm:pt>
    <dgm:pt modelId="{60E6C2FC-A38D-4B82-8465-942F78504D1F}">
      <dgm:prSet phldrT="[Texto]"/>
      <dgm:spPr/>
      <dgm:t>
        <a:bodyPr/>
        <a:lstStyle/>
        <a:p>
          <a:r>
            <a:rPr lang="es-ES" dirty="0" smtClean="0"/>
            <a:t>Mes 2</a:t>
          </a:r>
          <a:endParaRPr lang="es-AR" dirty="0"/>
        </a:p>
      </dgm:t>
    </dgm:pt>
    <dgm:pt modelId="{A9D2DCAD-C5DD-4BBC-9427-75E766C46AD7}" type="parTrans" cxnId="{CFA9A915-44DD-4695-9BE1-296B79B8C26F}">
      <dgm:prSet/>
      <dgm:spPr/>
      <dgm:t>
        <a:bodyPr/>
        <a:lstStyle/>
        <a:p>
          <a:endParaRPr lang="es-AR"/>
        </a:p>
      </dgm:t>
    </dgm:pt>
    <dgm:pt modelId="{0B6C705A-6DC6-4218-A65D-D9C003761324}" type="sibTrans" cxnId="{CFA9A915-44DD-4695-9BE1-296B79B8C26F}">
      <dgm:prSet/>
      <dgm:spPr/>
      <dgm:t>
        <a:bodyPr/>
        <a:lstStyle/>
        <a:p>
          <a:endParaRPr lang="es-AR"/>
        </a:p>
      </dgm:t>
    </dgm:pt>
    <dgm:pt modelId="{27C54AAA-CCDC-4844-B97E-0A6A5F6F53D9}">
      <dgm:prSet phldrT="[Texto]" phldr="1"/>
      <dgm:spPr/>
      <dgm:t>
        <a:bodyPr/>
        <a:lstStyle/>
        <a:p>
          <a:endParaRPr lang="es-AR" dirty="0"/>
        </a:p>
      </dgm:t>
    </dgm:pt>
    <dgm:pt modelId="{BB42D059-77E0-45A9-A5ED-74CB2DC01C68}" type="parTrans" cxnId="{68CC2C32-C2E3-4BC3-9CF2-D962979551CD}">
      <dgm:prSet/>
      <dgm:spPr/>
      <dgm:t>
        <a:bodyPr/>
        <a:lstStyle/>
        <a:p>
          <a:endParaRPr lang="es-AR"/>
        </a:p>
      </dgm:t>
    </dgm:pt>
    <dgm:pt modelId="{B402CDC8-FF3D-40B2-B678-166B16BAD30C}" type="sibTrans" cxnId="{68CC2C32-C2E3-4BC3-9CF2-D962979551CD}">
      <dgm:prSet/>
      <dgm:spPr/>
      <dgm:t>
        <a:bodyPr/>
        <a:lstStyle/>
        <a:p>
          <a:endParaRPr lang="es-AR"/>
        </a:p>
      </dgm:t>
    </dgm:pt>
    <dgm:pt modelId="{0FB0D335-D018-4403-8E30-BC523B98F3A3}">
      <dgm:prSet phldrT="[Texto]" phldr="1"/>
      <dgm:spPr/>
      <dgm:t>
        <a:bodyPr/>
        <a:lstStyle/>
        <a:p>
          <a:endParaRPr lang="es-AR" dirty="0"/>
        </a:p>
      </dgm:t>
    </dgm:pt>
    <dgm:pt modelId="{6FE0B294-A8A0-4B9B-B75A-CDF4C2FC72EE}" type="parTrans" cxnId="{ECD22701-D937-4EBF-B6C7-0CE0434A72F6}">
      <dgm:prSet/>
      <dgm:spPr/>
      <dgm:t>
        <a:bodyPr/>
        <a:lstStyle/>
        <a:p>
          <a:endParaRPr lang="es-AR"/>
        </a:p>
      </dgm:t>
    </dgm:pt>
    <dgm:pt modelId="{53F8DE51-552F-4CD0-8FDB-2196DBF6E46A}" type="sibTrans" cxnId="{ECD22701-D937-4EBF-B6C7-0CE0434A72F6}">
      <dgm:prSet/>
      <dgm:spPr/>
      <dgm:t>
        <a:bodyPr/>
        <a:lstStyle/>
        <a:p>
          <a:endParaRPr lang="es-AR"/>
        </a:p>
      </dgm:t>
    </dgm:pt>
    <dgm:pt modelId="{B28D15FD-D541-463E-A98B-287517156907}" type="pres">
      <dgm:prSet presAssocID="{53A2F45F-36A1-47AF-90C5-277C96BD53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BE4C274-B8C8-43C3-9BF3-08FFD3B8AC9A}" type="pres">
      <dgm:prSet presAssocID="{B9E0648D-ABA0-413F-AFC5-5BB42CDFB6C0}" presName="compositeNode" presStyleCnt="0">
        <dgm:presLayoutVars>
          <dgm:bulletEnabled val="1"/>
        </dgm:presLayoutVars>
      </dgm:prSet>
      <dgm:spPr/>
    </dgm:pt>
    <dgm:pt modelId="{89464559-ADB0-42DD-AB61-BDF534A62386}" type="pres">
      <dgm:prSet presAssocID="{B9E0648D-ABA0-413F-AFC5-5BB42CDFB6C0}" presName="bgRect" presStyleLbl="node1" presStyleIdx="0" presStyleCnt="4"/>
      <dgm:spPr/>
      <dgm:t>
        <a:bodyPr/>
        <a:lstStyle/>
        <a:p>
          <a:endParaRPr lang="es-AR"/>
        </a:p>
      </dgm:t>
    </dgm:pt>
    <dgm:pt modelId="{F1DEE79B-AA28-40EE-BD80-1BBD62FE9104}" type="pres">
      <dgm:prSet presAssocID="{B9E0648D-ABA0-413F-AFC5-5BB42CDFB6C0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C51A5A-A35D-4848-AC96-D18BD79430A4}" type="pres">
      <dgm:prSet presAssocID="{B9E0648D-ABA0-413F-AFC5-5BB42CDFB6C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0E9D72-09CB-40BC-BB45-E1BBA8891CD9}" type="pres">
      <dgm:prSet presAssocID="{91883D94-180D-4636-BCB5-996FA17A8F74}" presName="hSp" presStyleCnt="0"/>
      <dgm:spPr/>
    </dgm:pt>
    <dgm:pt modelId="{960D21C2-FA8A-44DC-9D82-EC63C5437B1A}" type="pres">
      <dgm:prSet presAssocID="{91883D94-180D-4636-BCB5-996FA17A8F74}" presName="vProcSp" presStyleCnt="0"/>
      <dgm:spPr/>
    </dgm:pt>
    <dgm:pt modelId="{29407975-012D-4FD6-A800-9617E1225CBD}" type="pres">
      <dgm:prSet presAssocID="{91883D94-180D-4636-BCB5-996FA17A8F74}" presName="vSp1" presStyleCnt="0"/>
      <dgm:spPr/>
    </dgm:pt>
    <dgm:pt modelId="{A08FF0D8-307B-4B04-8506-CA1BD5C84C59}" type="pres">
      <dgm:prSet presAssocID="{91883D94-180D-4636-BCB5-996FA17A8F74}" presName="simulatedConn" presStyleLbl="solidFgAcc1" presStyleIdx="0" presStyleCnt="3"/>
      <dgm:spPr/>
    </dgm:pt>
    <dgm:pt modelId="{5886EEC3-2EE7-4395-ACC8-EDE382491A28}" type="pres">
      <dgm:prSet presAssocID="{91883D94-180D-4636-BCB5-996FA17A8F74}" presName="vSp2" presStyleCnt="0"/>
      <dgm:spPr/>
    </dgm:pt>
    <dgm:pt modelId="{F9F6D144-0872-48A7-91C1-5CA127119B9E}" type="pres">
      <dgm:prSet presAssocID="{91883D94-180D-4636-BCB5-996FA17A8F74}" presName="sibTrans" presStyleCnt="0"/>
      <dgm:spPr/>
    </dgm:pt>
    <dgm:pt modelId="{56EEFA35-38DF-4B2E-83B8-AB13CE20D438}" type="pres">
      <dgm:prSet presAssocID="{EA3AE563-50E6-42D8-91FE-512C9EAB73B8}" presName="compositeNode" presStyleCnt="0">
        <dgm:presLayoutVars>
          <dgm:bulletEnabled val="1"/>
        </dgm:presLayoutVars>
      </dgm:prSet>
      <dgm:spPr/>
    </dgm:pt>
    <dgm:pt modelId="{60922E7F-8986-48F5-95A1-3D53D04FF51D}" type="pres">
      <dgm:prSet presAssocID="{EA3AE563-50E6-42D8-91FE-512C9EAB73B8}" presName="bgRect" presStyleLbl="node1" presStyleIdx="1" presStyleCnt="4"/>
      <dgm:spPr/>
      <dgm:t>
        <a:bodyPr/>
        <a:lstStyle/>
        <a:p>
          <a:endParaRPr lang="es-AR"/>
        </a:p>
      </dgm:t>
    </dgm:pt>
    <dgm:pt modelId="{3E66C110-ED2A-404C-B866-B4BF0B27D561}" type="pres">
      <dgm:prSet presAssocID="{EA3AE563-50E6-42D8-91FE-512C9EAB73B8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3117DF-4300-4765-AF59-3659DF517BEF}" type="pres">
      <dgm:prSet presAssocID="{EA3AE563-50E6-42D8-91FE-512C9EAB73B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F6348E-8FCE-43FC-8BD0-67F1EF5D55E2}" type="pres">
      <dgm:prSet presAssocID="{5908A7C0-163B-4D9E-A098-D08E970E5190}" presName="hSp" presStyleCnt="0"/>
      <dgm:spPr/>
    </dgm:pt>
    <dgm:pt modelId="{26AD8435-7E25-4DA5-A95D-77B3CD6CA75D}" type="pres">
      <dgm:prSet presAssocID="{5908A7C0-163B-4D9E-A098-D08E970E5190}" presName="vProcSp" presStyleCnt="0"/>
      <dgm:spPr/>
    </dgm:pt>
    <dgm:pt modelId="{394410FB-5AFA-464D-950D-18426205A128}" type="pres">
      <dgm:prSet presAssocID="{5908A7C0-163B-4D9E-A098-D08E970E5190}" presName="vSp1" presStyleCnt="0"/>
      <dgm:spPr/>
    </dgm:pt>
    <dgm:pt modelId="{A62C75ED-D24C-4F34-8257-F8FE7AFD7715}" type="pres">
      <dgm:prSet presAssocID="{5908A7C0-163B-4D9E-A098-D08E970E5190}" presName="simulatedConn" presStyleLbl="solidFgAcc1" presStyleIdx="1" presStyleCnt="3"/>
      <dgm:spPr/>
    </dgm:pt>
    <dgm:pt modelId="{7980B8E3-D637-41D1-A608-22FB4AC5FF79}" type="pres">
      <dgm:prSet presAssocID="{5908A7C0-163B-4D9E-A098-D08E970E5190}" presName="vSp2" presStyleCnt="0"/>
      <dgm:spPr/>
    </dgm:pt>
    <dgm:pt modelId="{DD62F166-45D4-434F-B2B9-EA7E549D15CE}" type="pres">
      <dgm:prSet presAssocID="{5908A7C0-163B-4D9E-A098-D08E970E5190}" presName="sibTrans" presStyleCnt="0"/>
      <dgm:spPr/>
    </dgm:pt>
    <dgm:pt modelId="{350E7829-4648-48DB-96E0-275797ED8410}" type="pres">
      <dgm:prSet presAssocID="{27C54AAA-CCDC-4844-B97E-0A6A5F6F53D9}" presName="compositeNode" presStyleCnt="0">
        <dgm:presLayoutVars>
          <dgm:bulletEnabled val="1"/>
        </dgm:presLayoutVars>
      </dgm:prSet>
      <dgm:spPr/>
    </dgm:pt>
    <dgm:pt modelId="{18AC10A7-4BA3-4907-B70D-E2B167D58ADC}" type="pres">
      <dgm:prSet presAssocID="{27C54AAA-CCDC-4844-B97E-0A6A5F6F53D9}" presName="bgRect" presStyleLbl="node1" presStyleIdx="2" presStyleCnt="4"/>
      <dgm:spPr/>
      <dgm:t>
        <a:bodyPr/>
        <a:lstStyle/>
        <a:p>
          <a:endParaRPr lang="es-AR"/>
        </a:p>
      </dgm:t>
    </dgm:pt>
    <dgm:pt modelId="{1E74B219-31FC-45D3-8323-D6231B24C17C}" type="pres">
      <dgm:prSet presAssocID="{27C54AAA-CCDC-4844-B97E-0A6A5F6F53D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D0596A-1871-4A4E-8C05-1FF787EB2169}" type="pres">
      <dgm:prSet presAssocID="{B402CDC8-FF3D-40B2-B678-166B16BAD30C}" presName="hSp" presStyleCnt="0"/>
      <dgm:spPr/>
    </dgm:pt>
    <dgm:pt modelId="{EB1B6250-5E0E-44EA-B189-998403D45C25}" type="pres">
      <dgm:prSet presAssocID="{B402CDC8-FF3D-40B2-B678-166B16BAD30C}" presName="vProcSp" presStyleCnt="0"/>
      <dgm:spPr/>
    </dgm:pt>
    <dgm:pt modelId="{AEB857E5-097E-4A57-B321-AA86C28375D0}" type="pres">
      <dgm:prSet presAssocID="{B402CDC8-FF3D-40B2-B678-166B16BAD30C}" presName="vSp1" presStyleCnt="0"/>
      <dgm:spPr/>
    </dgm:pt>
    <dgm:pt modelId="{0BE6BF1E-B45C-4C69-83B7-A82C841BF1AB}" type="pres">
      <dgm:prSet presAssocID="{B402CDC8-FF3D-40B2-B678-166B16BAD30C}" presName="simulatedConn" presStyleLbl="solidFgAcc1" presStyleIdx="2" presStyleCnt="3"/>
      <dgm:spPr/>
    </dgm:pt>
    <dgm:pt modelId="{DE1A7F04-A444-4289-B6BD-B4A526D3B6BF}" type="pres">
      <dgm:prSet presAssocID="{B402CDC8-FF3D-40B2-B678-166B16BAD30C}" presName="vSp2" presStyleCnt="0"/>
      <dgm:spPr/>
    </dgm:pt>
    <dgm:pt modelId="{B2434F0B-6E0C-4C38-8624-F20C81AADBD5}" type="pres">
      <dgm:prSet presAssocID="{B402CDC8-FF3D-40B2-B678-166B16BAD30C}" presName="sibTrans" presStyleCnt="0"/>
      <dgm:spPr/>
    </dgm:pt>
    <dgm:pt modelId="{7ED80887-6A04-4E50-B345-69E608F77E59}" type="pres">
      <dgm:prSet presAssocID="{0FB0D335-D018-4403-8E30-BC523B98F3A3}" presName="compositeNode" presStyleCnt="0">
        <dgm:presLayoutVars>
          <dgm:bulletEnabled val="1"/>
        </dgm:presLayoutVars>
      </dgm:prSet>
      <dgm:spPr/>
    </dgm:pt>
    <dgm:pt modelId="{B2CF28D8-0EBF-4730-B53D-C64EDD4E7975}" type="pres">
      <dgm:prSet presAssocID="{0FB0D335-D018-4403-8E30-BC523B98F3A3}" presName="bgRect" presStyleLbl="node1" presStyleIdx="3" presStyleCnt="4"/>
      <dgm:spPr/>
      <dgm:t>
        <a:bodyPr/>
        <a:lstStyle/>
        <a:p>
          <a:endParaRPr lang="es-AR"/>
        </a:p>
      </dgm:t>
    </dgm:pt>
    <dgm:pt modelId="{E4EE7426-6962-4112-87DC-096206CCEC77}" type="pres">
      <dgm:prSet presAssocID="{0FB0D335-D018-4403-8E30-BC523B98F3A3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EFD4EA8-38DE-48FD-A353-23DEA02AC3E0}" type="presOf" srcId="{27C54AAA-CCDC-4844-B97E-0A6A5F6F53D9}" destId="{18AC10A7-4BA3-4907-B70D-E2B167D58ADC}" srcOrd="0" destOrd="0" presId="urn:microsoft.com/office/officeart/2005/8/layout/hProcess7"/>
    <dgm:cxn modelId="{F22AFCD1-9A83-4272-B20D-F37123219C59}" type="presOf" srcId="{B9E0648D-ABA0-413F-AFC5-5BB42CDFB6C0}" destId="{F1DEE79B-AA28-40EE-BD80-1BBD62FE9104}" srcOrd="1" destOrd="0" presId="urn:microsoft.com/office/officeart/2005/8/layout/hProcess7"/>
    <dgm:cxn modelId="{3C6FE727-1040-48B1-B8A0-2274F4146C84}" type="presOf" srcId="{6191174F-02A2-4132-BE8D-DD7D3C94554F}" destId="{2AC51A5A-A35D-4848-AC96-D18BD79430A4}" srcOrd="0" destOrd="0" presId="urn:microsoft.com/office/officeart/2005/8/layout/hProcess7"/>
    <dgm:cxn modelId="{C378A5D0-5BDE-4157-9667-657EBDE8E1E4}" type="presOf" srcId="{EA3AE563-50E6-42D8-91FE-512C9EAB73B8}" destId="{3E66C110-ED2A-404C-B866-B4BF0B27D561}" srcOrd="1" destOrd="0" presId="urn:microsoft.com/office/officeart/2005/8/layout/hProcess7"/>
    <dgm:cxn modelId="{F43E7FA9-36A9-4F1A-8B3B-B1DF5F8E4371}" srcId="{53A2F45F-36A1-47AF-90C5-277C96BD532D}" destId="{EA3AE563-50E6-42D8-91FE-512C9EAB73B8}" srcOrd="1" destOrd="0" parTransId="{F27DAB6A-08D7-4B9A-A54F-DAD4D351D69C}" sibTransId="{5908A7C0-163B-4D9E-A098-D08E970E5190}"/>
    <dgm:cxn modelId="{DF843710-A481-472A-94DC-31D09256CC6B}" type="presOf" srcId="{27C54AAA-CCDC-4844-B97E-0A6A5F6F53D9}" destId="{1E74B219-31FC-45D3-8323-D6231B24C17C}" srcOrd="1" destOrd="0" presId="urn:microsoft.com/office/officeart/2005/8/layout/hProcess7"/>
    <dgm:cxn modelId="{ECD22701-D937-4EBF-B6C7-0CE0434A72F6}" srcId="{53A2F45F-36A1-47AF-90C5-277C96BD532D}" destId="{0FB0D335-D018-4403-8E30-BC523B98F3A3}" srcOrd="3" destOrd="0" parTransId="{6FE0B294-A8A0-4B9B-B75A-CDF4C2FC72EE}" sibTransId="{53F8DE51-552F-4CD0-8FDB-2196DBF6E46A}"/>
    <dgm:cxn modelId="{87BB1F1D-511B-432A-8191-A7E76BFD82BC}" srcId="{53A2F45F-36A1-47AF-90C5-277C96BD532D}" destId="{B9E0648D-ABA0-413F-AFC5-5BB42CDFB6C0}" srcOrd="0" destOrd="0" parTransId="{94CE9416-D776-4C7D-9682-74F53C245146}" sibTransId="{91883D94-180D-4636-BCB5-996FA17A8F74}"/>
    <dgm:cxn modelId="{D5617AAC-A5E0-4243-A8F4-129BF0953C6F}" type="presOf" srcId="{53A2F45F-36A1-47AF-90C5-277C96BD532D}" destId="{B28D15FD-D541-463E-A98B-287517156907}" srcOrd="0" destOrd="0" presId="urn:microsoft.com/office/officeart/2005/8/layout/hProcess7"/>
    <dgm:cxn modelId="{5D79F975-2B69-4B6A-98D3-0B6F300780CE}" srcId="{B9E0648D-ABA0-413F-AFC5-5BB42CDFB6C0}" destId="{6191174F-02A2-4132-BE8D-DD7D3C94554F}" srcOrd="0" destOrd="0" parTransId="{50108526-53B5-4192-A5DC-101D7A89CD7E}" sibTransId="{9A3CCCB6-606A-4F14-A41C-0B6C1757D7E5}"/>
    <dgm:cxn modelId="{BD0A7738-792F-4D36-8CCC-61FE243F87F5}" type="presOf" srcId="{0FB0D335-D018-4403-8E30-BC523B98F3A3}" destId="{B2CF28D8-0EBF-4730-B53D-C64EDD4E7975}" srcOrd="0" destOrd="0" presId="urn:microsoft.com/office/officeart/2005/8/layout/hProcess7"/>
    <dgm:cxn modelId="{78723C6D-C76D-4407-8F04-D21066516FAA}" type="presOf" srcId="{60E6C2FC-A38D-4B82-8465-942F78504D1F}" destId="{2A3117DF-4300-4765-AF59-3659DF517BEF}" srcOrd="0" destOrd="0" presId="urn:microsoft.com/office/officeart/2005/8/layout/hProcess7"/>
    <dgm:cxn modelId="{8A7488C2-3B0A-49C6-886C-6F769640AFC9}" type="presOf" srcId="{B9E0648D-ABA0-413F-AFC5-5BB42CDFB6C0}" destId="{89464559-ADB0-42DD-AB61-BDF534A62386}" srcOrd="0" destOrd="0" presId="urn:microsoft.com/office/officeart/2005/8/layout/hProcess7"/>
    <dgm:cxn modelId="{AD05AD1F-E069-48DD-83C7-18EF7DB167D1}" type="presOf" srcId="{EA3AE563-50E6-42D8-91FE-512C9EAB73B8}" destId="{60922E7F-8986-48F5-95A1-3D53D04FF51D}" srcOrd="0" destOrd="0" presId="urn:microsoft.com/office/officeart/2005/8/layout/hProcess7"/>
    <dgm:cxn modelId="{CCC79450-6159-410E-AD71-A0FB3D321C70}" type="presOf" srcId="{0FB0D335-D018-4403-8E30-BC523B98F3A3}" destId="{E4EE7426-6962-4112-87DC-096206CCEC77}" srcOrd="1" destOrd="0" presId="urn:microsoft.com/office/officeart/2005/8/layout/hProcess7"/>
    <dgm:cxn modelId="{CFA9A915-44DD-4695-9BE1-296B79B8C26F}" srcId="{EA3AE563-50E6-42D8-91FE-512C9EAB73B8}" destId="{60E6C2FC-A38D-4B82-8465-942F78504D1F}" srcOrd="0" destOrd="0" parTransId="{A9D2DCAD-C5DD-4BBC-9427-75E766C46AD7}" sibTransId="{0B6C705A-6DC6-4218-A65D-D9C003761324}"/>
    <dgm:cxn modelId="{68CC2C32-C2E3-4BC3-9CF2-D962979551CD}" srcId="{53A2F45F-36A1-47AF-90C5-277C96BD532D}" destId="{27C54AAA-CCDC-4844-B97E-0A6A5F6F53D9}" srcOrd="2" destOrd="0" parTransId="{BB42D059-77E0-45A9-A5ED-74CB2DC01C68}" sibTransId="{B402CDC8-FF3D-40B2-B678-166B16BAD30C}"/>
    <dgm:cxn modelId="{BF8186BA-E3B2-4AE8-8B2D-D12987BAF003}" type="presParOf" srcId="{B28D15FD-D541-463E-A98B-287517156907}" destId="{2BE4C274-B8C8-43C3-9BF3-08FFD3B8AC9A}" srcOrd="0" destOrd="0" presId="urn:microsoft.com/office/officeart/2005/8/layout/hProcess7"/>
    <dgm:cxn modelId="{3FB339E2-1424-4034-BAA2-0C1B8D272AF9}" type="presParOf" srcId="{2BE4C274-B8C8-43C3-9BF3-08FFD3B8AC9A}" destId="{89464559-ADB0-42DD-AB61-BDF534A62386}" srcOrd="0" destOrd="0" presId="urn:microsoft.com/office/officeart/2005/8/layout/hProcess7"/>
    <dgm:cxn modelId="{AF2A3B3B-9A5A-46A5-87D8-CDB593B90786}" type="presParOf" srcId="{2BE4C274-B8C8-43C3-9BF3-08FFD3B8AC9A}" destId="{F1DEE79B-AA28-40EE-BD80-1BBD62FE9104}" srcOrd="1" destOrd="0" presId="urn:microsoft.com/office/officeart/2005/8/layout/hProcess7"/>
    <dgm:cxn modelId="{6AE0A233-5D83-4A67-A060-EFDE74E56AB2}" type="presParOf" srcId="{2BE4C274-B8C8-43C3-9BF3-08FFD3B8AC9A}" destId="{2AC51A5A-A35D-4848-AC96-D18BD79430A4}" srcOrd="2" destOrd="0" presId="urn:microsoft.com/office/officeart/2005/8/layout/hProcess7"/>
    <dgm:cxn modelId="{7C2FAE1B-F8DA-4E54-A7E5-688ADAD5BC3A}" type="presParOf" srcId="{B28D15FD-D541-463E-A98B-287517156907}" destId="{DC0E9D72-09CB-40BC-BB45-E1BBA8891CD9}" srcOrd="1" destOrd="0" presId="urn:microsoft.com/office/officeart/2005/8/layout/hProcess7"/>
    <dgm:cxn modelId="{2B3510B9-3B6F-4504-AFCA-3F5DCA3915AE}" type="presParOf" srcId="{B28D15FD-D541-463E-A98B-287517156907}" destId="{960D21C2-FA8A-44DC-9D82-EC63C5437B1A}" srcOrd="2" destOrd="0" presId="urn:microsoft.com/office/officeart/2005/8/layout/hProcess7"/>
    <dgm:cxn modelId="{FF199769-E07E-46C7-97DD-E8E168F37482}" type="presParOf" srcId="{960D21C2-FA8A-44DC-9D82-EC63C5437B1A}" destId="{29407975-012D-4FD6-A800-9617E1225CBD}" srcOrd="0" destOrd="0" presId="urn:microsoft.com/office/officeart/2005/8/layout/hProcess7"/>
    <dgm:cxn modelId="{4A5A53B6-64A0-4C80-990F-1E3EFAD93F31}" type="presParOf" srcId="{960D21C2-FA8A-44DC-9D82-EC63C5437B1A}" destId="{A08FF0D8-307B-4B04-8506-CA1BD5C84C59}" srcOrd="1" destOrd="0" presId="urn:microsoft.com/office/officeart/2005/8/layout/hProcess7"/>
    <dgm:cxn modelId="{302423A5-4407-445D-8008-7CD52142A523}" type="presParOf" srcId="{960D21C2-FA8A-44DC-9D82-EC63C5437B1A}" destId="{5886EEC3-2EE7-4395-ACC8-EDE382491A28}" srcOrd="2" destOrd="0" presId="urn:microsoft.com/office/officeart/2005/8/layout/hProcess7"/>
    <dgm:cxn modelId="{99D097EE-5FB5-4CF3-83AF-4DFA153BDA2B}" type="presParOf" srcId="{B28D15FD-D541-463E-A98B-287517156907}" destId="{F9F6D144-0872-48A7-91C1-5CA127119B9E}" srcOrd="3" destOrd="0" presId="urn:microsoft.com/office/officeart/2005/8/layout/hProcess7"/>
    <dgm:cxn modelId="{04F2A107-3489-442F-A023-ABFAC8B28DCE}" type="presParOf" srcId="{B28D15FD-D541-463E-A98B-287517156907}" destId="{56EEFA35-38DF-4B2E-83B8-AB13CE20D438}" srcOrd="4" destOrd="0" presId="urn:microsoft.com/office/officeart/2005/8/layout/hProcess7"/>
    <dgm:cxn modelId="{2FADB977-AAF1-4963-8B50-70F6167169D1}" type="presParOf" srcId="{56EEFA35-38DF-4B2E-83B8-AB13CE20D438}" destId="{60922E7F-8986-48F5-95A1-3D53D04FF51D}" srcOrd="0" destOrd="0" presId="urn:microsoft.com/office/officeart/2005/8/layout/hProcess7"/>
    <dgm:cxn modelId="{3131A53A-47B3-49B1-A65D-B78CFBA9B7EC}" type="presParOf" srcId="{56EEFA35-38DF-4B2E-83B8-AB13CE20D438}" destId="{3E66C110-ED2A-404C-B866-B4BF0B27D561}" srcOrd="1" destOrd="0" presId="urn:microsoft.com/office/officeart/2005/8/layout/hProcess7"/>
    <dgm:cxn modelId="{CC1692BA-171F-4637-BAC2-B7CFAD7BC5E2}" type="presParOf" srcId="{56EEFA35-38DF-4B2E-83B8-AB13CE20D438}" destId="{2A3117DF-4300-4765-AF59-3659DF517BEF}" srcOrd="2" destOrd="0" presId="urn:microsoft.com/office/officeart/2005/8/layout/hProcess7"/>
    <dgm:cxn modelId="{F1184AD8-EDF6-466C-BC56-E1F82BD84461}" type="presParOf" srcId="{B28D15FD-D541-463E-A98B-287517156907}" destId="{9CF6348E-8FCE-43FC-8BD0-67F1EF5D55E2}" srcOrd="5" destOrd="0" presId="urn:microsoft.com/office/officeart/2005/8/layout/hProcess7"/>
    <dgm:cxn modelId="{4E71CF61-7220-426D-9C27-7EFF6E00CAE7}" type="presParOf" srcId="{B28D15FD-D541-463E-A98B-287517156907}" destId="{26AD8435-7E25-4DA5-A95D-77B3CD6CA75D}" srcOrd="6" destOrd="0" presId="urn:microsoft.com/office/officeart/2005/8/layout/hProcess7"/>
    <dgm:cxn modelId="{70B9BFF0-C1EE-4C85-B6A9-C03B76B4899F}" type="presParOf" srcId="{26AD8435-7E25-4DA5-A95D-77B3CD6CA75D}" destId="{394410FB-5AFA-464D-950D-18426205A128}" srcOrd="0" destOrd="0" presId="urn:microsoft.com/office/officeart/2005/8/layout/hProcess7"/>
    <dgm:cxn modelId="{1977A63D-5CF0-4529-B112-E2ED93DB5DA6}" type="presParOf" srcId="{26AD8435-7E25-4DA5-A95D-77B3CD6CA75D}" destId="{A62C75ED-D24C-4F34-8257-F8FE7AFD7715}" srcOrd="1" destOrd="0" presId="urn:microsoft.com/office/officeart/2005/8/layout/hProcess7"/>
    <dgm:cxn modelId="{B09451D3-F6EE-4128-8527-E2DD6D1D707F}" type="presParOf" srcId="{26AD8435-7E25-4DA5-A95D-77B3CD6CA75D}" destId="{7980B8E3-D637-41D1-A608-22FB4AC5FF79}" srcOrd="2" destOrd="0" presId="urn:microsoft.com/office/officeart/2005/8/layout/hProcess7"/>
    <dgm:cxn modelId="{F0A448F4-F2E5-4C93-BA5A-C7C6CA1D328D}" type="presParOf" srcId="{B28D15FD-D541-463E-A98B-287517156907}" destId="{DD62F166-45D4-434F-B2B9-EA7E549D15CE}" srcOrd="7" destOrd="0" presId="urn:microsoft.com/office/officeart/2005/8/layout/hProcess7"/>
    <dgm:cxn modelId="{5241ECA7-6FE2-44EA-AFB2-D8DE0650D381}" type="presParOf" srcId="{B28D15FD-D541-463E-A98B-287517156907}" destId="{350E7829-4648-48DB-96E0-275797ED8410}" srcOrd="8" destOrd="0" presId="urn:microsoft.com/office/officeart/2005/8/layout/hProcess7"/>
    <dgm:cxn modelId="{CC6F91B1-E823-432A-8D7A-33473EACAA04}" type="presParOf" srcId="{350E7829-4648-48DB-96E0-275797ED8410}" destId="{18AC10A7-4BA3-4907-B70D-E2B167D58ADC}" srcOrd="0" destOrd="0" presId="urn:microsoft.com/office/officeart/2005/8/layout/hProcess7"/>
    <dgm:cxn modelId="{892F09D9-AE70-47A6-A974-8B54308C231C}" type="presParOf" srcId="{350E7829-4648-48DB-96E0-275797ED8410}" destId="{1E74B219-31FC-45D3-8323-D6231B24C17C}" srcOrd="1" destOrd="0" presId="urn:microsoft.com/office/officeart/2005/8/layout/hProcess7"/>
    <dgm:cxn modelId="{19395062-7F1D-4128-B017-3999B9C1C7A9}" type="presParOf" srcId="{B28D15FD-D541-463E-A98B-287517156907}" destId="{1BD0596A-1871-4A4E-8C05-1FF787EB2169}" srcOrd="9" destOrd="0" presId="urn:microsoft.com/office/officeart/2005/8/layout/hProcess7"/>
    <dgm:cxn modelId="{F6BF10EF-F088-4392-A295-213B5F0CC9D3}" type="presParOf" srcId="{B28D15FD-D541-463E-A98B-287517156907}" destId="{EB1B6250-5E0E-44EA-B189-998403D45C25}" srcOrd="10" destOrd="0" presId="urn:microsoft.com/office/officeart/2005/8/layout/hProcess7"/>
    <dgm:cxn modelId="{E7168DFF-5766-431D-9BF0-B19E98F36ADE}" type="presParOf" srcId="{EB1B6250-5E0E-44EA-B189-998403D45C25}" destId="{AEB857E5-097E-4A57-B321-AA86C28375D0}" srcOrd="0" destOrd="0" presId="urn:microsoft.com/office/officeart/2005/8/layout/hProcess7"/>
    <dgm:cxn modelId="{6C9AF9BF-E5C5-4B03-A167-79B7F24520FD}" type="presParOf" srcId="{EB1B6250-5E0E-44EA-B189-998403D45C25}" destId="{0BE6BF1E-B45C-4C69-83B7-A82C841BF1AB}" srcOrd="1" destOrd="0" presId="urn:microsoft.com/office/officeart/2005/8/layout/hProcess7"/>
    <dgm:cxn modelId="{121C1165-1E5F-47A7-92BF-D0344C2DA68C}" type="presParOf" srcId="{EB1B6250-5E0E-44EA-B189-998403D45C25}" destId="{DE1A7F04-A444-4289-B6BD-B4A526D3B6BF}" srcOrd="2" destOrd="0" presId="urn:microsoft.com/office/officeart/2005/8/layout/hProcess7"/>
    <dgm:cxn modelId="{58F9D02D-BD9C-42F4-81AF-997BD33E0618}" type="presParOf" srcId="{B28D15FD-D541-463E-A98B-287517156907}" destId="{B2434F0B-6E0C-4C38-8624-F20C81AADBD5}" srcOrd="11" destOrd="0" presId="urn:microsoft.com/office/officeart/2005/8/layout/hProcess7"/>
    <dgm:cxn modelId="{D6490489-9F40-4AA8-8E9B-78063B9C0AA2}" type="presParOf" srcId="{B28D15FD-D541-463E-A98B-287517156907}" destId="{7ED80887-6A04-4E50-B345-69E608F77E59}" srcOrd="12" destOrd="0" presId="urn:microsoft.com/office/officeart/2005/8/layout/hProcess7"/>
    <dgm:cxn modelId="{9AE00C6A-AB23-45C9-BA50-4D2141443452}" type="presParOf" srcId="{7ED80887-6A04-4E50-B345-69E608F77E59}" destId="{B2CF28D8-0EBF-4730-B53D-C64EDD4E7975}" srcOrd="0" destOrd="0" presId="urn:microsoft.com/office/officeart/2005/8/layout/hProcess7"/>
    <dgm:cxn modelId="{80C92B20-64B4-4DB2-80FC-4C780E5A654A}" type="presParOf" srcId="{7ED80887-6A04-4E50-B345-69E608F77E59}" destId="{E4EE7426-6962-4112-87DC-096206CCEC7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A2F45F-36A1-47AF-90C5-277C96BD532D}" type="doc">
      <dgm:prSet loTypeId="urn:microsoft.com/office/officeart/2005/8/layout/hProcess7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AR"/>
        </a:p>
      </dgm:t>
    </dgm:pt>
    <dgm:pt modelId="{B9E0648D-ABA0-413F-AFC5-5BB42CDFB6C0}">
      <dgm:prSet phldrT="[Texto]" phldr="1"/>
      <dgm:spPr/>
      <dgm:t>
        <a:bodyPr/>
        <a:lstStyle/>
        <a:p>
          <a:endParaRPr lang="es-AR"/>
        </a:p>
      </dgm:t>
    </dgm:pt>
    <dgm:pt modelId="{94CE9416-D776-4C7D-9682-74F53C245146}" type="parTrans" cxnId="{87BB1F1D-511B-432A-8191-A7E76BFD82BC}">
      <dgm:prSet/>
      <dgm:spPr/>
      <dgm:t>
        <a:bodyPr/>
        <a:lstStyle/>
        <a:p>
          <a:endParaRPr lang="es-AR"/>
        </a:p>
      </dgm:t>
    </dgm:pt>
    <dgm:pt modelId="{91883D94-180D-4636-BCB5-996FA17A8F74}" type="sibTrans" cxnId="{87BB1F1D-511B-432A-8191-A7E76BFD82BC}">
      <dgm:prSet/>
      <dgm:spPr/>
      <dgm:t>
        <a:bodyPr/>
        <a:lstStyle/>
        <a:p>
          <a:endParaRPr lang="es-AR"/>
        </a:p>
      </dgm:t>
    </dgm:pt>
    <dgm:pt modelId="{6191174F-02A2-4132-BE8D-DD7D3C94554F}">
      <dgm:prSet phldrT="[Texto]"/>
      <dgm:spPr/>
      <dgm:t>
        <a:bodyPr/>
        <a:lstStyle/>
        <a:p>
          <a:r>
            <a:rPr lang="es-ES" dirty="0" smtClean="0"/>
            <a:t>Mes 2</a:t>
          </a:r>
          <a:endParaRPr lang="es-AR" dirty="0"/>
        </a:p>
      </dgm:t>
    </dgm:pt>
    <dgm:pt modelId="{50108526-53B5-4192-A5DC-101D7A89CD7E}" type="parTrans" cxnId="{5D79F975-2B69-4B6A-98D3-0B6F300780CE}">
      <dgm:prSet/>
      <dgm:spPr/>
      <dgm:t>
        <a:bodyPr/>
        <a:lstStyle/>
        <a:p>
          <a:endParaRPr lang="es-AR"/>
        </a:p>
      </dgm:t>
    </dgm:pt>
    <dgm:pt modelId="{9A3CCCB6-606A-4F14-A41C-0B6C1757D7E5}" type="sibTrans" cxnId="{5D79F975-2B69-4B6A-98D3-0B6F300780CE}">
      <dgm:prSet/>
      <dgm:spPr/>
      <dgm:t>
        <a:bodyPr/>
        <a:lstStyle/>
        <a:p>
          <a:endParaRPr lang="es-AR"/>
        </a:p>
      </dgm:t>
    </dgm:pt>
    <dgm:pt modelId="{EA3AE563-50E6-42D8-91FE-512C9EAB73B8}">
      <dgm:prSet phldrT="[Texto]" phldr="1"/>
      <dgm:spPr/>
      <dgm:t>
        <a:bodyPr/>
        <a:lstStyle/>
        <a:p>
          <a:endParaRPr lang="es-AR"/>
        </a:p>
      </dgm:t>
    </dgm:pt>
    <dgm:pt modelId="{F27DAB6A-08D7-4B9A-A54F-DAD4D351D69C}" type="parTrans" cxnId="{F43E7FA9-36A9-4F1A-8B3B-B1DF5F8E4371}">
      <dgm:prSet/>
      <dgm:spPr/>
      <dgm:t>
        <a:bodyPr/>
        <a:lstStyle/>
        <a:p>
          <a:endParaRPr lang="es-AR"/>
        </a:p>
      </dgm:t>
    </dgm:pt>
    <dgm:pt modelId="{5908A7C0-163B-4D9E-A098-D08E970E5190}" type="sibTrans" cxnId="{F43E7FA9-36A9-4F1A-8B3B-B1DF5F8E4371}">
      <dgm:prSet/>
      <dgm:spPr/>
      <dgm:t>
        <a:bodyPr/>
        <a:lstStyle/>
        <a:p>
          <a:endParaRPr lang="es-AR"/>
        </a:p>
      </dgm:t>
    </dgm:pt>
    <dgm:pt modelId="{60E6C2FC-A38D-4B82-8465-942F78504D1F}">
      <dgm:prSet phldrT="[Texto]"/>
      <dgm:spPr/>
      <dgm:t>
        <a:bodyPr/>
        <a:lstStyle/>
        <a:p>
          <a:r>
            <a:rPr lang="es-ES" dirty="0" smtClean="0"/>
            <a:t>Mes 3</a:t>
          </a:r>
          <a:endParaRPr lang="es-AR" dirty="0"/>
        </a:p>
      </dgm:t>
    </dgm:pt>
    <dgm:pt modelId="{A9D2DCAD-C5DD-4BBC-9427-75E766C46AD7}" type="parTrans" cxnId="{CFA9A915-44DD-4695-9BE1-296B79B8C26F}">
      <dgm:prSet/>
      <dgm:spPr/>
      <dgm:t>
        <a:bodyPr/>
        <a:lstStyle/>
        <a:p>
          <a:endParaRPr lang="es-AR"/>
        </a:p>
      </dgm:t>
    </dgm:pt>
    <dgm:pt modelId="{0B6C705A-6DC6-4218-A65D-D9C003761324}" type="sibTrans" cxnId="{CFA9A915-44DD-4695-9BE1-296B79B8C26F}">
      <dgm:prSet/>
      <dgm:spPr/>
      <dgm:t>
        <a:bodyPr/>
        <a:lstStyle/>
        <a:p>
          <a:endParaRPr lang="es-AR"/>
        </a:p>
      </dgm:t>
    </dgm:pt>
    <dgm:pt modelId="{27C54AAA-CCDC-4844-B97E-0A6A5F6F53D9}">
      <dgm:prSet phldrT="[Texto]" phldr="1"/>
      <dgm:spPr/>
      <dgm:t>
        <a:bodyPr/>
        <a:lstStyle/>
        <a:p>
          <a:endParaRPr lang="es-AR" dirty="0"/>
        </a:p>
      </dgm:t>
    </dgm:pt>
    <dgm:pt modelId="{BB42D059-77E0-45A9-A5ED-74CB2DC01C68}" type="parTrans" cxnId="{68CC2C32-C2E3-4BC3-9CF2-D962979551CD}">
      <dgm:prSet/>
      <dgm:spPr/>
      <dgm:t>
        <a:bodyPr/>
        <a:lstStyle/>
        <a:p>
          <a:endParaRPr lang="es-AR"/>
        </a:p>
      </dgm:t>
    </dgm:pt>
    <dgm:pt modelId="{B402CDC8-FF3D-40B2-B678-166B16BAD30C}" type="sibTrans" cxnId="{68CC2C32-C2E3-4BC3-9CF2-D962979551CD}">
      <dgm:prSet/>
      <dgm:spPr/>
      <dgm:t>
        <a:bodyPr/>
        <a:lstStyle/>
        <a:p>
          <a:endParaRPr lang="es-AR"/>
        </a:p>
      </dgm:t>
    </dgm:pt>
    <dgm:pt modelId="{0FB0D335-D018-4403-8E30-BC523B98F3A3}">
      <dgm:prSet phldrT="[Texto]" phldr="1"/>
      <dgm:spPr/>
      <dgm:t>
        <a:bodyPr/>
        <a:lstStyle/>
        <a:p>
          <a:endParaRPr lang="es-AR" dirty="0"/>
        </a:p>
      </dgm:t>
    </dgm:pt>
    <dgm:pt modelId="{6FE0B294-A8A0-4B9B-B75A-CDF4C2FC72EE}" type="parTrans" cxnId="{ECD22701-D937-4EBF-B6C7-0CE0434A72F6}">
      <dgm:prSet/>
      <dgm:spPr/>
      <dgm:t>
        <a:bodyPr/>
        <a:lstStyle/>
        <a:p>
          <a:endParaRPr lang="es-AR"/>
        </a:p>
      </dgm:t>
    </dgm:pt>
    <dgm:pt modelId="{53F8DE51-552F-4CD0-8FDB-2196DBF6E46A}" type="sibTrans" cxnId="{ECD22701-D937-4EBF-B6C7-0CE0434A72F6}">
      <dgm:prSet/>
      <dgm:spPr/>
      <dgm:t>
        <a:bodyPr/>
        <a:lstStyle/>
        <a:p>
          <a:endParaRPr lang="es-AR"/>
        </a:p>
      </dgm:t>
    </dgm:pt>
    <dgm:pt modelId="{B28D15FD-D541-463E-A98B-287517156907}" type="pres">
      <dgm:prSet presAssocID="{53A2F45F-36A1-47AF-90C5-277C96BD53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BE4C274-B8C8-43C3-9BF3-08FFD3B8AC9A}" type="pres">
      <dgm:prSet presAssocID="{B9E0648D-ABA0-413F-AFC5-5BB42CDFB6C0}" presName="compositeNode" presStyleCnt="0">
        <dgm:presLayoutVars>
          <dgm:bulletEnabled val="1"/>
        </dgm:presLayoutVars>
      </dgm:prSet>
      <dgm:spPr/>
    </dgm:pt>
    <dgm:pt modelId="{89464559-ADB0-42DD-AB61-BDF534A62386}" type="pres">
      <dgm:prSet presAssocID="{B9E0648D-ABA0-413F-AFC5-5BB42CDFB6C0}" presName="bgRect" presStyleLbl="node1" presStyleIdx="0" presStyleCnt="4"/>
      <dgm:spPr/>
      <dgm:t>
        <a:bodyPr/>
        <a:lstStyle/>
        <a:p>
          <a:endParaRPr lang="es-AR"/>
        </a:p>
      </dgm:t>
    </dgm:pt>
    <dgm:pt modelId="{F1DEE79B-AA28-40EE-BD80-1BBD62FE9104}" type="pres">
      <dgm:prSet presAssocID="{B9E0648D-ABA0-413F-AFC5-5BB42CDFB6C0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C51A5A-A35D-4848-AC96-D18BD79430A4}" type="pres">
      <dgm:prSet presAssocID="{B9E0648D-ABA0-413F-AFC5-5BB42CDFB6C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0E9D72-09CB-40BC-BB45-E1BBA8891CD9}" type="pres">
      <dgm:prSet presAssocID="{91883D94-180D-4636-BCB5-996FA17A8F74}" presName="hSp" presStyleCnt="0"/>
      <dgm:spPr/>
    </dgm:pt>
    <dgm:pt modelId="{960D21C2-FA8A-44DC-9D82-EC63C5437B1A}" type="pres">
      <dgm:prSet presAssocID="{91883D94-180D-4636-BCB5-996FA17A8F74}" presName="vProcSp" presStyleCnt="0"/>
      <dgm:spPr/>
    </dgm:pt>
    <dgm:pt modelId="{29407975-012D-4FD6-A800-9617E1225CBD}" type="pres">
      <dgm:prSet presAssocID="{91883D94-180D-4636-BCB5-996FA17A8F74}" presName="vSp1" presStyleCnt="0"/>
      <dgm:spPr/>
    </dgm:pt>
    <dgm:pt modelId="{A08FF0D8-307B-4B04-8506-CA1BD5C84C59}" type="pres">
      <dgm:prSet presAssocID="{91883D94-180D-4636-BCB5-996FA17A8F74}" presName="simulatedConn" presStyleLbl="solidFgAcc1" presStyleIdx="0" presStyleCnt="3"/>
      <dgm:spPr/>
    </dgm:pt>
    <dgm:pt modelId="{5886EEC3-2EE7-4395-ACC8-EDE382491A28}" type="pres">
      <dgm:prSet presAssocID="{91883D94-180D-4636-BCB5-996FA17A8F74}" presName="vSp2" presStyleCnt="0"/>
      <dgm:spPr/>
    </dgm:pt>
    <dgm:pt modelId="{F9F6D144-0872-48A7-91C1-5CA127119B9E}" type="pres">
      <dgm:prSet presAssocID="{91883D94-180D-4636-BCB5-996FA17A8F74}" presName="sibTrans" presStyleCnt="0"/>
      <dgm:spPr/>
    </dgm:pt>
    <dgm:pt modelId="{56EEFA35-38DF-4B2E-83B8-AB13CE20D438}" type="pres">
      <dgm:prSet presAssocID="{EA3AE563-50E6-42D8-91FE-512C9EAB73B8}" presName="compositeNode" presStyleCnt="0">
        <dgm:presLayoutVars>
          <dgm:bulletEnabled val="1"/>
        </dgm:presLayoutVars>
      </dgm:prSet>
      <dgm:spPr/>
    </dgm:pt>
    <dgm:pt modelId="{60922E7F-8986-48F5-95A1-3D53D04FF51D}" type="pres">
      <dgm:prSet presAssocID="{EA3AE563-50E6-42D8-91FE-512C9EAB73B8}" presName="bgRect" presStyleLbl="node1" presStyleIdx="1" presStyleCnt="4"/>
      <dgm:spPr/>
      <dgm:t>
        <a:bodyPr/>
        <a:lstStyle/>
        <a:p>
          <a:endParaRPr lang="es-AR"/>
        </a:p>
      </dgm:t>
    </dgm:pt>
    <dgm:pt modelId="{3E66C110-ED2A-404C-B866-B4BF0B27D561}" type="pres">
      <dgm:prSet presAssocID="{EA3AE563-50E6-42D8-91FE-512C9EAB73B8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3117DF-4300-4765-AF59-3659DF517BEF}" type="pres">
      <dgm:prSet presAssocID="{EA3AE563-50E6-42D8-91FE-512C9EAB73B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CF6348E-8FCE-43FC-8BD0-67F1EF5D55E2}" type="pres">
      <dgm:prSet presAssocID="{5908A7C0-163B-4D9E-A098-D08E970E5190}" presName="hSp" presStyleCnt="0"/>
      <dgm:spPr/>
    </dgm:pt>
    <dgm:pt modelId="{26AD8435-7E25-4DA5-A95D-77B3CD6CA75D}" type="pres">
      <dgm:prSet presAssocID="{5908A7C0-163B-4D9E-A098-D08E970E5190}" presName="vProcSp" presStyleCnt="0"/>
      <dgm:spPr/>
    </dgm:pt>
    <dgm:pt modelId="{394410FB-5AFA-464D-950D-18426205A128}" type="pres">
      <dgm:prSet presAssocID="{5908A7C0-163B-4D9E-A098-D08E970E5190}" presName="vSp1" presStyleCnt="0"/>
      <dgm:spPr/>
    </dgm:pt>
    <dgm:pt modelId="{A62C75ED-D24C-4F34-8257-F8FE7AFD7715}" type="pres">
      <dgm:prSet presAssocID="{5908A7C0-163B-4D9E-A098-D08E970E5190}" presName="simulatedConn" presStyleLbl="solidFgAcc1" presStyleIdx="1" presStyleCnt="3"/>
      <dgm:spPr/>
    </dgm:pt>
    <dgm:pt modelId="{7980B8E3-D637-41D1-A608-22FB4AC5FF79}" type="pres">
      <dgm:prSet presAssocID="{5908A7C0-163B-4D9E-A098-D08E970E5190}" presName="vSp2" presStyleCnt="0"/>
      <dgm:spPr/>
    </dgm:pt>
    <dgm:pt modelId="{DD62F166-45D4-434F-B2B9-EA7E549D15CE}" type="pres">
      <dgm:prSet presAssocID="{5908A7C0-163B-4D9E-A098-D08E970E5190}" presName="sibTrans" presStyleCnt="0"/>
      <dgm:spPr/>
    </dgm:pt>
    <dgm:pt modelId="{350E7829-4648-48DB-96E0-275797ED8410}" type="pres">
      <dgm:prSet presAssocID="{27C54AAA-CCDC-4844-B97E-0A6A5F6F53D9}" presName="compositeNode" presStyleCnt="0">
        <dgm:presLayoutVars>
          <dgm:bulletEnabled val="1"/>
        </dgm:presLayoutVars>
      </dgm:prSet>
      <dgm:spPr/>
    </dgm:pt>
    <dgm:pt modelId="{18AC10A7-4BA3-4907-B70D-E2B167D58ADC}" type="pres">
      <dgm:prSet presAssocID="{27C54AAA-CCDC-4844-B97E-0A6A5F6F53D9}" presName="bgRect" presStyleLbl="node1" presStyleIdx="2" presStyleCnt="4"/>
      <dgm:spPr/>
      <dgm:t>
        <a:bodyPr/>
        <a:lstStyle/>
        <a:p>
          <a:endParaRPr lang="es-AR"/>
        </a:p>
      </dgm:t>
    </dgm:pt>
    <dgm:pt modelId="{1E74B219-31FC-45D3-8323-D6231B24C17C}" type="pres">
      <dgm:prSet presAssocID="{27C54AAA-CCDC-4844-B97E-0A6A5F6F53D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D0596A-1871-4A4E-8C05-1FF787EB2169}" type="pres">
      <dgm:prSet presAssocID="{B402CDC8-FF3D-40B2-B678-166B16BAD30C}" presName="hSp" presStyleCnt="0"/>
      <dgm:spPr/>
    </dgm:pt>
    <dgm:pt modelId="{EB1B6250-5E0E-44EA-B189-998403D45C25}" type="pres">
      <dgm:prSet presAssocID="{B402CDC8-FF3D-40B2-B678-166B16BAD30C}" presName="vProcSp" presStyleCnt="0"/>
      <dgm:spPr/>
    </dgm:pt>
    <dgm:pt modelId="{AEB857E5-097E-4A57-B321-AA86C28375D0}" type="pres">
      <dgm:prSet presAssocID="{B402CDC8-FF3D-40B2-B678-166B16BAD30C}" presName="vSp1" presStyleCnt="0"/>
      <dgm:spPr/>
    </dgm:pt>
    <dgm:pt modelId="{0BE6BF1E-B45C-4C69-83B7-A82C841BF1AB}" type="pres">
      <dgm:prSet presAssocID="{B402CDC8-FF3D-40B2-B678-166B16BAD30C}" presName="simulatedConn" presStyleLbl="solidFgAcc1" presStyleIdx="2" presStyleCnt="3"/>
      <dgm:spPr/>
    </dgm:pt>
    <dgm:pt modelId="{DE1A7F04-A444-4289-B6BD-B4A526D3B6BF}" type="pres">
      <dgm:prSet presAssocID="{B402CDC8-FF3D-40B2-B678-166B16BAD30C}" presName="vSp2" presStyleCnt="0"/>
      <dgm:spPr/>
    </dgm:pt>
    <dgm:pt modelId="{B2434F0B-6E0C-4C38-8624-F20C81AADBD5}" type="pres">
      <dgm:prSet presAssocID="{B402CDC8-FF3D-40B2-B678-166B16BAD30C}" presName="sibTrans" presStyleCnt="0"/>
      <dgm:spPr/>
    </dgm:pt>
    <dgm:pt modelId="{7ED80887-6A04-4E50-B345-69E608F77E59}" type="pres">
      <dgm:prSet presAssocID="{0FB0D335-D018-4403-8E30-BC523B98F3A3}" presName="compositeNode" presStyleCnt="0">
        <dgm:presLayoutVars>
          <dgm:bulletEnabled val="1"/>
        </dgm:presLayoutVars>
      </dgm:prSet>
      <dgm:spPr/>
    </dgm:pt>
    <dgm:pt modelId="{B2CF28D8-0EBF-4730-B53D-C64EDD4E7975}" type="pres">
      <dgm:prSet presAssocID="{0FB0D335-D018-4403-8E30-BC523B98F3A3}" presName="bgRect" presStyleLbl="node1" presStyleIdx="3" presStyleCnt="4"/>
      <dgm:spPr/>
      <dgm:t>
        <a:bodyPr/>
        <a:lstStyle/>
        <a:p>
          <a:endParaRPr lang="es-AR"/>
        </a:p>
      </dgm:t>
    </dgm:pt>
    <dgm:pt modelId="{E4EE7426-6962-4112-87DC-096206CCEC77}" type="pres">
      <dgm:prSet presAssocID="{0FB0D335-D018-4403-8E30-BC523B98F3A3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2BF4B0E-A56A-4B4D-9ADA-88C90857F5CA}" type="presOf" srcId="{EA3AE563-50E6-42D8-91FE-512C9EAB73B8}" destId="{60922E7F-8986-48F5-95A1-3D53D04FF51D}" srcOrd="0" destOrd="0" presId="urn:microsoft.com/office/officeart/2005/8/layout/hProcess7"/>
    <dgm:cxn modelId="{5138FFDD-8969-4CC9-A6C1-17623848BE33}" type="presOf" srcId="{B9E0648D-ABA0-413F-AFC5-5BB42CDFB6C0}" destId="{F1DEE79B-AA28-40EE-BD80-1BBD62FE9104}" srcOrd="1" destOrd="0" presId="urn:microsoft.com/office/officeart/2005/8/layout/hProcess7"/>
    <dgm:cxn modelId="{B1DA359C-00B7-44EB-AC6D-F30500CF709A}" type="presOf" srcId="{0FB0D335-D018-4403-8E30-BC523B98F3A3}" destId="{E4EE7426-6962-4112-87DC-096206CCEC77}" srcOrd="1" destOrd="0" presId="urn:microsoft.com/office/officeart/2005/8/layout/hProcess7"/>
    <dgm:cxn modelId="{6B4AF4CC-825D-4215-B7B7-0333F4F15BDD}" type="presOf" srcId="{6191174F-02A2-4132-BE8D-DD7D3C94554F}" destId="{2AC51A5A-A35D-4848-AC96-D18BD79430A4}" srcOrd="0" destOrd="0" presId="urn:microsoft.com/office/officeart/2005/8/layout/hProcess7"/>
    <dgm:cxn modelId="{B4CDB115-5E57-4003-93DF-A75150072935}" type="presOf" srcId="{EA3AE563-50E6-42D8-91FE-512C9EAB73B8}" destId="{3E66C110-ED2A-404C-B866-B4BF0B27D561}" srcOrd="1" destOrd="0" presId="urn:microsoft.com/office/officeart/2005/8/layout/hProcess7"/>
    <dgm:cxn modelId="{F43E7FA9-36A9-4F1A-8B3B-B1DF5F8E4371}" srcId="{53A2F45F-36A1-47AF-90C5-277C96BD532D}" destId="{EA3AE563-50E6-42D8-91FE-512C9EAB73B8}" srcOrd="1" destOrd="0" parTransId="{F27DAB6A-08D7-4B9A-A54F-DAD4D351D69C}" sibTransId="{5908A7C0-163B-4D9E-A098-D08E970E5190}"/>
    <dgm:cxn modelId="{ECD22701-D937-4EBF-B6C7-0CE0434A72F6}" srcId="{53A2F45F-36A1-47AF-90C5-277C96BD532D}" destId="{0FB0D335-D018-4403-8E30-BC523B98F3A3}" srcOrd="3" destOrd="0" parTransId="{6FE0B294-A8A0-4B9B-B75A-CDF4C2FC72EE}" sibTransId="{53F8DE51-552F-4CD0-8FDB-2196DBF6E46A}"/>
    <dgm:cxn modelId="{87BB1F1D-511B-432A-8191-A7E76BFD82BC}" srcId="{53A2F45F-36A1-47AF-90C5-277C96BD532D}" destId="{B9E0648D-ABA0-413F-AFC5-5BB42CDFB6C0}" srcOrd="0" destOrd="0" parTransId="{94CE9416-D776-4C7D-9682-74F53C245146}" sibTransId="{91883D94-180D-4636-BCB5-996FA17A8F74}"/>
    <dgm:cxn modelId="{D529C684-7D4C-45EB-8B6B-92036A61CD5C}" type="presOf" srcId="{53A2F45F-36A1-47AF-90C5-277C96BD532D}" destId="{B28D15FD-D541-463E-A98B-287517156907}" srcOrd="0" destOrd="0" presId="urn:microsoft.com/office/officeart/2005/8/layout/hProcess7"/>
    <dgm:cxn modelId="{AEAC1F18-528E-4E75-9B70-2F994B69C167}" type="presOf" srcId="{27C54AAA-CCDC-4844-B97E-0A6A5F6F53D9}" destId="{18AC10A7-4BA3-4907-B70D-E2B167D58ADC}" srcOrd="0" destOrd="0" presId="urn:microsoft.com/office/officeart/2005/8/layout/hProcess7"/>
    <dgm:cxn modelId="{5D79F975-2B69-4B6A-98D3-0B6F300780CE}" srcId="{B9E0648D-ABA0-413F-AFC5-5BB42CDFB6C0}" destId="{6191174F-02A2-4132-BE8D-DD7D3C94554F}" srcOrd="0" destOrd="0" parTransId="{50108526-53B5-4192-A5DC-101D7A89CD7E}" sibTransId="{9A3CCCB6-606A-4F14-A41C-0B6C1757D7E5}"/>
    <dgm:cxn modelId="{0F5D7528-6BA0-4188-BD15-1EA44EB2652E}" type="presOf" srcId="{27C54AAA-CCDC-4844-B97E-0A6A5F6F53D9}" destId="{1E74B219-31FC-45D3-8323-D6231B24C17C}" srcOrd="1" destOrd="0" presId="urn:microsoft.com/office/officeart/2005/8/layout/hProcess7"/>
    <dgm:cxn modelId="{5F1E1785-041A-42CF-8286-549BF9ED44BF}" type="presOf" srcId="{0FB0D335-D018-4403-8E30-BC523B98F3A3}" destId="{B2CF28D8-0EBF-4730-B53D-C64EDD4E7975}" srcOrd="0" destOrd="0" presId="urn:microsoft.com/office/officeart/2005/8/layout/hProcess7"/>
    <dgm:cxn modelId="{CFA9A915-44DD-4695-9BE1-296B79B8C26F}" srcId="{EA3AE563-50E6-42D8-91FE-512C9EAB73B8}" destId="{60E6C2FC-A38D-4B82-8465-942F78504D1F}" srcOrd="0" destOrd="0" parTransId="{A9D2DCAD-C5DD-4BBC-9427-75E766C46AD7}" sibTransId="{0B6C705A-6DC6-4218-A65D-D9C003761324}"/>
    <dgm:cxn modelId="{AD0A0FDC-1E98-43DF-860E-BAC27CCD99EC}" type="presOf" srcId="{B9E0648D-ABA0-413F-AFC5-5BB42CDFB6C0}" destId="{89464559-ADB0-42DD-AB61-BDF534A62386}" srcOrd="0" destOrd="0" presId="urn:microsoft.com/office/officeart/2005/8/layout/hProcess7"/>
    <dgm:cxn modelId="{68CC2C32-C2E3-4BC3-9CF2-D962979551CD}" srcId="{53A2F45F-36A1-47AF-90C5-277C96BD532D}" destId="{27C54AAA-CCDC-4844-B97E-0A6A5F6F53D9}" srcOrd="2" destOrd="0" parTransId="{BB42D059-77E0-45A9-A5ED-74CB2DC01C68}" sibTransId="{B402CDC8-FF3D-40B2-B678-166B16BAD30C}"/>
    <dgm:cxn modelId="{746DB543-4BFE-46AC-BAB4-AECFCA3E64B8}" type="presOf" srcId="{60E6C2FC-A38D-4B82-8465-942F78504D1F}" destId="{2A3117DF-4300-4765-AF59-3659DF517BEF}" srcOrd="0" destOrd="0" presId="urn:microsoft.com/office/officeart/2005/8/layout/hProcess7"/>
    <dgm:cxn modelId="{53C74473-AB3F-4872-B9A0-282633429D65}" type="presParOf" srcId="{B28D15FD-D541-463E-A98B-287517156907}" destId="{2BE4C274-B8C8-43C3-9BF3-08FFD3B8AC9A}" srcOrd="0" destOrd="0" presId="urn:microsoft.com/office/officeart/2005/8/layout/hProcess7"/>
    <dgm:cxn modelId="{832031BF-746B-49F6-9886-522A2DF26138}" type="presParOf" srcId="{2BE4C274-B8C8-43C3-9BF3-08FFD3B8AC9A}" destId="{89464559-ADB0-42DD-AB61-BDF534A62386}" srcOrd="0" destOrd="0" presId="urn:microsoft.com/office/officeart/2005/8/layout/hProcess7"/>
    <dgm:cxn modelId="{8FDFFB59-159B-4C0C-ACE3-29E0AA3AD6BB}" type="presParOf" srcId="{2BE4C274-B8C8-43C3-9BF3-08FFD3B8AC9A}" destId="{F1DEE79B-AA28-40EE-BD80-1BBD62FE9104}" srcOrd="1" destOrd="0" presId="urn:microsoft.com/office/officeart/2005/8/layout/hProcess7"/>
    <dgm:cxn modelId="{252CFD9F-4072-4898-9A6A-FF42227BDFE7}" type="presParOf" srcId="{2BE4C274-B8C8-43C3-9BF3-08FFD3B8AC9A}" destId="{2AC51A5A-A35D-4848-AC96-D18BD79430A4}" srcOrd="2" destOrd="0" presId="urn:microsoft.com/office/officeart/2005/8/layout/hProcess7"/>
    <dgm:cxn modelId="{E7C5FDCD-C96C-427B-8094-77C92DDE7B8C}" type="presParOf" srcId="{B28D15FD-D541-463E-A98B-287517156907}" destId="{DC0E9D72-09CB-40BC-BB45-E1BBA8891CD9}" srcOrd="1" destOrd="0" presId="urn:microsoft.com/office/officeart/2005/8/layout/hProcess7"/>
    <dgm:cxn modelId="{F7D6620C-820F-46B6-94A1-ABB35A7F1724}" type="presParOf" srcId="{B28D15FD-D541-463E-A98B-287517156907}" destId="{960D21C2-FA8A-44DC-9D82-EC63C5437B1A}" srcOrd="2" destOrd="0" presId="urn:microsoft.com/office/officeart/2005/8/layout/hProcess7"/>
    <dgm:cxn modelId="{3D982A96-A29D-4721-8768-F0E48324C307}" type="presParOf" srcId="{960D21C2-FA8A-44DC-9D82-EC63C5437B1A}" destId="{29407975-012D-4FD6-A800-9617E1225CBD}" srcOrd="0" destOrd="0" presId="urn:microsoft.com/office/officeart/2005/8/layout/hProcess7"/>
    <dgm:cxn modelId="{00C64E1F-E66F-4ECD-8103-52CA73684221}" type="presParOf" srcId="{960D21C2-FA8A-44DC-9D82-EC63C5437B1A}" destId="{A08FF0D8-307B-4B04-8506-CA1BD5C84C59}" srcOrd="1" destOrd="0" presId="urn:microsoft.com/office/officeart/2005/8/layout/hProcess7"/>
    <dgm:cxn modelId="{1A962C1F-92A6-4CA1-ACF4-CD9270E0C797}" type="presParOf" srcId="{960D21C2-FA8A-44DC-9D82-EC63C5437B1A}" destId="{5886EEC3-2EE7-4395-ACC8-EDE382491A28}" srcOrd="2" destOrd="0" presId="urn:microsoft.com/office/officeart/2005/8/layout/hProcess7"/>
    <dgm:cxn modelId="{816BDE48-A05B-4F90-8B9B-FF97EF8E0F67}" type="presParOf" srcId="{B28D15FD-D541-463E-A98B-287517156907}" destId="{F9F6D144-0872-48A7-91C1-5CA127119B9E}" srcOrd="3" destOrd="0" presId="urn:microsoft.com/office/officeart/2005/8/layout/hProcess7"/>
    <dgm:cxn modelId="{6EE49750-9A16-4C39-B8B5-9E2EFB9FD7E7}" type="presParOf" srcId="{B28D15FD-D541-463E-A98B-287517156907}" destId="{56EEFA35-38DF-4B2E-83B8-AB13CE20D438}" srcOrd="4" destOrd="0" presId="urn:microsoft.com/office/officeart/2005/8/layout/hProcess7"/>
    <dgm:cxn modelId="{B0E92CC7-E4E5-4439-A3D5-75FD3181E8C2}" type="presParOf" srcId="{56EEFA35-38DF-4B2E-83B8-AB13CE20D438}" destId="{60922E7F-8986-48F5-95A1-3D53D04FF51D}" srcOrd="0" destOrd="0" presId="urn:microsoft.com/office/officeart/2005/8/layout/hProcess7"/>
    <dgm:cxn modelId="{05D2DC12-7830-4621-BD20-F59EC398F113}" type="presParOf" srcId="{56EEFA35-38DF-4B2E-83B8-AB13CE20D438}" destId="{3E66C110-ED2A-404C-B866-B4BF0B27D561}" srcOrd="1" destOrd="0" presId="urn:microsoft.com/office/officeart/2005/8/layout/hProcess7"/>
    <dgm:cxn modelId="{E537FD7B-A787-4798-AAE4-6252FDFA6FAC}" type="presParOf" srcId="{56EEFA35-38DF-4B2E-83B8-AB13CE20D438}" destId="{2A3117DF-4300-4765-AF59-3659DF517BEF}" srcOrd="2" destOrd="0" presId="urn:microsoft.com/office/officeart/2005/8/layout/hProcess7"/>
    <dgm:cxn modelId="{DACB3159-F34B-4B9E-AFD3-2E65CCF2724A}" type="presParOf" srcId="{B28D15FD-D541-463E-A98B-287517156907}" destId="{9CF6348E-8FCE-43FC-8BD0-67F1EF5D55E2}" srcOrd="5" destOrd="0" presId="urn:microsoft.com/office/officeart/2005/8/layout/hProcess7"/>
    <dgm:cxn modelId="{D81F151C-1728-429A-9F0E-13129493AA6E}" type="presParOf" srcId="{B28D15FD-D541-463E-A98B-287517156907}" destId="{26AD8435-7E25-4DA5-A95D-77B3CD6CA75D}" srcOrd="6" destOrd="0" presId="urn:microsoft.com/office/officeart/2005/8/layout/hProcess7"/>
    <dgm:cxn modelId="{7B2FEF4F-37D0-4071-B42F-F44B12E328E7}" type="presParOf" srcId="{26AD8435-7E25-4DA5-A95D-77B3CD6CA75D}" destId="{394410FB-5AFA-464D-950D-18426205A128}" srcOrd="0" destOrd="0" presId="urn:microsoft.com/office/officeart/2005/8/layout/hProcess7"/>
    <dgm:cxn modelId="{8A1AB8B6-109D-4B1E-BE1E-13FE716CFFBD}" type="presParOf" srcId="{26AD8435-7E25-4DA5-A95D-77B3CD6CA75D}" destId="{A62C75ED-D24C-4F34-8257-F8FE7AFD7715}" srcOrd="1" destOrd="0" presId="urn:microsoft.com/office/officeart/2005/8/layout/hProcess7"/>
    <dgm:cxn modelId="{37567EA3-A628-41F1-8068-8594634765E8}" type="presParOf" srcId="{26AD8435-7E25-4DA5-A95D-77B3CD6CA75D}" destId="{7980B8E3-D637-41D1-A608-22FB4AC5FF79}" srcOrd="2" destOrd="0" presId="urn:microsoft.com/office/officeart/2005/8/layout/hProcess7"/>
    <dgm:cxn modelId="{59234B52-F338-4F44-859A-3A601AF4EC93}" type="presParOf" srcId="{B28D15FD-D541-463E-A98B-287517156907}" destId="{DD62F166-45D4-434F-B2B9-EA7E549D15CE}" srcOrd="7" destOrd="0" presId="urn:microsoft.com/office/officeart/2005/8/layout/hProcess7"/>
    <dgm:cxn modelId="{79D965B3-4412-474F-897D-4B1BE926722C}" type="presParOf" srcId="{B28D15FD-D541-463E-A98B-287517156907}" destId="{350E7829-4648-48DB-96E0-275797ED8410}" srcOrd="8" destOrd="0" presId="urn:microsoft.com/office/officeart/2005/8/layout/hProcess7"/>
    <dgm:cxn modelId="{E8ECB138-AF29-4894-8AFA-B29111F65169}" type="presParOf" srcId="{350E7829-4648-48DB-96E0-275797ED8410}" destId="{18AC10A7-4BA3-4907-B70D-E2B167D58ADC}" srcOrd="0" destOrd="0" presId="urn:microsoft.com/office/officeart/2005/8/layout/hProcess7"/>
    <dgm:cxn modelId="{68B9551C-7A9C-47D9-8157-4786A0EA5E7A}" type="presParOf" srcId="{350E7829-4648-48DB-96E0-275797ED8410}" destId="{1E74B219-31FC-45D3-8323-D6231B24C17C}" srcOrd="1" destOrd="0" presId="urn:microsoft.com/office/officeart/2005/8/layout/hProcess7"/>
    <dgm:cxn modelId="{6964D922-4F18-476A-AB78-85033DCF0435}" type="presParOf" srcId="{B28D15FD-D541-463E-A98B-287517156907}" destId="{1BD0596A-1871-4A4E-8C05-1FF787EB2169}" srcOrd="9" destOrd="0" presId="urn:microsoft.com/office/officeart/2005/8/layout/hProcess7"/>
    <dgm:cxn modelId="{371E3D54-0760-4209-8158-4FBD560BA3F7}" type="presParOf" srcId="{B28D15FD-D541-463E-A98B-287517156907}" destId="{EB1B6250-5E0E-44EA-B189-998403D45C25}" srcOrd="10" destOrd="0" presId="urn:microsoft.com/office/officeart/2005/8/layout/hProcess7"/>
    <dgm:cxn modelId="{37AFF9FB-C78E-4D22-9526-3A3AEC6E6D2A}" type="presParOf" srcId="{EB1B6250-5E0E-44EA-B189-998403D45C25}" destId="{AEB857E5-097E-4A57-B321-AA86C28375D0}" srcOrd="0" destOrd="0" presId="urn:microsoft.com/office/officeart/2005/8/layout/hProcess7"/>
    <dgm:cxn modelId="{DEA97DF5-29A0-4D04-9E13-F6A12AB8FB7A}" type="presParOf" srcId="{EB1B6250-5E0E-44EA-B189-998403D45C25}" destId="{0BE6BF1E-B45C-4C69-83B7-A82C841BF1AB}" srcOrd="1" destOrd="0" presId="urn:microsoft.com/office/officeart/2005/8/layout/hProcess7"/>
    <dgm:cxn modelId="{2D0A4183-4AC1-4462-BA4C-C80A826BED11}" type="presParOf" srcId="{EB1B6250-5E0E-44EA-B189-998403D45C25}" destId="{DE1A7F04-A444-4289-B6BD-B4A526D3B6BF}" srcOrd="2" destOrd="0" presId="urn:microsoft.com/office/officeart/2005/8/layout/hProcess7"/>
    <dgm:cxn modelId="{6403F1BF-7A5E-4A99-8620-801F94E7B3B7}" type="presParOf" srcId="{B28D15FD-D541-463E-A98B-287517156907}" destId="{B2434F0B-6E0C-4C38-8624-F20C81AADBD5}" srcOrd="11" destOrd="0" presId="urn:microsoft.com/office/officeart/2005/8/layout/hProcess7"/>
    <dgm:cxn modelId="{934F4C1A-E6B0-4FF5-B2AB-996B6E6B86D5}" type="presParOf" srcId="{B28D15FD-D541-463E-A98B-287517156907}" destId="{7ED80887-6A04-4E50-B345-69E608F77E59}" srcOrd="12" destOrd="0" presId="urn:microsoft.com/office/officeart/2005/8/layout/hProcess7"/>
    <dgm:cxn modelId="{6F8060AD-F115-45F7-A20D-D02A8E08A694}" type="presParOf" srcId="{7ED80887-6A04-4E50-B345-69E608F77E59}" destId="{B2CF28D8-0EBF-4730-B53D-C64EDD4E7975}" srcOrd="0" destOrd="0" presId="urn:microsoft.com/office/officeart/2005/8/layout/hProcess7"/>
    <dgm:cxn modelId="{F2B7310F-3976-4979-B446-C5866C91CCE4}" type="presParOf" srcId="{7ED80887-6A04-4E50-B345-69E608F77E59}" destId="{E4EE7426-6962-4112-87DC-096206CCEC7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657C63-5CEE-4B92-AA82-790BE8C76AA8}" type="doc">
      <dgm:prSet loTypeId="urn:microsoft.com/office/officeart/2005/8/layout/hProcess7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PE"/>
        </a:p>
      </dgm:t>
    </dgm:pt>
    <dgm:pt modelId="{9D6D7F08-28F3-4EAC-BFF0-A87D7DE22F34}">
      <dgm:prSet phldrT="[Texto]" custT="1"/>
      <dgm:spPr/>
      <dgm:t>
        <a:bodyPr anchor="ctr" anchorCtr="0"/>
        <a:lstStyle/>
        <a:p>
          <a:endParaRPr lang="es-PE" sz="1200">
            <a:latin typeface="Arial Narrow" panose="020B0606020202030204" pitchFamily="34" charset="0"/>
          </a:endParaRPr>
        </a:p>
      </dgm:t>
    </dgm:pt>
    <dgm:pt modelId="{8283EA85-34A1-4CDC-B254-8134F705FEAA}" type="parTrans" cxnId="{1AED3820-B831-4079-8A7E-4FE14C25FC0A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DABA61B9-CFF1-478A-8325-FA0DD76F530D}" type="sibTrans" cxnId="{1AED3820-B831-4079-8A7E-4FE14C25FC0A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560D712A-F3A1-4902-AFFA-B0F3FD434914}">
      <dgm:prSet phldrT="[Texto]" custT="1"/>
      <dgm:spPr/>
      <dgm:t>
        <a:bodyPr anchor="ctr" anchorCtr="0"/>
        <a:lstStyle/>
        <a:p>
          <a:r>
            <a:rPr lang="es-419" sz="1200" smtClean="0">
              <a:latin typeface="Arial Narrow" panose="020B0606020202030204" pitchFamily="34" charset="0"/>
            </a:rPr>
            <a:t> </a:t>
          </a:r>
          <a:endParaRPr lang="es-PE" sz="1200">
            <a:latin typeface="Arial Narrow" panose="020B0606020202030204" pitchFamily="34" charset="0"/>
          </a:endParaRPr>
        </a:p>
      </dgm:t>
    </dgm:pt>
    <dgm:pt modelId="{35CFEA1C-4A85-4AEC-A365-C3A0618FDD03}" type="parTrans" cxnId="{F582B408-F9FC-41D5-A005-03878E508B5B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0721E8BA-CB7A-4BE5-80E9-8FE76181678C}" type="sibTrans" cxnId="{F582B408-F9FC-41D5-A005-03878E508B5B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593D5990-EB9E-4622-81DE-7EC220E4EDD6}">
      <dgm:prSet phldrT="[Texto]" custT="1"/>
      <dgm:spPr/>
      <dgm:t>
        <a:bodyPr anchor="ctr" anchorCtr="0"/>
        <a:lstStyle/>
        <a:p>
          <a:r>
            <a:rPr lang="es-419" sz="1200" smtClean="0">
              <a:latin typeface="Arial Narrow" panose="020B0606020202030204" pitchFamily="34" charset="0"/>
            </a:rPr>
            <a:t> </a:t>
          </a:r>
          <a:endParaRPr lang="es-PE" sz="1200">
            <a:latin typeface="Arial Narrow" panose="020B0606020202030204" pitchFamily="34" charset="0"/>
          </a:endParaRPr>
        </a:p>
      </dgm:t>
    </dgm:pt>
    <dgm:pt modelId="{5EBEA2DF-F828-42A3-B6BC-E2353A22BE28}" type="parTrans" cxnId="{7818A26B-A972-4611-938D-A33E020E3CEA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D735A76B-3117-460F-BF38-98B5B1B34760}" type="sibTrans" cxnId="{7818A26B-A972-4611-938D-A33E020E3CEA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5B9791E0-6000-4D4D-B46C-358164715AF7}">
      <dgm:prSet phldrT="[Texto]" custT="1"/>
      <dgm:spPr/>
      <dgm:t>
        <a:bodyPr/>
        <a:lstStyle/>
        <a:p>
          <a:r>
            <a:rPr lang="es-ES" sz="1400" b="1" smtClean="0">
              <a:latin typeface="Arial Narrow" panose="020B0606020202030204" pitchFamily="34" charset="0"/>
            </a:rPr>
            <a:t>Entrenamiento</a:t>
          </a:r>
          <a:r>
            <a:rPr lang="es-ES" sz="1400" smtClean="0">
              <a:latin typeface="Arial Narrow" panose="020B0606020202030204" pitchFamily="34" charset="0"/>
            </a:rPr>
            <a:t> y </a:t>
          </a:r>
          <a:r>
            <a:rPr lang="es-ES" sz="1400" b="1" smtClean="0">
              <a:latin typeface="Arial Narrow" panose="020B0606020202030204" pitchFamily="34" charset="0"/>
            </a:rPr>
            <a:t>tunning</a:t>
          </a:r>
          <a:r>
            <a:rPr lang="es-ES" sz="1400" smtClean="0">
              <a:latin typeface="Arial Narrow" panose="020B0606020202030204" pitchFamily="34" charset="0"/>
            </a:rPr>
            <a:t> de modelos</a:t>
          </a:r>
          <a:endParaRPr lang="es-PE" sz="1400">
            <a:latin typeface="Arial Narrow" panose="020B0606020202030204" pitchFamily="34" charset="0"/>
          </a:endParaRPr>
        </a:p>
      </dgm:t>
    </dgm:pt>
    <dgm:pt modelId="{C90B7024-469E-4A5B-A93D-2F0458CBCE5E}" type="parTrans" cxnId="{05A378CB-4665-4F9B-B25E-37B18BED675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4FD0836D-FEE6-4F83-A9B9-C9B2C6311E0B}" type="sibTrans" cxnId="{05A378CB-4665-4F9B-B25E-37B18BED6759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CA6187CC-5798-440D-A297-29C9A75E7743}">
      <dgm:prSet phldrT="[Texto]" custT="1"/>
      <dgm:spPr/>
      <dgm:t>
        <a:bodyPr anchor="ctr" anchorCtr="0"/>
        <a:lstStyle/>
        <a:p>
          <a:r>
            <a:rPr lang="es-419" sz="1400" smtClean="0">
              <a:latin typeface="Arial Narrow" panose="020B0606020202030204" pitchFamily="34" charset="0"/>
            </a:rPr>
            <a:t> </a:t>
          </a:r>
          <a:endParaRPr lang="es-PE" sz="1400">
            <a:latin typeface="Arial Narrow" panose="020B0606020202030204" pitchFamily="34" charset="0"/>
          </a:endParaRPr>
        </a:p>
      </dgm:t>
    </dgm:pt>
    <dgm:pt modelId="{DD6121A9-C882-4E0E-9DBC-F5C6E4FFC9F5}" type="parTrans" cxnId="{A9AD36D5-DA33-4B3F-A4E4-47BB3FC6A48A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2C26EA0C-442C-4F76-AC7B-5A00AEFD8E68}" type="sibTrans" cxnId="{A9AD36D5-DA33-4B3F-A4E4-47BB3FC6A48A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7E5C24E6-E0D8-48A6-B801-B6986E04CEC7}">
      <dgm:prSet phldrT="[Texto]" custT="1"/>
      <dgm:spPr/>
      <dgm:t>
        <a:bodyPr/>
        <a:lstStyle/>
        <a:p>
          <a:r>
            <a:rPr lang="es-ES" sz="1400" smtClean="0">
              <a:latin typeface="Arial Narrow" panose="020B0606020202030204" pitchFamily="34" charset="0"/>
            </a:rPr>
            <a:t>Separación de datos (</a:t>
          </a:r>
          <a:r>
            <a:rPr lang="es-ES" sz="1400" b="1" smtClean="0">
              <a:latin typeface="Arial Narrow" panose="020B0606020202030204" pitchFamily="34" charset="0"/>
            </a:rPr>
            <a:t>train y test</a:t>
          </a:r>
          <a:r>
            <a:rPr lang="es-ES" sz="1400" smtClean="0">
              <a:latin typeface="Arial Narrow" panose="020B0606020202030204" pitchFamily="34" charset="0"/>
            </a:rPr>
            <a:t>)</a:t>
          </a:r>
          <a:endParaRPr lang="es-PE" sz="1400">
            <a:latin typeface="Arial Narrow" panose="020B0606020202030204" pitchFamily="34" charset="0"/>
          </a:endParaRPr>
        </a:p>
      </dgm:t>
    </dgm:pt>
    <dgm:pt modelId="{9052CE86-0B0B-4CE6-9FAB-C75A4B9F52F0}" type="sibTrans" cxnId="{436EE71B-22F9-4AA4-9BF8-040F17DA4558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73977FB0-FF30-4D63-8843-6F2C60A79889}" type="parTrans" cxnId="{436EE71B-22F9-4AA4-9BF8-040F17DA4558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533C714D-21D6-4B15-B717-D7578BCEF294}">
      <dgm:prSet phldrT="[Texto]" custT="1"/>
      <dgm:spPr/>
      <dgm:t>
        <a:bodyPr/>
        <a:lstStyle/>
        <a:p>
          <a:r>
            <a:rPr lang="es-ES" sz="1400" b="1" smtClean="0">
              <a:latin typeface="Arial Narrow" panose="020B0606020202030204" pitchFamily="34" charset="0"/>
            </a:rPr>
            <a:t>Encoding</a:t>
          </a:r>
          <a:r>
            <a:rPr lang="es-ES" sz="1400" smtClean="0">
              <a:latin typeface="Arial Narrow" panose="020B0606020202030204" pitchFamily="34" charset="0"/>
            </a:rPr>
            <a:t> de variables categóricas</a:t>
          </a:r>
          <a:endParaRPr lang="es-PE" sz="1400">
            <a:latin typeface="Arial Narrow" panose="020B0606020202030204" pitchFamily="34" charset="0"/>
          </a:endParaRPr>
        </a:p>
      </dgm:t>
    </dgm:pt>
    <dgm:pt modelId="{14ED8E16-1940-4169-A471-8352D9F6863B}" type="sibTrans" cxnId="{BB784CF6-7E9F-450A-A9EA-FE047B050707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D5756B24-3862-4E31-9592-19B535774DFE}" type="parTrans" cxnId="{BB784CF6-7E9F-450A-A9EA-FE047B050707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C7407B23-0E36-4914-B98D-E16C4261E29D}">
      <dgm:prSet phldrT="[Texto]" custT="1"/>
      <dgm:spPr/>
      <dgm:t>
        <a:bodyPr/>
        <a:lstStyle/>
        <a:p>
          <a:r>
            <a:rPr lang="es-ES" sz="1400" b="1" smtClean="0">
              <a:latin typeface="Arial Narrow" panose="020B0606020202030204" pitchFamily="34" charset="0"/>
            </a:rPr>
            <a:t>Scaling</a:t>
          </a:r>
          <a:r>
            <a:rPr lang="es-ES" sz="1400" smtClean="0">
              <a:latin typeface="Arial Narrow" panose="020B0606020202030204" pitchFamily="34" charset="0"/>
            </a:rPr>
            <a:t> de variables numéricas</a:t>
          </a:r>
          <a:endParaRPr lang="es-PE" sz="1400">
            <a:latin typeface="Arial Narrow" panose="020B0606020202030204" pitchFamily="34" charset="0"/>
          </a:endParaRPr>
        </a:p>
      </dgm:t>
    </dgm:pt>
    <dgm:pt modelId="{8B2B349B-2CA1-4564-AB3C-98C10EF082A4}" type="sibTrans" cxnId="{275AFD4B-457A-47E3-B95A-BFE6C06DD02C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9D0B08C4-6A0A-4270-85CD-2735AEA73CB2}" type="parTrans" cxnId="{275AFD4B-457A-47E3-B95A-BFE6C06DD02C}">
      <dgm:prSet/>
      <dgm:spPr/>
      <dgm:t>
        <a:bodyPr/>
        <a:lstStyle/>
        <a:p>
          <a:endParaRPr lang="es-PE" sz="900">
            <a:latin typeface="Arial Narrow" panose="020B0606020202030204" pitchFamily="34" charset="0"/>
          </a:endParaRPr>
        </a:p>
      </dgm:t>
    </dgm:pt>
    <dgm:pt modelId="{C846CE10-612E-415A-9802-E1ABEDAEA7E6}">
      <dgm:prSet phldrT="[Texto]" custT="1"/>
      <dgm:spPr/>
      <dgm:t>
        <a:bodyPr anchor="ctr" anchorCtr="0"/>
        <a:lstStyle/>
        <a:p>
          <a:r>
            <a:rPr lang="es-419" sz="1400" smtClean="0">
              <a:latin typeface="Arial Narrow" panose="020B0606020202030204" pitchFamily="34" charset="0"/>
            </a:rPr>
            <a:t> </a:t>
          </a:r>
          <a:endParaRPr lang="es-PE" sz="1400">
            <a:latin typeface="Arial Narrow" panose="020B0606020202030204" pitchFamily="34" charset="0"/>
          </a:endParaRPr>
        </a:p>
      </dgm:t>
    </dgm:pt>
    <dgm:pt modelId="{656D0589-7339-40FE-B205-2844F6453336}" type="parTrans" cxnId="{CB05FBED-8775-4B21-8507-AFF95E1ED83C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09339348-F01D-456B-B955-D835DBD9916D}" type="sibTrans" cxnId="{CB05FBED-8775-4B21-8507-AFF95E1ED83C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E2B347FD-DF02-4000-A363-8AF872A290D1}">
      <dgm:prSet phldrT="[Texto]" custT="1"/>
      <dgm:spPr/>
      <dgm:t>
        <a:bodyPr/>
        <a:lstStyle/>
        <a:p>
          <a:r>
            <a:rPr lang="es-ES" sz="1400" smtClean="0">
              <a:latin typeface="Arial Narrow" panose="020B0606020202030204" pitchFamily="34" charset="0"/>
            </a:rPr>
            <a:t>Obtención de </a:t>
          </a:r>
          <a:r>
            <a:rPr lang="es-ES" sz="1400" b="1" smtClean="0">
              <a:latin typeface="Arial Narrow" panose="020B0606020202030204" pitchFamily="34" charset="0"/>
            </a:rPr>
            <a:t>scores</a:t>
          </a:r>
          <a:r>
            <a:rPr lang="es-ES" sz="1400" smtClean="0">
              <a:latin typeface="Arial Narrow" panose="020B0606020202030204" pitchFamily="34" charset="0"/>
            </a:rPr>
            <a:t> de cada modelo</a:t>
          </a:r>
          <a:endParaRPr lang="es-PE" sz="1400">
            <a:latin typeface="Arial Narrow" panose="020B0606020202030204" pitchFamily="34" charset="0"/>
          </a:endParaRPr>
        </a:p>
      </dgm:t>
    </dgm:pt>
    <dgm:pt modelId="{BDC0A737-3589-4FAF-B5AA-3C26D74A78F7}" type="parTrans" cxnId="{A0816D69-D315-41DE-81EF-24BE310B4B3E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106D7958-1A3A-4D94-A153-99A4C461CDA4}" type="sibTrans" cxnId="{A0816D69-D315-41DE-81EF-24BE310B4B3E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1E1275CC-9FBD-4795-A4B0-E2D30D896472}">
      <dgm:prSet phldrT="[Texto]" custT="1"/>
      <dgm:spPr/>
      <dgm:t>
        <a:bodyPr anchor="ctr" anchorCtr="0"/>
        <a:lstStyle/>
        <a:p>
          <a:r>
            <a:rPr lang="es-419" sz="1400" smtClean="0">
              <a:latin typeface="Arial Narrow" panose="020B0606020202030204" pitchFamily="34" charset="0"/>
            </a:rPr>
            <a:t> </a:t>
          </a:r>
          <a:endParaRPr lang="es-PE" sz="1400">
            <a:latin typeface="Arial Narrow" panose="020B0606020202030204" pitchFamily="34" charset="0"/>
          </a:endParaRPr>
        </a:p>
      </dgm:t>
    </dgm:pt>
    <dgm:pt modelId="{713D71A7-B976-4DB9-A99F-2B75AD338799}" type="parTrans" cxnId="{5A587B27-9739-433A-B812-D6DD868C019D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D36842D1-E7A5-4311-8B73-08AB60BA1351}" type="sibTrans" cxnId="{5A587B27-9739-433A-B812-D6DD868C019D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4C12E503-F6DA-477C-91A2-41E7D938BF41}">
      <dgm:prSet phldrT="[Texto]" custT="1"/>
      <dgm:spPr/>
      <dgm:t>
        <a:bodyPr/>
        <a:lstStyle/>
        <a:p>
          <a:r>
            <a:rPr lang="es-ES" sz="1400" smtClean="0">
              <a:latin typeface="Arial Narrow" panose="020B0606020202030204" pitchFamily="34" charset="0"/>
            </a:rPr>
            <a:t>Selección del </a:t>
          </a:r>
          <a:r>
            <a:rPr lang="es-ES" sz="1400" b="1" smtClean="0">
              <a:latin typeface="Arial Narrow" panose="020B0606020202030204" pitchFamily="34" charset="0"/>
            </a:rPr>
            <a:t>mejor modelo</a:t>
          </a:r>
          <a:endParaRPr lang="es-PE" sz="1400" b="1">
            <a:latin typeface="Arial Narrow" panose="020B0606020202030204" pitchFamily="34" charset="0"/>
          </a:endParaRPr>
        </a:p>
      </dgm:t>
    </dgm:pt>
    <dgm:pt modelId="{BE7BD5E8-F522-4F7E-92D8-4688F9151D6D}" type="parTrans" cxnId="{DB89FE34-89EC-408C-A148-6BECDED34CD1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3F8AD3B3-A6EB-4F5A-95B4-EA93ECDA439C}" type="sibTrans" cxnId="{DB89FE34-89EC-408C-A148-6BECDED34CD1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34FC5770-AFE0-4B38-A29C-172859BF0A6A}">
      <dgm:prSet phldrT="[Texto]" custT="1"/>
      <dgm:spPr/>
      <dgm:t>
        <a:bodyPr anchor="ctr" anchorCtr="0"/>
        <a:lstStyle/>
        <a:p>
          <a:r>
            <a:rPr lang="es-419" sz="1400" smtClean="0">
              <a:latin typeface="Arial Narrow" panose="020B0606020202030204" pitchFamily="34" charset="0"/>
            </a:rPr>
            <a:t>  </a:t>
          </a:r>
          <a:endParaRPr lang="es-PE" sz="1400">
            <a:latin typeface="Arial Narrow" panose="020B0606020202030204" pitchFamily="34" charset="0"/>
          </a:endParaRPr>
        </a:p>
      </dgm:t>
    </dgm:pt>
    <dgm:pt modelId="{B67D655D-0760-41AF-8C08-09C9E154D27A}" type="parTrans" cxnId="{F16C0A69-201C-463B-B5B8-D3D28C5B6D7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B7BA5FD7-39E0-46D8-8E5F-DC7EC424E7B2}" type="sibTrans" cxnId="{F16C0A69-201C-463B-B5B8-D3D28C5B6D7B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B7BFC411-0494-43FA-92A1-018A744F6F06}">
      <dgm:prSet phldrT="[Texto]" custT="1"/>
      <dgm:spPr/>
      <dgm:t>
        <a:bodyPr/>
        <a:lstStyle/>
        <a:p>
          <a:endParaRPr lang="es-PE" sz="1400">
            <a:latin typeface="Arial Narrow" panose="020B0606020202030204" pitchFamily="34" charset="0"/>
          </a:endParaRPr>
        </a:p>
      </dgm:t>
    </dgm:pt>
    <dgm:pt modelId="{EEA7BCD3-A063-4C6C-8686-A7B75A452ED8}" type="parTrans" cxnId="{8545A169-AC55-4259-B002-4B846A63ECF6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99AA38F8-15DB-4FB5-A9A2-CC0A4F5FC69D}" type="sibTrans" cxnId="{8545A169-AC55-4259-B002-4B846A63ECF6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60C01D59-29B6-4B93-8E50-D619CFA2ED4E}">
      <dgm:prSet phldrT="[Texto]" custT="1"/>
      <dgm:spPr/>
      <dgm:t>
        <a:bodyPr/>
        <a:lstStyle/>
        <a:p>
          <a:r>
            <a:rPr lang="es-ES" sz="1400" b="1" smtClean="0">
              <a:latin typeface="Arial Narrow" panose="020B0606020202030204" pitchFamily="34" charset="0"/>
            </a:rPr>
            <a:t>Serialización</a:t>
          </a:r>
          <a:r>
            <a:rPr lang="es-ES" sz="1400" smtClean="0">
              <a:latin typeface="Arial Narrow" panose="020B0606020202030204" pitchFamily="34" charset="0"/>
            </a:rPr>
            <a:t> del modelo</a:t>
          </a:r>
          <a:endParaRPr lang="es-PE" sz="1400">
            <a:latin typeface="Arial Narrow" panose="020B0606020202030204" pitchFamily="34" charset="0"/>
          </a:endParaRPr>
        </a:p>
      </dgm:t>
    </dgm:pt>
    <dgm:pt modelId="{32788978-AA2D-4FDF-9F7C-43DD91F42523}" type="parTrans" cxnId="{1C4AB17D-0AEA-43BB-A187-95066E5727F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6D634609-2FB6-49A7-8224-B52417B58207}" type="sibTrans" cxnId="{1C4AB17D-0AEA-43BB-A187-95066E5727F0}">
      <dgm:prSet/>
      <dgm:spPr/>
      <dgm:t>
        <a:bodyPr/>
        <a:lstStyle/>
        <a:p>
          <a:endParaRPr lang="es-PE">
            <a:latin typeface="Arial Narrow" panose="020B0606020202030204" pitchFamily="34" charset="0"/>
          </a:endParaRPr>
        </a:p>
      </dgm:t>
    </dgm:pt>
    <dgm:pt modelId="{57EC9B16-8FE9-4E29-90E9-921D3F05574F}" type="pres">
      <dgm:prSet presAssocID="{EA657C63-5CEE-4B92-AA82-790BE8C76A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42FE28F-923B-4877-9ABB-CAFF510C0B1C}" type="pres">
      <dgm:prSet presAssocID="{9D6D7F08-28F3-4EAC-BFF0-A87D7DE22F34}" presName="compositeNode" presStyleCnt="0">
        <dgm:presLayoutVars>
          <dgm:bulletEnabled val="1"/>
        </dgm:presLayoutVars>
      </dgm:prSet>
      <dgm:spPr/>
    </dgm:pt>
    <dgm:pt modelId="{10F34C04-5553-4074-8947-06F944751873}" type="pres">
      <dgm:prSet presAssocID="{9D6D7F08-28F3-4EAC-BFF0-A87D7DE22F34}" presName="bgRect" presStyleLbl="node1" presStyleIdx="0" presStyleCnt="7" custScaleX="98312" custScaleY="66919" custLinFactNeighborX="-20" custLinFactNeighborY="252"/>
      <dgm:spPr/>
      <dgm:t>
        <a:bodyPr/>
        <a:lstStyle/>
        <a:p>
          <a:endParaRPr lang="es-PE"/>
        </a:p>
      </dgm:t>
    </dgm:pt>
    <dgm:pt modelId="{64CBCB2D-EF97-4EBF-BDB0-D60D492CFEE8}" type="pres">
      <dgm:prSet presAssocID="{9D6D7F08-28F3-4EAC-BFF0-A87D7DE22F34}" presName="parentNode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14D3DF-4063-4823-9EB6-B057C6F63B2C}" type="pres">
      <dgm:prSet presAssocID="{9D6D7F08-28F3-4EAC-BFF0-A87D7DE22F34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A46FB9-B00E-42DE-94B8-98AC2FC460DE}" type="pres">
      <dgm:prSet presAssocID="{DABA61B9-CFF1-478A-8325-FA0DD76F530D}" presName="hSp" presStyleCnt="0"/>
      <dgm:spPr/>
    </dgm:pt>
    <dgm:pt modelId="{C2921A59-66C2-4225-82B2-278AF6C3CDEA}" type="pres">
      <dgm:prSet presAssocID="{DABA61B9-CFF1-478A-8325-FA0DD76F530D}" presName="vProcSp" presStyleCnt="0"/>
      <dgm:spPr/>
    </dgm:pt>
    <dgm:pt modelId="{7330E895-A594-426A-B776-CBE3D58F0711}" type="pres">
      <dgm:prSet presAssocID="{DABA61B9-CFF1-478A-8325-FA0DD76F530D}" presName="vSp1" presStyleCnt="0"/>
      <dgm:spPr/>
    </dgm:pt>
    <dgm:pt modelId="{BB70BF7E-7A34-4A42-9932-02549854BAFE}" type="pres">
      <dgm:prSet presAssocID="{DABA61B9-CFF1-478A-8325-FA0DD76F530D}" presName="simulatedConn" presStyleLbl="solidFgAcc1" presStyleIdx="0" presStyleCnt="6" custLinFactY="-213445" custLinFactNeighborY="-300000"/>
      <dgm:spPr/>
    </dgm:pt>
    <dgm:pt modelId="{BAF522D1-BE02-48CB-A097-ED2269899B0C}" type="pres">
      <dgm:prSet presAssocID="{DABA61B9-CFF1-478A-8325-FA0DD76F530D}" presName="vSp2" presStyleCnt="0"/>
      <dgm:spPr/>
    </dgm:pt>
    <dgm:pt modelId="{5ECAF48B-6301-4BC1-B782-CBDBD9337D26}" type="pres">
      <dgm:prSet presAssocID="{DABA61B9-CFF1-478A-8325-FA0DD76F530D}" presName="sibTrans" presStyleCnt="0"/>
      <dgm:spPr/>
    </dgm:pt>
    <dgm:pt modelId="{C8256E45-13F7-4204-9E16-8711A103B32D}" type="pres">
      <dgm:prSet presAssocID="{560D712A-F3A1-4902-AFFA-B0F3FD434914}" presName="compositeNode" presStyleCnt="0">
        <dgm:presLayoutVars>
          <dgm:bulletEnabled val="1"/>
        </dgm:presLayoutVars>
      </dgm:prSet>
      <dgm:spPr/>
    </dgm:pt>
    <dgm:pt modelId="{7317F3EA-963C-4CF0-BCFA-C41B5A48709B}" type="pres">
      <dgm:prSet presAssocID="{560D712A-F3A1-4902-AFFA-B0F3FD434914}" presName="bgRect" presStyleLbl="node1" presStyleIdx="1" presStyleCnt="7" custScaleY="66919"/>
      <dgm:spPr/>
      <dgm:t>
        <a:bodyPr/>
        <a:lstStyle/>
        <a:p>
          <a:endParaRPr lang="es-PE"/>
        </a:p>
      </dgm:t>
    </dgm:pt>
    <dgm:pt modelId="{ED140C29-1620-414D-B73A-7497C0C71A9B}" type="pres">
      <dgm:prSet presAssocID="{560D712A-F3A1-4902-AFFA-B0F3FD434914}" presName="parentNode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B1D5D07-F39A-4BE3-8967-3A41A318DCA6}" type="pres">
      <dgm:prSet presAssocID="{560D712A-F3A1-4902-AFFA-B0F3FD43491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4D3224A-C2F5-45B8-BA07-482AC4B0F168}" type="pres">
      <dgm:prSet presAssocID="{0721E8BA-CB7A-4BE5-80E9-8FE76181678C}" presName="hSp" presStyleCnt="0"/>
      <dgm:spPr/>
    </dgm:pt>
    <dgm:pt modelId="{6E3374BC-CB90-41D7-BB57-D6EBF498D06C}" type="pres">
      <dgm:prSet presAssocID="{0721E8BA-CB7A-4BE5-80E9-8FE76181678C}" presName="vProcSp" presStyleCnt="0"/>
      <dgm:spPr/>
    </dgm:pt>
    <dgm:pt modelId="{0453D1F2-F4FE-4A3A-9962-56E7136677C7}" type="pres">
      <dgm:prSet presAssocID="{0721E8BA-CB7A-4BE5-80E9-8FE76181678C}" presName="vSp1" presStyleCnt="0"/>
      <dgm:spPr/>
    </dgm:pt>
    <dgm:pt modelId="{033A89E8-C34C-4ED0-BFA2-2DA3D570B86C}" type="pres">
      <dgm:prSet presAssocID="{0721E8BA-CB7A-4BE5-80E9-8FE76181678C}" presName="simulatedConn" presStyleLbl="solidFgAcc1" presStyleIdx="1" presStyleCnt="6" custLinFactY="-213445" custLinFactNeighborY="-300000"/>
      <dgm:spPr/>
    </dgm:pt>
    <dgm:pt modelId="{92C847DE-49A4-4EF6-87CB-7051B00A01FD}" type="pres">
      <dgm:prSet presAssocID="{0721E8BA-CB7A-4BE5-80E9-8FE76181678C}" presName="vSp2" presStyleCnt="0"/>
      <dgm:spPr/>
    </dgm:pt>
    <dgm:pt modelId="{FC31A260-85B1-4FFF-8243-00E55C0F5DEF}" type="pres">
      <dgm:prSet presAssocID="{0721E8BA-CB7A-4BE5-80E9-8FE76181678C}" presName="sibTrans" presStyleCnt="0"/>
      <dgm:spPr/>
    </dgm:pt>
    <dgm:pt modelId="{4876EDC1-88D0-41AC-9EA0-EE9CD1AB3615}" type="pres">
      <dgm:prSet presAssocID="{593D5990-EB9E-4622-81DE-7EC220E4EDD6}" presName="compositeNode" presStyleCnt="0">
        <dgm:presLayoutVars>
          <dgm:bulletEnabled val="1"/>
        </dgm:presLayoutVars>
      </dgm:prSet>
      <dgm:spPr/>
    </dgm:pt>
    <dgm:pt modelId="{2EDEE81E-5F6C-4186-A3A8-F5D067ABFFC4}" type="pres">
      <dgm:prSet presAssocID="{593D5990-EB9E-4622-81DE-7EC220E4EDD6}" presName="bgRect" presStyleLbl="node1" presStyleIdx="2" presStyleCnt="7" custScaleX="106996" custScaleY="66919" custLinFactNeighborX="-1" custLinFactNeighborY="51"/>
      <dgm:spPr/>
      <dgm:t>
        <a:bodyPr/>
        <a:lstStyle/>
        <a:p>
          <a:endParaRPr lang="es-PE"/>
        </a:p>
      </dgm:t>
    </dgm:pt>
    <dgm:pt modelId="{F20AFA9E-A5FE-453E-AB59-049DBE8D77EA}" type="pres">
      <dgm:prSet presAssocID="{593D5990-EB9E-4622-81DE-7EC220E4EDD6}" presName="parentNode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CA65E3-2A19-4D3E-AD68-26845E05A2D3}" type="pres">
      <dgm:prSet presAssocID="{593D5990-EB9E-4622-81DE-7EC220E4EDD6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CE1603-9918-4E38-B417-1F874FBC238C}" type="pres">
      <dgm:prSet presAssocID="{D735A76B-3117-460F-BF38-98B5B1B34760}" presName="hSp" presStyleCnt="0"/>
      <dgm:spPr/>
    </dgm:pt>
    <dgm:pt modelId="{1495A062-CF7C-4C8C-B4A8-BFF3F2FB752E}" type="pres">
      <dgm:prSet presAssocID="{D735A76B-3117-460F-BF38-98B5B1B34760}" presName="vProcSp" presStyleCnt="0"/>
      <dgm:spPr/>
    </dgm:pt>
    <dgm:pt modelId="{9F432054-2D72-453E-8C12-E35C17F46D10}" type="pres">
      <dgm:prSet presAssocID="{D735A76B-3117-460F-BF38-98B5B1B34760}" presName="vSp1" presStyleCnt="0"/>
      <dgm:spPr/>
    </dgm:pt>
    <dgm:pt modelId="{39FE6934-E2DF-43E8-876F-1E552C6C5ED6}" type="pres">
      <dgm:prSet presAssocID="{D735A76B-3117-460F-BF38-98B5B1B34760}" presName="simulatedConn" presStyleLbl="solidFgAcc1" presStyleIdx="2" presStyleCnt="6" custLinFactY="-213445" custLinFactNeighborY="-300000"/>
      <dgm:spPr/>
    </dgm:pt>
    <dgm:pt modelId="{7B6FF980-434C-49B0-BAD5-A7B95A4A7EBC}" type="pres">
      <dgm:prSet presAssocID="{D735A76B-3117-460F-BF38-98B5B1B34760}" presName="vSp2" presStyleCnt="0"/>
      <dgm:spPr/>
    </dgm:pt>
    <dgm:pt modelId="{D95260E3-5693-4C2B-B2D0-78262AB68619}" type="pres">
      <dgm:prSet presAssocID="{D735A76B-3117-460F-BF38-98B5B1B34760}" presName="sibTrans" presStyleCnt="0"/>
      <dgm:spPr/>
    </dgm:pt>
    <dgm:pt modelId="{E6601EDF-1EB9-4648-B9BB-77CFD80975B4}" type="pres">
      <dgm:prSet presAssocID="{CA6187CC-5798-440D-A297-29C9A75E7743}" presName="compositeNode" presStyleCnt="0">
        <dgm:presLayoutVars>
          <dgm:bulletEnabled val="1"/>
        </dgm:presLayoutVars>
      </dgm:prSet>
      <dgm:spPr/>
    </dgm:pt>
    <dgm:pt modelId="{C9C2C3A5-C35B-4EC2-AD99-F5DBB163A5C5}" type="pres">
      <dgm:prSet presAssocID="{CA6187CC-5798-440D-A297-29C9A75E7743}" presName="bgRect" presStyleLbl="node1" presStyleIdx="3" presStyleCnt="7" custScaleX="135913" custScaleY="66919"/>
      <dgm:spPr/>
      <dgm:t>
        <a:bodyPr/>
        <a:lstStyle/>
        <a:p>
          <a:endParaRPr lang="es-PE"/>
        </a:p>
      </dgm:t>
    </dgm:pt>
    <dgm:pt modelId="{F6369CA0-7101-40BF-A551-3B24BE805152}" type="pres">
      <dgm:prSet presAssocID="{CA6187CC-5798-440D-A297-29C9A75E7743}" presName="parentNode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BECC6D-DAB0-45A1-B87B-03909BD52F5F}" type="pres">
      <dgm:prSet presAssocID="{CA6187CC-5798-440D-A297-29C9A75E7743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C0AB2D-2442-40CE-9E4E-A1A28683456F}" type="pres">
      <dgm:prSet presAssocID="{2C26EA0C-442C-4F76-AC7B-5A00AEFD8E68}" presName="hSp" presStyleCnt="0"/>
      <dgm:spPr/>
    </dgm:pt>
    <dgm:pt modelId="{CFD73463-6E8F-4245-AC3D-83CA0AF13163}" type="pres">
      <dgm:prSet presAssocID="{2C26EA0C-442C-4F76-AC7B-5A00AEFD8E68}" presName="vProcSp" presStyleCnt="0"/>
      <dgm:spPr/>
    </dgm:pt>
    <dgm:pt modelId="{CE24B6B2-8066-4020-AE4A-712134F23002}" type="pres">
      <dgm:prSet presAssocID="{2C26EA0C-442C-4F76-AC7B-5A00AEFD8E68}" presName="vSp1" presStyleCnt="0"/>
      <dgm:spPr/>
    </dgm:pt>
    <dgm:pt modelId="{64CCEE1F-D158-4AF9-9EC5-E9F7DEABD141}" type="pres">
      <dgm:prSet presAssocID="{2C26EA0C-442C-4F76-AC7B-5A00AEFD8E68}" presName="simulatedConn" presStyleLbl="solidFgAcc1" presStyleIdx="3" presStyleCnt="6" custLinFactY="-213445" custLinFactNeighborY="-300000"/>
      <dgm:spPr/>
    </dgm:pt>
    <dgm:pt modelId="{E6C1ADCD-38A1-46FD-8F93-16C45B7309E6}" type="pres">
      <dgm:prSet presAssocID="{2C26EA0C-442C-4F76-AC7B-5A00AEFD8E68}" presName="vSp2" presStyleCnt="0"/>
      <dgm:spPr/>
    </dgm:pt>
    <dgm:pt modelId="{FAB61F23-D656-435B-98B2-6B89DCC5EED5}" type="pres">
      <dgm:prSet presAssocID="{2C26EA0C-442C-4F76-AC7B-5A00AEFD8E68}" presName="sibTrans" presStyleCnt="0"/>
      <dgm:spPr/>
    </dgm:pt>
    <dgm:pt modelId="{72B38E29-9031-495D-845B-4E171479B1B0}" type="pres">
      <dgm:prSet presAssocID="{C846CE10-612E-415A-9802-E1ABEDAEA7E6}" presName="compositeNode" presStyleCnt="0">
        <dgm:presLayoutVars>
          <dgm:bulletEnabled val="1"/>
        </dgm:presLayoutVars>
      </dgm:prSet>
      <dgm:spPr/>
    </dgm:pt>
    <dgm:pt modelId="{FD8D953B-5EFD-47E2-919F-D8C0C5A7B107}" type="pres">
      <dgm:prSet presAssocID="{C846CE10-612E-415A-9802-E1ABEDAEA7E6}" presName="bgRect" presStyleLbl="node1" presStyleIdx="4" presStyleCnt="7" custScaleY="66919"/>
      <dgm:spPr/>
      <dgm:t>
        <a:bodyPr/>
        <a:lstStyle/>
        <a:p>
          <a:endParaRPr lang="es-PE"/>
        </a:p>
      </dgm:t>
    </dgm:pt>
    <dgm:pt modelId="{3B97B52B-F7A6-48C6-B552-9BF1230551E3}" type="pres">
      <dgm:prSet presAssocID="{C846CE10-612E-415A-9802-E1ABEDAEA7E6}" presName="parentNode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23EB334-1B87-42C3-9350-0DDA7EA129E6}" type="pres">
      <dgm:prSet presAssocID="{C846CE10-612E-415A-9802-E1ABEDAEA7E6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6864CB-8BF9-4233-848F-1FA6251E2C67}" type="pres">
      <dgm:prSet presAssocID="{09339348-F01D-456B-B955-D835DBD9916D}" presName="hSp" presStyleCnt="0"/>
      <dgm:spPr/>
    </dgm:pt>
    <dgm:pt modelId="{0CCDB21E-6C4B-4E23-B20D-5AA862A013CF}" type="pres">
      <dgm:prSet presAssocID="{09339348-F01D-456B-B955-D835DBD9916D}" presName="vProcSp" presStyleCnt="0"/>
      <dgm:spPr/>
    </dgm:pt>
    <dgm:pt modelId="{DC395ECD-E546-4A3B-AF3E-784F592E1C1E}" type="pres">
      <dgm:prSet presAssocID="{09339348-F01D-456B-B955-D835DBD9916D}" presName="vSp1" presStyleCnt="0"/>
      <dgm:spPr/>
    </dgm:pt>
    <dgm:pt modelId="{FEE2291E-C13C-4008-BB42-5B25FD42277A}" type="pres">
      <dgm:prSet presAssocID="{09339348-F01D-456B-B955-D835DBD9916D}" presName="simulatedConn" presStyleLbl="solidFgAcc1" presStyleIdx="4" presStyleCnt="6" custLinFactY="-213445" custLinFactNeighborY="-300000"/>
      <dgm:spPr/>
    </dgm:pt>
    <dgm:pt modelId="{86073C5A-03E5-49B5-BA08-5CB7A4D11E16}" type="pres">
      <dgm:prSet presAssocID="{09339348-F01D-456B-B955-D835DBD9916D}" presName="vSp2" presStyleCnt="0"/>
      <dgm:spPr/>
    </dgm:pt>
    <dgm:pt modelId="{5A8CF94C-A86F-4D93-B103-6EFA5D5C6E28}" type="pres">
      <dgm:prSet presAssocID="{09339348-F01D-456B-B955-D835DBD9916D}" presName="sibTrans" presStyleCnt="0"/>
      <dgm:spPr/>
    </dgm:pt>
    <dgm:pt modelId="{5F2CE528-B24C-4A7B-93B5-62C7C5E4E4EE}" type="pres">
      <dgm:prSet presAssocID="{1E1275CC-9FBD-4795-A4B0-E2D30D896472}" presName="compositeNode" presStyleCnt="0">
        <dgm:presLayoutVars>
          <dgm:bulletEnabled val="1"/>
        </dgm:presLayoutVars>
      </dgm:prSet>
      <dgm:spPr/>
    </dgm:pt>
    <dgm:pt modelId="{D8EFFCAB-DC95-4355-A946-F1608F1C7824}" type="pres">
      <dgm:prSet presAssocID="{1E1275CC-9FBD-4795-A4B0-E2D30D896472}" presName="bgRect" presStyleLbl="node1" presStyleIdx="5" presStyleCnt="7" custScaleY="66919"/>
      <dgm:spPr/>
      <dgm:t>
        <a:bodyPr/>
        <a:lstStyle/>
        <a:p>
          <a:endParaRPr lang="es-PE"/>
        </a:p>
      </dgm:t>
    </dgm:pt>
    <dgm:pt modelId="{A8834201-C079-4B6D-9244-0425EAFCEFF8}" type="pres">
      <dgm:prSet presAssocID="{1E1275CC-9FBD-4795-A4B0-E2D30D896472}" presName="parentNode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199894D-DD32-48C7-B5AC-67F32294336A}" type="pres">
      <dgm:prSet presAssocID="{1E1275CC-9FBD-4795-A4B0-E2D30D896472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9B93B5-C130-44DC-B30F-C80EF501AA66}" type="pres">
      <dgm:prSet presAssocID="{D36842D1-E7A5-4311-8B73-08AB60BA1351}" presName="hSp" presStyleCnt="0"/>
      <dgm:spPr/>
    </dgm:pt>
    <dgm:pt modelId="{0925BC2E-F4CC-46F3-A464-8E7D4413E7C0}" type="pres">
      <dgm:prSet presAssocID="{D36842D1-E7A5-4311-8B73-08AB60BA1351}" presName="vProcSp" presStyleCnt="0"/>
      <dgm:spPr/>
    </dgm:pt>
    <dgm:pt modelId="{2567ACA9-C49E-43AC-A9A9-3DB2A89472B6}" type="pres">
      <dgm:prSet presAssocID="{D36842D1-E7A5-4311-8B73-08AB60BA1351}" presName="vSp1" presStyleCnt="0"/>
      <dgm:spPr/>
    </dgm:pt>
    <dgm:pt modelId="{02694D81-8BEA-468A-AA02-573F7171CA90}" type="pres">
      <dgm:prSet presAssocID="{D36842D1-E7A5-4311-8B73-08AB60BA1351}" presName="simulatedConn" presStyleLbl="solidFgAcc1" presStyleIdx="5" presStyleCnt="6" custLinFactY="-213445" custLinFactNeighborY="-300000"/>
      <dgm:spPr/>
    </dgm:pt>
    <dgm:pt modelId="{DD2ACCFF-6A13-4E69-BE90-33921CDAA6FC}" type="pres">
      <dgm:prSet presAssocID="{D36842D1-E7A5-4311-8B73-08AB60BA1351}" presName="vSp2" presStyleCnt="0"/>
      <dgm:spPr/>
    </dgm:pt>
    <dgm:pt modelId="{F064F80B-621E-4B24-8F0F-355EAA04FFD5}" type="pres">
      <dgm:prSet presAssocID="{D36842D1-E7A5-4311-8B73-08AB60BA1351}" presName="sibTrans" presStyleCnt="0"/>
      <dgm:spPr/>
    </dgm:pt>
    <dgm:pt modelId="{397117A9-ADA0-4536-ACC0-B17B38F4A8CC}" type="pres">
      <dgm:prSet presAssocID="{34FC5770-AFE0-4B38-A29C-172859BF0A6A}" presName="compositeNode" presStyleCnt="0">
        <dgm:presLayoutVars>
          <dgm:bulletEnabled val="1"/>
        </dgm:presLayoutVars>
      </dgm:prSet>
      <dgm:spPr/>
    </dgm:pt>
    <dgm:pt modelId="{656B348F-98A1-47E2-8D45-B97E08BCB7F2}" type="pres">
      <dgm:prSet presAssocID="{34FC5770-AFE0-4B38-A29C-172859BF0A6A}" presName="bgRect" presStyleLbl="node1" presStyleIdx="6" presStyleCnt="7" custScaleX="130270" custScaleY="66919"/>
      <dgm:spPr/>
      <dgm:t>
        <a:bodyPr/>
        <a:lstStyle/>
        <a:p>
          <a:endParaRPr lang="es-PE"/>
        </a:p>
      </dgm:t>
    </dgm:pt>
    <dgm:pt modelId="{3CCFDE04-49E9-42BE-8805-76C05D117CD7}" type="pres">
      <dgm:prSet presAssocID="{34FC5770-AFE0-4B38-A29C-172859BF0A6A}" presName="parentNode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392D03A-A074-476E-9F3C-0E810B98C0E4}" type="pres">
      <dgm:prSet presAssocID="{34FC5770-AFE0-4B38-A29C-172859BF0A6A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8DC8A59-F7A6-4938-A7A7-36B36F469633}" type="presOf" srcId="{5B9791E0-6000-4D4D-B46C-358164715AF7}" destId="{31BECC6D-DAB0-45A1-B87B-03909BD52F5F}" srcOrd="0" destOrd="0" presId="urn:microsoft.com/office/officeart/2005/8/layout/hProcess7"/>
    <dgm:cxn modelId="{0995AF6C-16A9-4031-8E47-7452675DB6E7}" type="presOf" srcId="{B7BFC411-0494-43FA-92A1-018A744F6F06}" destId="{0392D03A-A074-476E-9F3C-0E810B98C0E4}" srcOrd="0" destOrd="1" presId="urn:microsoft.com/office/officeart/2005/8/layout/hProcess7"/>
    <dgm:cxn modelId="{F16C0A69-201C-463B-B5B8-D3D28C5B6D7B}" srcId="{EA657C63-5CEE-4B92-AA82-790BE8C76AA8}" destId="{34FC5770-AFE0-4B38-A29C-172859BF0A6A}" srcOrd="6" destOrd="0" parTransId="{B67D655D-0760-41AF-8C08-09C9E154D27A}" sibTransId="{B7BA5FD7-39E0-46D8-8E5F-DC7EC424E7B2}"/>
    <dgm:cxn modelId="{1AED3820-B831-4079-8A7E-4FE14C25FC0A}" srcId="{EA657C63-5CEE-4B92-AA82-790BE8C76AA8}" destId="{9D6D7F08-28F3-4EAC-BFF0-A87D7DE22F34}" srcOrd="0" destOrd="0" parTransId="{8283EA85-34A1-4CDC-B254-8134F705FEAA}" sibTransId="{DABA61B9-CFF1-478A-8325-FA0DD76F530D}"/>
    <dgm:cxn modelId="{FE85218A-08EA-426A-91C5-6D593094F251}" type="presOf" srcId="{34FC5770-AFE0-4B38-A29C-172859BF0A6A}" destId="{3CCFDE04-49E9-42BE-8805-76C05D117CD7}" srcOrd="1" destOrd="0" presId="urn:microsoft.com/office/officeart/2005/8/layout/hProcess7"/>
    <dgm:cxn modelId="{1C4AB17D-0AEA-43BB-A187-95066E5727F0}" srcId="{34FC5770-AFE0-4B38-A29C-172859BF0A6A}" destId="{60C01D59-29B6-4B93-8E50-D619CFA2ED4E}" srcOrd="0" destOrd="0" parTransId="{32788978-AA2D-4FDF-9F7C-43DD91F42523}" sibTransId="{6D634609-2FB6-49A7-8224-B52417B58207}"/>
    <dgm:cxn modelId="{47F074AC-D2BA-4DAB-9E4D-4BA1BD6EF6CD}" type="presOf" srcId="{C846CE10-612E-415A-9802-E1ABEDAEA7E6}" destId="{3B97B52B-F7A6-48C6-B552-9BF1230551E3}" srcOrd="1" destOrd="0" presId="urn:microsoft.com/office/officeart/2005/8/layout/hProcess7"/>
    <dgm:cxn modelId="{19E593F7-262C-4CB7-ABE3-7CDFFF52F45C}" type="presOf" srcId="{C846CE10-612E-415A-9802-E1ABEDAEA7E6}" destId="{FD8D953B-5EFD-47E2-919F-D8C0C5A7B107}" srcOrd="0" destOrd="0" presId="urn:microsoft.com/office/officeart/2005/8/layout/hProcess7"/>
    <dgm:cxn modelId="{2A20F94B-5837-4791-B70B-683A7A83A55B}" type="presOf" srcId="{EA657C63-5CEE-4B92-AA82-790BE8C76AA8}" destId="{57EC9B16-8FE9-4E29-90E9-921D3F05574F}" srcOrd="0" destOrd="0" presId="urn:microsoft.com/office/officeart/2005/8/layout/hProcess7"/>
    <dgm:cxn modelId="{DB89FE34-89EC-408C-A148-6BECDED34CD1}" srcId="{1E1275CC-9FBD-4795-A4B0-E2D30D896472}" destId="{4C12E503-F6DA-477C-91A2-41E7D938BF41}" srcOrd="0" destOrd="0" parTransId="{BE7BD5E8-F522-4F7E-92D8-4688F9151D6D}" sibTransId="{3F8AD3B3-A6EB-4F5A-95B4-EA93ECDA439C}"/>
    <dgm:cxn modelId="{BB784CF6-7E9F-450A-A9EA-FE047B050707}" srcId="{9D6D7F08-28F3-4EAC-BFF0-A87D7DE22F34}" destId="{533C714D-21D6-4B15-B717-D7578BCEF294}" srcOrd="0" destOrd="0" parTransId="{D5756B24-3862-4E31-9592-19B535774DFE}" sibTransId="{14ED8E16-1940-4169-A471-8352D9F6863B}"/>
    <dgm:cxn modelId="{CB05FBED-8775-4B21-8507-AFF95E1ED83C}" srcId="{EA657C63-5CEE-4B92-AA82-790BE8C76AA8}" destId="{C846CE10-612E-415A-9802-E1ABEDAEA7E6}" srcOrd="4" destOrd="0" parTransId="{656D0589-7339-40FE-B205-2844F6453336}" sibTransId="{09339348-F01D-456B-B955-D835DBD9916D}"/>
    <dgm:cxn modelId="{7818A26B-A972-4611-938D-A33E020E3CEA}" srcId="{EA657C63-5CEE-4B92-AA82-790BE8C76AA8}" destId="{593D5990-EB9E-4622-81DE-7EC220E4EDD6}" srcOrd="2" destOrd="0" parTransId="{5EBEA2DF-F828-42A3-B6BC-E2353A22BE28}" sibTransId="{D735A76B-3117-460F-BF38-98B5B1B34760}"/>
    <dgm:cxn modelId="{C2016E56-012A-485D-8D31-FB14E93A9E4F}" type="presOf" srcId="{4C12E503-F6DA-477C-91A2-41E7D938BF41}" destId="{0199894D-DD32-48C7-B5AC-67F32294336A}" srcOrd="0" destOrd="0" presId="urn:microsoft.com/office/officeart/2005/8/layout/hProcess7"/>
    <dgm:cxn modelId="{34ABC19A-7F11-44F4-9614-3DEF8508B12F}" type="presOf" srcId="{7E5C24E6-E0D8-48A6-B801-B6986E04CEC7}" destId="{90CA65E3-2A19-4D3E-AD68-26845E05A2D3}" srcOrd="0" destOrd="0" presId="urn:microsoft.com/office/officeart/2005/8/layout/hProcess7"/>
    <dgm:cxn modelId="{05A378CB-4665-4F9B-B25E-37B18BED6759}" srcId="{CA6187CC-5798-440D-A297-29C9A75E7743}" destId="{5B9791E0-6000-4D4D-B46C-358164715AF7}" srcOrd="0" destOrd="0" parTransId="{C90B7024-469E-4A5B-A93D-2F0458CBCE5E}" sibTransId="{4FD0836D-FEE6-4F83-A9B9-C9B2C6311E0B}"/>
    <dgm:cxn modelId="{8DD9C6F5-0E2D-46DD-8E87-0FB81F6195F5}" type="presOf" srcId="{9D6D7F08-28F3-4EAC-BFF0-A87D7DE22F34}" destId="{10F34C04-5553-4074-8947-06F944751873}" srcOrd="0" destOrd="0" presId="urn:microsoft.com/office/officeart/2005/8/layout/hProcess7"/>
    <dgm:cxn modelId="{DD798281-B9DE-444B-A805-40298BCF9488}" type="presOf" srcId="{1E1275CC-9FBD-4795-A4B0-E2D30D896472}" destId="{A8834201-C079-4B6D-9244-0425EAFCEFF8}" srcOrd="1" destOrd="0" presId="urn:microsoft.com/office/officeart/2005/8/layout/hProcess7"/>
    <dgm:cxn modelId="{5A587B27-9739-433A-B812-D6DD868C019D}" srcId="{EA657C63-5CEE-4B92-AA82-790BE8C76AA8}" destId="{1E1275CC-9FBD-4795-A4B0-E2D30D896472}" srcOrd="5" destOrd="0" parTransId="{713D71A7-B976-4DB9-A99F-2B75AD338799}" sibTransId="{D36842D1-E7A5-4311-8B73-08AB60BA1351}"/>
    <dgm:cxn modelId="{DCA865D1-015B-41D9-B620-7150FFF1FE97}" type="presOf" srcId="{1E1275CC-9FBD-4795-A4B0-E2D30D896472}" destId="{D8EFFCAB-DC95-4355-A946-F1608F1C7824}" srcOrd="0" destOrd="0" presId="urn:microsoft.com/office/officeart/2005/8/layout/hProcess7"/>
    <dgm:cxn modelId="{E6D1E2E6-D01A-4447-BDE5-28236FA56C5A}" type="presOf" srcId="{9D6D7F08-28F3-4EAC-BFF0-A87D7DE22F34}" destId="{64CBCB2D-EF97-4EBF-BDB0-D60D492CFEE8}" srcOrd="1" destOrd="0" presId="urn:microsoft.com/office/officeart/2005/8/layout/hProcess7"/>
    <dgm:cxn modelId="{EA53557E-A1BF-4B8A-B2BE-610CD741C29B}" type="presOf" srcId="{E2B347FD-DF02-4000-A363-8AF872A290D1}" destId="{B23EB334-1B87-42C3-9350-0DDA7EA129E6}" srcOrd="0" destOrd="0" presId="urn:microsoft.com/office/officeart/2005/8/layout/hProcess7"/>
    <dgm:cxn modelId="{0E3972AE-C1C7-4048-A0DA-ECE6A8553A37}" type="presOf" srcId="{60C01D59-29B6-4B93-8E50-D619CFA2ED4E}" destId="{0392D03A-A074-476E-9F3C-0E810B98C0E4}" srcOrd="0" destOrd="0" presId="urn:microsoft.com/office/officeart/2005/8/layout/hProcess7"/>
    <dgm:cxn modelId="{15AB31C9-3A01-4663-85F4-66E0F95C7C9C}" type="presOf" srcId="{CA6187CC-5798-440D-A297-29C9A75E7743}" destId="{C9C2C3A5-C35B-4EC2-AD99-F5DBB163A5C5}" srcOrd="0" destOrd="0" presId="urn:microsoft.com/office/officeart/2005/8/layout/hProcess7"/>
    <dgm:cxn modelId="{8545A169-AC55-4259-B002-4B846A63ECF6}" srcId="{34FC5770-AFE0-4B38-A29C-172859BF0A6A}" destId="{B7BFC411-0494-43FA-92A1-018A744F6F06}" srcOrd="1" destOrd="0" parTransId="{EEA7BCD3-A063-4C6C-8686-A7B75A452ED8}" sibTransId="{99AA38F8-15DB-4FB5-A9A2-CC0A4F5FC69D}"/>
    <dgm:cxn modelId="{F582B408-F9FC-41D5-A005-03878E508B5B}" srcId="{EA657C63-5CEE-4B92-AA82-790BE8C76AA8}" destId="{560D712A-F3A1-4902-AFFA-B0F3FD434914}" srcOrd="1" destOrd="0" parTransId="{35CFEA1C-4A85-4AEC-A365-C3A0618FDD03}" sibTransId="{0721E8BA-CB7A-4BE5-80E9-8FE76181678C}"/>
    <dgm:cxn modelId="{946B1755-147F-4EF0-9043-F79E2077EA30}" type="presOf" srcId="{533C714D-21D6-4B15-B717-D7578BCEF294}" destId="{A414D3DF-4063-4823-9EB6-B057C6F63B2C}" srcOrd="0" destOrd="0" presId="urn:microsoft.com/office/officeart/2005/8/layout/hProcess7"/>
    <dgm:cxn modelId="{A0816D69-D315-41DE-81EF-24BE310B4B3E}" srcId="{C846CE10-612E-415A-9802-E1ABEDAEA7E6}" destId="{E2B347FD-DF02-4000-A363-8AF872A290D1}" srcOrd="0" destOrd="0" parTransId="{BDC0A737-3589-4FAF-B5AA-3C26D74A78F7}" sibTransId="{106D7958-1A3A-4D94-A153-99A4C461CDA4}"/>
    <dgm:cxn modelId="{E54A89E9-FCFE-432A-A346-655DED4AE4D2}" type="presOf" srcId="{CA6187CC-5798-440D-A297-29C9A75E7743}" destId="{F6369CA0-7101-40BF-A551-3B24BE805152}" srcOrd="1" destOrd="0" presId="urn:microsoft.com/office/officeart/2005/8/layout/hProcess7"/>
    <dgm:cxn modelId="{E8A1EA74-D419-42E8-98E8-27ACA520BF00}" type="presOf" srcId="{560D712A-F3A1-4902-AFFA-B0F3FD434914}" destId="{ED140C29-1620-414D-B73A-7497C0C71A9B}" srcOrd="1" destOrd="0" presId="urn:microsoft.com/office/officeart/2005/8/layout/hProcess7"/>
    <dgm:cxn modelId="{5C76F301-3F7A-46FA-986A-527AE9A3BE31}" type="presOf" srcId="{593D5990-EB9E-4622-81DE-7EC220E4EDD6}" destId="{2EDEE81E-5F6C-4186-A3A8-F5D067ABFFC4}" srcOrd="0" destOrd="0" presId="urn:microsoft.com/office/officeart/2005/8/layout/hProcess7"/>
    <dgm:cxn modelId="{BAE4F10F-FD5A-47D3-B484-342393177E04}" type="presOf" srcId="{593D5990-EB9E-4622-81DE-7EC220E4EDD6}" destId="{F20AFA9E-A5FE-453E-AB59-049DBE8D77EA}" srcOrd="1" destOrd="0" presId="urn:microsoft.com/office/officeart/2005/8/layout/hProcess7"/>
    <dgm:cxn modelId="{7D3DD7C9-B74E-459D-BE7B-2812A917C632}" type="presOf" srcId="{560D712A-F3A1-4902-AFFA-B0F3FD434914}" destId="{7317F3EA-963C-4CF0-BCFA-C41B5A48709B}" srcOrd="0" destOrd="0" presId="urn:microsoft.com/office/officeart/2005/8/layout/hProcess7"/>
    <dgm:cxn modelId="{275AFD4B-457A-47E3-B95A-BFE6C06DD02C}" srcId="{560D712A-F3A1-4902-AFFA-B0F3FD434914}" destId="{C7407B23-0E36-4914-B98D-E16C4261E29D}" srcOrd="0" destOrd="0" parTransId="{9D0B08C4-6A0A-4270-85CD-2735AEA73CB2}" sibTransId="{8B2B349B-2CA1-4564-AB3C-98C10EF082A4}"/>
    <dgm:cxn modelId="{949294B2-15E7-47C4-912A-DDCA8C48BA0B}" type="presOf" srcId="{34FC5770-AFE0-4B38-A29C-172859BF0A6A}" destId="{656B348F-98A1-47E2-8D45-B97E08BCB7F2}" srcOrd="0" destOrd="0" presId="urn:microsoft.com/office/officeart/2005/8/layout/hProcess7"/>
    <dgm:cxn modelId="{A9AD36D5-DA33-4B3F-A4E4-47BB3FC6A48A}" srcId="{EA657C63-5CEE-4B92-AA82-790BE8C76AA8}" destId="{CA6187CC-5798-440D-A297-29C9A75E7743}" srcOrd="3" destOrd="0" parTransId="{DD6121A9-C882-4E0E-9DBC-F5C6E4FFC9F5}" sibTransId="{2C26EA0C-442C-4F76-AC7B-5A00AEFD8E68}"/>
    <dgm:cxn modelId="{436EE71B-22F9-4AA4-9BF8-040F17DA4558}" srcId="{593D5990-EB9E-4622-81DE-7EC220E4EDD6}" destId="{7E5C24E6-E0D8-48A6-B801-B6986E04CEC7}" srcOrd="0" destOrd="0" parTransId="{73977FB0-FF30-4D63-8843-6F2C60A79889}" sibTransId="{9052CE86-0B0B-4CE6-9FAB-C75A4B9F52F0}"/>
    <dgm:cxn modelId="{8DBD751A-695E-47CB-8FF3-B8FC8BF55659}" type="presOf" srcId="{C7407B23-0E36-4914-B98D-E16C4261E29D}" destId="{BB1D5D07-F39A-4BE3-8967-3A41A318DCA6}" srcOrd="0" destOrd="0" presId="urn:microsoft.com/office/officeart/2005/8/layout/hProcess7"/>
    <dgm:cxn modelId="{14B9E967-5837-487D-9DB9-412D279D8E3D}" type="presParOf" srcId="{57EC9B16-8FE9-4E29-90E9-921D3F05574F}" destId="{442FE28F-923B-4877-9ABB-CAFF510C0B1C}" srcOrd="0" destOrd="0" presId="urn:microsoft.com/office/officeart/2005/8/layout/hProcess7"/>
    <dgm:cxn modelId="{884E0989-5D39-4110-A590-05453091E4B6}" type="presParOf" srcId="{442FE28F-923B-4877-9ABB-CAFF510C0B1C}" destId="{10F34C04-5553-4074-8947-06F944751873}" srcOrd="0" destOrd="0" presId="urn:microsoft.com/office/officeart/2005/8/layout/hProcess7"/>
    <dgm:cxn modelId="{C4060BD2-6787-4B67-9E60-39BEB164AA70}" type="presParOf" srcId="{442FE28F-923B-4877-9ABB-CAFF510C0B1C}" destId="{64CBCB2D-EF97-4EBF-BDB0-D60D492CFEE8}" srcOrd="1" destOrd="0" presId="urn:microsoft.com/office/officeart/2005/8/layout/hProcess7"/>
    <dgm:cxn modelId="{328E7B91-FC6D-429C-B1F6-F65778F799D3}" type="presParOf" srcId="{442FE28F-923B-4877-9ABB-CAFF510C0B1C}" destId="{A414D3DF-4063-4823-9EB6-B057C6F63B2C}" srcOrd="2" destOrd="0" presId="urn:microsoft.com/office/officeart/2005/8/layout/hProcess7"/>
    <dgm:cxn modelId="{9CB2FC8D-F93E-4013-8899-E70A6D8FD7CE}" type="presParOf" srcId="{57EC9B16-8FE9-4E29-90E9-921D3F05574F}" destId="{64A46FB9-B00E-42DE-94B8-98AC2FC460DE}" srcOrd="1" destOrd="0" presId="urn:microsoft.com/office/officeart/2005/8/layout/hProcess7"/>
    <dgm:cxn modelId="{1487D92C-448F-4354-8BED-F37394F93D09}" type="presParOf" srcId="{57EC9B16-8FE9-4E29-90E9-921D3F05574F}" destId="{C2921A59-66C2-4225-82B2-278AF6C3CDEA}" srcOrd="2" destOrd="0" presId="urn:microsoft.com/office/officeart/2005/8/layout/hProcess7"/>
    <dgm:cxn modelId="{8A7656CB-64F2-443E-A591-6EC37AA58AF8}" type="presParOf" srcId="{C2921A59-66C2-4225-82B2-278AF6C3CDEA}" destId="{7330E895-A594-426A-B776-CBE3D58F0711}" srcOrd="0" destOrd="0" presId="urn:microsoft.com/office/officeart/2005/8/layout/hProcess7"/>
    <dgm:cxn modelId="{02373C5F-54A4-4C98-B8E0-BA03042F8415}" type="presParOf" srcId="{C2921A59-66C2-4225-82B2-278AF6C3CDEA}" destId="{BB70BF7E-7A34-4A42-9932-02549854BAFE}" srcOrd="1" destOrd="0" presId="urn:microsoft.com/office/officeart/2005/8/layout/hProcess7"/>
    <dgm:cxn modelId="{9772B655-31E1-4B2C-BA90-832B0EECD6D3}" type="presParOf" srcId="{C2921A59-66C2-4225-82B2-278AF6C3CDEA}" destId="{BAF522D1-BE02-48CB-A097-ED2269899B0C}" srcOrd="2" destOrd="0" presId="urn:microsoft.com/office/officeart/2005/8/layout/hProcess7"/>
    <dgm:cxn modelId="{4F7B81B2-B25F-4BAF-B6DF-418E742F67B8}" type="presParOf" srcId="{57EC9B16-8FE9-4E29-90E9-921D3F05574F}" destId="{5ECAF48B-6301-4BC1-B782-CBDBD9337D26}" srcOrd="3" destOrd="0" presId="urn:microsoft.com/office/officeart/2005/8/layout/hProcess7"/>
    <dgm:cxn modelId="{F532E2D9-74CB-4BEE-98B3-B3B5ACD78F8A}" type="presParOf" srcId="{57EC9B16-8FE9-4E29-90E9-921D3F05574F}" destId="{C8256E45-13F7-4204-9E16-8711A103B32D}" srcOrd="4" destOrd="0" presId="urn:microsoft.com/office/officeart/2005/8/layout/hProcess7"/>
    <dgm:cxn modelId="{DCA76589-BB59-4C9E-997A-166530F67E39}" type="presParOf" srcId="{C8256E45-13F7-4204-9E16-8711A103B32D}" destId="{7317F3EA-963C-4CF0-BCFA-C41B5A48709B}" srcOrd="0" destOrd="0" presId="urn:microsoft.com/office/officeart/2005/8/layout/hProcess7"/>
    <dgm:cxn modelId="{C7C41823-2FBD-4268-B05E-14939B3DC22D}" type="presParOf" srcId="{C8256E45-13F7-4204-9E16-8711A103B32D}" destId="{ED140C29-1620-414D-B73A-7497C0C71A9B}" srcOrd="1" destOrd="0" presId="urn:microsoft.com/office/officeart/2005/8/layout/hProcess7"/>
    <dgm:cxn modelId="{F5EB796D-0FBB-4BDB-8AE1-C9DDDC398BAC}" type="presParOf" srcId="{C8256E45-13F7-4204-9E16-8711A103B32D}" destId="{BB1D5D07-F39A-4BE3-8967-3A41A318DCA6}" srcOrd="2" destOrd="0" presId="urn:microsoft.com/office/officeart/2005/8/layout/hProcess7"/>
    <dgm:cxn modelId="{BEC46C88-DD10-4DFB-AE0F-71AFE7096ACE}" type="presParOf" srcId="{57EC9B16-8FE9-4E29-90E9-921D3F05574F}" destId="{E4D3224A-C2F5-45B8-BA07-482AC4B0F168}" srcOrd="5" destOrd="0" presId="urn:microsoft.com/office/officeart/2005/8/layout/hProcess7"/>
    <dgm:cxn modelId="{2AD08B2E-0A0C-4036-876B-69E2D2C048ED}" type="presParOf" srcId="{57EC9B16-8FE9-4E29-90E9-921D3F05574F}" destId="{6E3374BC-CB90-41D7-BB57-D6EBF498D06C}" srcOrd="6" destOrd="0" presId="urn:microsoft.com/office/officeart/2005/8/layout/hProcess7"/>
    <dgm:cxn modelId="{D41B43E9-6D73-4561-A435-B7DF20FDBC56}" type="presParOf" srcId="{6E3374BC-CB90-41D7-BB57-D6EBF498D06C}" destId="{0453D1F2-F4FE-4A3A-9962-56E7136677C7}" srcOrd="0" destOrd="0" presId="urn:microsoft.com/office/officeart/2005/8/layout/hProcess7"/>
    <dgm:cxn modelId="{C5FC9398-2602-4FAA-B1CA-0C3170D94BB1}" type="presParOf" srcId="{6E3374BC-CB90-41D7-BB57-D6EBF498D06C}" destId="{033A89E8-C34C-4ED0-BFA2-2DA3D570B86C}" srcOrd="1" destOrd="0" presId="urn:microsoft.com/office/officeart/2005/8/layout/hProcess7"/>
    <dgm:cxn modelId="{46CA2060-27EF-4EB4-B446-C624179D6429}" type="presParOf" srcId="{6E3374BC-CB90-41D7-BB57-D6EBF498D06C}" destId="{92C847DE-49A4-4EF6-87CB-7051B00A01FD}" srcOrd="2" destOrd="0" presId="urn:microsoft.com/office/officeart/2005/8/layout/hProcess7"/>
    <dgm:cxn modelId="{CF0E87E5-CE0D-4918-824B-E76205C15B9A}" type="presParOf" srcId="{57EC9B16-8FE9-4E29-90E9-921D3F05574F}" destId="{FC31A260-85B1-4FFF-8243-00E55C0F5DEF}" srcOrd="7" destOrd="0" presId="urn:microsoft.com/office/officeart/2005/8/layout/hProcess7"/>
    <dgm:cxn modelId="{BE412A1A-A36F-4B4C-98EC-ADC0BC93A755}" type="presParOf" srcId="{57EC9B16-8FE9-4E29-90E9-921D3F05574F}" destId="{4876EDC1-88D0-41AC-9EA0-EE9CD1AB3615}" srcOrd="8" destOrd="0" presId="urn:microsoft.com/office/officeart/2005/8/layout/hProcess7"/>
    <dgm:cxn modelId="{C5F036F9-BB2B-426B-A725-3EF88AE27CC0}" type="presParOf" srcId="{4876EDC1-88D0-41AC-9EA0-EE9CD1AB3615}" destId="{2EDEE81E-5F6C-4186-A3A8-F5D067ABFFC4}" srcOrd="0" destOrd="0" presId="urn:microsoft.com/office/officeart/2005/8/layout/hProcess7"/>
    <dgm:cxn modelId="{12FE8019-3D9A-4FC5-962E-E0F9670B765D}" type="presParOf" srcId="{4876EDC1-88D0-41AC-9EA0-EE9CD1AB3615}" destId="{F20AFA9E-A5FE-453E-AB59-049DBE8D77EA}" srcOrd="1" destOrd="0" presId="urn:microsoft.com/office/officeart/2005/8/layout/hProcess7"/>
    <dgm:cxn modelId="{BEBF8DAC-D9C2-49C9-B055-B9AA2F392D0D}" type="presParOf" srcId="{4876EDC1-88D0-41AC-9EA0-EE9CD1AB3615}" destId="{90CA65E3-2A19-4D3E-AD68-26845E05A2D3}" srcOrd="2" destOrd="0" presId="urn:microsoft.com/office/officeart/2005/8/layout/hProcess7"/>
    <dgm:cxn modelId="{C0DBBEEA-F9FC-417E-B8E5-CBF6156C3B0D}" type="presParOf" srcId="{57EC9B16-8FE9-4E29-90E9-921D3F05574F}" destId="{0FCE1603-9918-4E38-B417-1F874FBC238C}" srcOrd="9" destOrd="0" presId="urn:microsoft.com/office/officeart/2005/8/layout/hProcess7"/>
    <dgm:cxn modelId="{ED4146B2-0512-425B-841E-6F7F4A2A36F0}" type="presParOf" srcId="{57EC9B16-8FE9-4E29-90E9-921D3F05574F}" destId="{1495A062-CF7C-4C8C-B4A8-BFF3F2FB752E}" srcOrd="10" destOrd="0" presId="urn:microsoft.com/office/officeart/2005/8/layout/hProcess7"/>
    <dgm:cxn modelId="{6F4C1F56-5E0B-4D64-B8C1-2E6723AE6497}" type="presParOf" srcId="{1495A062-CF7C-4C8C-B4A8-BFF3F2FB752E}" destId="{9F432054-2D72-453E-8C12-E35C17F46D10}" srcOrd="0" destOrd="0" presId="urn:microsoft.com/office/officeart/2005/8/layout/hProcess7"/>
    <dgm:cxn modelId="{45FE7ED5-B723-4FA2-80CA-E6BCA6208362}" type="presParOf" srcId="{1495A062-CF7C-4C8C-B4A8-BFF3F2FB752E}" destId="{39FE6934-E2DF-43E8-876F-1E552C6C5ED6}" srcOrd="1" destOrd="0" presId="urn:microsoft.com/office/officeart/2005/8/layout/hProcess7"/>
    <dgm:cxn modelId="{CACDE809-7850-4C90-955C-2A96D762ACF9}" type="presParOf" srcId="{1495A062-CF7C-4C8C-B4A8-BFF3F2FB752E}" destId="{7B6FF980-434C-49B0-BAD5-A7B95A4A7EBC}" srcOrd="2" destOrd="0" presId="urn:microsoft.com/office/officeart/2005/8/layout/hProcess7"/>
    <dgm:cxn modelId="{BFD58236-AAC9-49FB-BFEE-2BCB1CF70176}" type="presParOf" srcId="{57EC9B16-8FE9-4E29-90E9-921D3F05574F}" destId="{D95260E3-5693-4C2B-B2D0-78262AB68619}" srcOrd="11" destOrd="0" presId="urn:microsoft.com/office/officeart/2005/8/layout/hProcess7"/>
    <dgm:cxn modelId="{31DDE9D9-2062-4E8A-AA4B-BB84AFF63B72}" type="presParOf" srcId="{57EC9B16-8FE9-4E29-90E9-921D3F05574F}" destId="{E6601EDF-1EB9-4648-B9BB-77CFD80975B4}" srcOrd="12" destOrd="0" presId="urn:microsoft.com/office/officeart/2005/8/layout/hProcess7"/>
    <dgm:cxn modelId="{31A15D2C-76E7-4398-9C47-9963EA50A645}" type="presParOf" srcId="{E6601EDF-1EB9-4648-B9BB-77CFD80975B4}" destId="{C9C2C3A5-C35B-4EC2-AD99-F5DBB163A5C5}" srcOrd="0" destOrd="0" presId="urn:microsoft.com/office/officeart/2005/8/layout/hProcess7"/>
    <dgm:cxn modelId="{546288C5-66C7-44D7-8A3B-0511724112EB}" type="presParOf" srcId="{E6601EDF-1EB9-4648-B9BB-77CFD80975B4}" destId="{F6369CA0-7101-40BF-A551-3B24BE805152}" srcOrd="1" destOrd="0" presId="urn:microsoft.com/office/officeart/2005/8/layout/hProcess7"/>
    <dgm:cxn modelId="{1B68FC1A-1810-4D78-9530-233B99145014}" type="presParOf" srcId="{E6601EDF-1EB9-4648-B9BB-77CFD80975B4}" destId="{31BECC6D-DAB0-45A1-B87B-03909BD52F5F}" srcOrd="2" destOrd="0" presId="urn:microsoft.com/office/officeart/2005/8/layout/hProcess7"/>
    <dgm:cxn modelId="{C212F8F5-9684-4073-B48D-10637EDD968E}" type="presParOf" srcId="{57EC9B16-8FE9-4E29-90E9-921D3F05574F}" destId="{B1C0AB2D-2442-40CE-9E4E-A1A28683456F}" srcOrd="13" destOrd="0" presId="urn:microsoft.com/office/officeart/2005/8/layout/hProcess7"/>
    <dgm:cxn modelId="{6420D963-A579-4D3D-A7C1-41D1C7B93369}" type="presParOf" srcId="{57EC9B16-8FE9-4E29-90E9-921D3F05574F}" destId="{CFD73463-6E8F-4245-AC3D-83CA0AF13163}" srcOrd="14" destOrd="0" presId="urn:microsoft.com/office/officeart/2005/8/layout/hProcess7"/>
    <dgm:cxn modelId="{3A20A3CB-82F3-497E-A267-5A41101FE72C}" type="presParOf" srcId="{CFD73463-6E8F-4245-AC3D-83CA0AF13163}" destId="{CE24B6B2-8066-4020-AE4A-712134F23002}" srcOrd="0" destOrd="0" presId="urn:microsoft.com/office/officeart/2005/8/layout/hProcess7"/>
    <dgm:cxn modelId="{744207EF-23A8-4C2F-9E3C-75C298366667}" type="presParOf" srcId="{CFD73463-6E8F-4245-AC3D-83CA0AF13163}" destId="{64CCEE1F-D158-4AF9-9EC5-E9F7DEABD141}" srcOrd="1" destOrd="0" presId="urn:microsoft.com/office/officeart/2005/8/layout/hProcess7"/>
    <dgm:cxn modelId="{D7FB1406-FEEB-4084-87A9-4C8DA9772051}" type="presParOf" srcId="{CFD73463-6E8F-4245-AC3D-83CA0AF13163}" destId="{E6C1ADCD-38A1-46FD-8F93-16C45B7309E6}" srcOrd="2" destOrd="0" presId="urn:microsoft.com/office/officeart/2005/8/layout/hProcess7"/>
    <dgm:cxn modelId="{027BFFFC-927C-4FF1-AD9F-E2AE211D0E57}" type="presParOf" srcId="{57EC9B16-8FE9-4E29-90E9-921D3F05574F}" destId="{FAB61F23-D656-435B-98B2-6B89DCC5EED5}" srcOrd="15" destOrd="0" presId="urn:microsoft.com/office/officeart/2005/8/layout/hProcess7"/>
    <dgm:cxn modelId="{1AAA979D-F858-4F28-93C6-A94B48F78DB1}" type="presParOf" srcId="{57EC9B16-8FE9-4E29-90E9-921D3F05574F}" destId="{72B38E29-9031-495D-845B-4E171479B1B0}" srcOrd="16" destOrd="0" presId="urn:microsoft.com/office/officeart/2005/8/layout/hProcess7"/>
    <dgm:cxn modelId="{9FECB356-F289-4B3F-B482-8B58FAC6EE57}" type="presParOf" srcId="{72B38E29-9031-495D-845B-4E171479B1B0}" destId="{FD8D953B-5EFD-47E2-919F-D8C0C5A7B107}" srcOrd="0" destOrd="0" presId="urn:microsoft.com/office/officeart/2005/8/layout/hProcess7"/>
    <dgm:cxn modelId="{F75A5F16-580D-4611-B735-A40BEFE65B31}" type="presParOf" srcId="{72B38E29-9031-495D-845B-4E171479B1B0}" destId="{3B97B52B-F7A6-48C6-B552-9BF1230551E3}" srcOrd="1" destOrd="0" presId="urn:microsoft.com/office/officeart/2005/8/layout/hProcess7"/>
    <dgm:cxn modelId="{27ACC8A3-B8CF-43B9-A46F-66FD3A1BBBF4}" type="presParOf" srcId="{72B38E29-9031-495D-845B-4E171479B1B0}" destId="{B23EB334-1B87-42C3-9350-0DDA7EA129E6}" srcOrd="2" destOrd="0" presId="urn:microsoft.com/office/officeart/2005/8/layout/hProcess7"/>
    <dgm:cxn modelId="{3A7AB276-E72D-4353-9FD3-04E4477944BF}" type="presParOf" srcId="{57EC9B16-8FE9-4E29-90E9-921D3F05574F}" destId="{316864CB-8BF9-4233-848F-1FA6251E2C67}" srcOrd="17" destOrd="0" presId="urn:microsoft.com/office/officeart/2005/8/layout/hProcess7"/>
    <dgm:cxn modelId="{2FE423BA-38B3-4B45-A434-CE2B48345B65}" type="presParOf" srcId="{57EC9B16-8FE9-4E29-90E9-921D3F05574F}" destId="{0CCDB21E-6C4B-4E23-B20D-5AA862A013CF}" srcOrd="18" destOrd="0" presId="urn:microsoft.com/office/officeart/2005/8/layout/hProcess7"/>
    <dgm:cxn modelId="{EDA4AE43-DC49-4D18-810D-78C92047EF89}" type="presParOf" srcId="{0CCDB21E-6C4B-4E23-B20D-5AA862A013CF}" destId="{DC395ECD-E546-4A3B-AF3E-784F592E1C1E}" srcOrd="0" destOrd="0" presId="urn:microsoft.com/office/officeart/2005/8/layout/hProcess7"/>
    <dgm:cxn modelId="{CB4E5E4E-5551-4A4E-8B61-DD4DD41F1BF8}" type="presParOf" srcId="{0CCDB21E-6C4B-4E23-B20D-5AA862A013CF}" destId="{FEE2291E-C13C-4008-BB42-5B25FD42277A}" srcOrd="1" destOrd="0" presId="urn:microsoft.com/office/officeart/2005/8/layout/hProcess7"/>
    <dgm:cxn modelId="{57EEB6E9-C3BD-4275-BC4F-EEF48DD4090D}" type="presParOf" srcId="{0CCDB21E-6C4B-4E23-B20D-5AA862A013CF}" destId="{86073C5A-03E5-49B5-BA08-5CB7A4D11E16}" srcOrd="2" destOrd="0" presId="urn:microsoft.com/office/officeart/2005/8/layout/hProcess7"/>
    <dgm:cxn modelId="{B692F6F3-AB76-40C6-8672-EF61855E7F80}" type="presParOf" srcId="{57EC9B16-8FE9-4E29-90E9-921D3F05574F}" destId="{5A8CF94C-A86F-4D93-B103-6EFA5D5C6E28}" srcOrd="19" destOrd="0" presId="urn:microsoft.com/office/officeart/2005/8/layout/hProcess7"/>
    <dgm:cxn modelId="{6F0D5E89-A492-4F29-B416-288FB1B787BC}" type="presParOf" srcId="{57EC9B16-8FE9-4E29-90E9-921D3F05574F}" destId="{5F2CE528-B24C-4A7B-93B5-62C7C5E4E4EE}" srcOrd="20" destOrd="0" presId="urn:microsoft.com/office/officeart/2005/8/layout/hProcess7"/>
    <dgm:cxn modelId="{8852BCFF-F03D-46D8-A66A-B0589C47A8A2}" type="presParOf" srcId="{5F2CE528-B24C-4A7B-93B5-62C7C5E4E4EE}" destId="{D8EFFCAB-DC95-4355-A946-F1608F1C7824}" srcOrd="0" destOrd="0" presId="urn:microsoft.com/office/officeart/2005/8/layout/hProcess7"/>
    <dgm:cxn modelId="{92A9F2A0-60C7-4587-8D38-BFDB3912D4A9}" type="presParOf" srcId="{5F2CE528-B24C-4A7B-93B5-62C7C5E4E4EE}" destId="{A8834201-C079-4B6D-9244-0425EAFCEFF8}" srcOrd="1" destOrd="0" presId="urn:microsoft.com/office/officeart/2005/8/layout/hProcess7"/>
    <dgm:cxn modelId="{3337D9DF-52DA-4127-97D2-4C2E42038604}" type="presParOf" srcId="{5F2CE528-B24C-4A7B-93B5-62C7C5E4E4EE}" destId="{0199894D-DD32-48C7-B5AC-67F32294336A}" srcOrd="2" destOrd="0" presId="urn:microsoft.com/office/officeart/2005/8/layout/hProcess7"/>
    <dgm:cxn modelId="{786FEFF5-2413-4C96-BB69-B0451BEB5690}" type="presParOf" srcId="{57EC9B16-8FE9-4E29-90E9-921D3F05574F}" destId="{799B93B5-C130-44DC-B30F-C80EF501AA66}" srcOrd="21" destOrd="0" presId="urn:microsoft.com/office/officeart/2005/8/layout/hProcess7"/>
    <dgm:cxn modelId="{F5D95175-834E-4ADB-A1ED-64931560E5FD}" type="presParOf" srcId="{57EC9B16-8FE9-4E29-90E9-921D3F05574F}" destId="{0925BC2E-F4CC-46F3-A464-8E7D4413E7C0}" srcOrd="22" destOrd="0" presId="urn:microsoft.com/office/officeart/2005/8/layout/hProcess7"/>
    <dgm:cxn modelId="{B2101821-101A-44F6-B7DB-5A1670E7D4B0}" type="presParOf" srcId="{0925BC2E-F4CC-46F3-A464-8E7D4413E7C0}" destId="{2567ACA9-C49E-43AC-A9A9-3DB2A89472B6}" srcOrd="0" destOrd="0" presId="urn:microsoft.com/office/officeart/2005/8/layout/hProcess7"/>
    <dgm:cxn modelId="{B2351D2D-1DAD-48F2-ABEE-2D249B597D8C}" type="presParOf" srcId="{0925BC2E-F4CC-46F3-A464-8E7D4413E7C0}" destId="{02694D81-8BEA-468A-AA02-573F7171CA90}" srcOrd="1" destOrd="0" presId="urn:microsoft.com/office/officeart/2005/8/layout/hProcess7"/>
    <dgm:cxn modelId="{14301AE5-71AD-4734-B924-13B9B56489E3}" type="presParOf" srcId="{0925BC2E-F4CC-46F3-A464-8E7D4413E7C0}" destId="{DD2ACCFF-6A13-4E69-BE90-33921CDAA6FC}" srcOrd="2" destOrd="0" presId="urn:microsoft.com/office/officeart/2005/8/layout/hProcess7"/>
    <dgm:cxn modelId="{78D75C86-775A-492D-B0BB-07D795707732}" type="presParOf" srcId="{57EC9B16-8FE9-4E29-90E9-921D3F05574F}" destId="{F064F80B-621E-4B24-8F0F-355EAA04FFD5}" srcOrd="23" destOrd="0" presId="urn:microsoft.com/office/officeart/2005/8/layout/hProcess7"/>
    <dgm:cxn modelId="{50F044ED-DFC4-4345-9589-E0443C7124D1}" type="presParOf" srcId="{57EC9B16-8FE9-4E29-90E9-921D3F05574F}" destId="{397117A9-ADA0-4536-ACC0-B17B38F4A8CC}" srcOrd="24" destOrd="0" presId="urn:microsoft.com/office/officeart/2005/8/layout/hProcess7"/>
    <dgm:cxn modelId="{45F52392-B80F-4EB2-8A2D-70A20746E348}" type="presParOf" srcId="{397117A9-ADA0-4536-ACC0-B17B38F4A8CC}" destId="{656B348F-98A1-47E2-8D45-B97E08BCB7F2}" srcOrd="0" destOrd="0" presId="urn:microsoft.com/office/officeart/2005/8/layout/hProcess7"/>
    <dgm:cxn modelId="{E9BDE1CA-04B7-40E0-9101-F9384EE28D32}" type="presParOf" srcId="{397117A9-ADA0-4536-ACC0-B17B38F4A8CC}" destId="{3CCFDE04-49E9-42BE-8805-76C05D117CD7}" srcOrd="1" destOrd="0" presId="urn:microsoft.com/office/officeart/2005/8/layout/hProcess7"/>
    <dgm:cxn modelId="{9D137231-EFC3-49E3-A722-A5BA32E865A8}" type="presParOf" srcId="{397117A9-ADA0-4536-ACC0-B17B38F4A8CC}" destId="{0392D03A-A074-476E-9F3C-0E810B98C0E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1BDA7-C46A-49D2-A431-61C1C7BE382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8EBCC4FE-5B7E-4FE3-8D86-7D8C48CEAED6}">
      <dgm:prSet phldrT="[Texto]" custT="1"/>
      <dgm:spPr/>
      <dgm:t>
        <a:bodyPr/>
        <a:lstStyle/>
        <a:p>
          <a:r>
            <a:rPr lang="es-ES" sz="1400" dirty="0" smtClean="0"/>
            <a:t>Se observan diferencias estacionales</a:t>
          </a:r>
          <a:endParaRPr lang="es-AR" sz="1400" dirty="0"/>
        </a:p>
      </dgm:t>
    </dgm:pt>
    <dgm:pt modelId="{75C79E59-E3BC-4CA9-8FEF-CB237EDFC537}" type="parTrans" cxnId="{93DC9E81-1C5E-4E0B-9021-90C8216D827F}">
      <dgm:prSet/>
      <dgm:spPr/>
      <dgm:t>
        <a:bodyPr/>
        <a:lstStyle/>
        <a:p>
          <a:endParaRPr lang="es-AR" sz="2400"/>
        </a:p>
      </dgm:t>
    </dgm:pt>
    <dgm:pt modelId="{A9992639-6184-40BC-B411-B6F35E05464E}" type="sibTrans" cxnId="{93DC9E81-1C5E-4E0B-9021-90C8216D827F}">
      <dgm:prSet/>
      <dgm:spPr/>
      <dgm:t>
        <a:bodyPr/>
        <a:lstStyle/>
        <a:p>
          <a:endParaRPr lang="es-AR" sz="2400"/>
        </a:p>
      </dgm:t>
    </dgm:pt>
    <dgm:pt modelId="{8EDE72F5-EDC5-45F6-8691-514099CCCA3A}">
      <dgm:prSet phldrT="[Texto]" custT="1"/>
      <dgm:spPr/>
      <dgm:t>
        <a:bodyPr/>
        <a:lstStyle/>
        <a:p>
          <a:r>
            <a:rPr lang="es-ES" sz="1400" dirty="0" smtClean="0"/>
            <a:t>Diferencias en </a:t>
          </a:r>
          <a:r>
            <a:rPr lang="es-ES" sz="1400" dirty="0" smtClean="0"/>
            <a:t>volúmenes </a:t>
          </a:r>
          <a:endParaRPr lang="es-AR" sz="1400" dirty="0"/>
        </a:p>
      </dgm:t>
    </dgm:pt>
    <dgm:pt modelId="{10D31B9D-6878-492C-A7BF-06EEC98FCC8A}" type="parTrans" cxnId="{E636236F-3ACE-4676-B0E0-5796DF6F4EEE}">
      <dgm:prSet/>
      <dgm:spPr/>
      <dgm:t>
        <a:bodyPr/>
        <a:lstStyle/>
        <a:p>
          <a:endParaRPr lang="es-AR" sz="2400"/>
        </a:p>
      </dgm:t>
    </dgm:pt>
    <dgm:pt modelId="{239D0392-9047-437A-A5F9-1BD81F821CCD}" type="sibTrans" cxnId="{E636236F-3ACE-4676-B0E0-5796DF6F4EEE}">
      <dgm:prSet/>
      <dgm:spPr/>
      <dgm:t>
        <a:bodyPr/>
        <a:lstStyle/>
        <a:p>
          <a:endParaRPr lang="es-AR" sz="2400"/>
        </a:p>
      </dgm:t>
    </dgm:pt>
    <dgm:pt modelId="{DE0DF7E1-6E0E-4A3E-8B41-7D8BFFA111A3}">
      <dgm:prSet phldrT="[Texto]" custT="1"/>
      <dgm:spPr/>
      <dgm:t>
        <a:bodyPr/>
        <a:lstStyle/>
        <a:p>
          <a:r>
            <a:rPr lang="es-ES" sz="1400" dirty="0" smtClean="0"/>
            <a:t>Diferencias en el valor del producto a comercializar</a:t>
          </a:r>
          <a:endParaRPr lang="es-AR" sz="1400" dirty="0"/>
        </a:p>
      </dgm:t>
    </dgm:pt>
    <dgm:pt modelId="{5C03B45C-D3A4-452A-9CDF-C652E35A18D0}" type="parTrans" cxnId="{1AAE9722-92F1-4C2C-8C50-277B8BA88F9E}">
      <dgm:prSet/>
      <dgm:spPr/>
      <dgm:t>
        <a:bodyPr/>
        <a:lstStyle/>
        <a:p>
          <a:endParaRPr lang="es-AR" sz="2400"/>
        </a:p>
      </dgm:t>
    </dgm:pt>
    <dgm:pt modelId="{3F8DE0A4-287B-477F-A77E-DC5B90556DD0}" type="sibTrans" cxnId="{1AAE9722-92F1-4C2C-8C50-277B8BA88F9E}">
      <dgm:prSet/>
      <dgm:spPr/>
      <dgm:t>
        <a:bodyPr/>
        <a:lstStyle/>
        <a:p>
          <a:endParaRPr lang="es-AR" sz="2400"/>
        </a:p>
      </dgm:t>
    </dgm:pt>
    <dgm:pt modelId="{451CA971-022C-4DCB-8617-A71B71370B7A}" type="pres">
      <dgm:prSet presAssocID="{EE51BDA7-C46A-49D2-A431-61C1C7BE382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A630EEB-3DA2-4B55-8265-A98EC2A6F41F}" type="pres">
      <dgm:prSet presAssocID="{8EBCC4FE-5B7E-4FE3-8D86-7D8C48CEAED6}" presName="parentLin" presStyleCnt="0"/>
      <dgm:spPr/>
    </dgm:pt>
    <dgm:pt modelId="{AB1D7BFE-F4B8-4C28-A6AC-FB260368DA1A}" type="pres">
      <dgm:prSet presAssocID="{8EBCC4FE-5B7E-4FE3-8D86-7D8C48CEAED6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CE594577-E7BE-4934-A822-7BBEF4454E4A}" type="pres">
      <dgm:prSet presAssocID="{8EBCC4FE-5B7E-4FE3-8D86-7D8C48CEAED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765CE32-0085-4836-9C8B-DD5C047DDD8F}" type="pres">
      <dgm:prSet presAssocID="{8EBCC4FE-5B7E-4FE3-8D86-7D8C48CEAED6}" presName="negativeSpace" presStyleCnt="0"/>
      <dgm:spPr/>
    </dgm:pt>
    <dgm:pt modelId="{ACD560A5-C5C3-4742-9ABA-CE4B6E11FD8B}" type="pres">
      <dgm:prSet presAssocID="{8EBCC4FE-5B7E-4FE3-8D86-7D8C48CEAED6}" presName="childText" presStyleLbl="conFgAcc1" presStyleIdx="0" presStyleCnt="3">
        <dgm:presLayoutVars>
          <dgm:bulletEnabled val="1"/>
        </dgm:presLayoutVars>
      </dgm:prSet>
      <dgm:spPr/>
    </dgm:pt>
    <dgm:pt modelId="{2BCADB56-2A0B-4392-B9BA-25F0324C13A5}" type="pres">
      <dgm:prSet presAssocID="{A9992639-6184-40BC-B411-B6F35E05464E}" presName="spaceBetweenRectangles" presStyleCnt="0"/>
      <dgm:spPr/>
    </dgm:pt>
    <dgm:pt modelId="{BC34AE6A-A413-486F-A81F-4B526A362E34}" type="pres">
      <dgm:prSet presAssocID="{8EDE72F5-EDC5-45F6-8691-514099CCCA3A}" presName="parentLin" presStyleCnt="0"/>
      <dgm:spPr/>
    </dgm:pt>
    <dgm:pt modelId="{E9951B22-8B41-40CD-8234-3E2952B19FCE}" type="pres">
      <dgm:prSet presAssocID="{8EDE72F5-EDC5-45F6-8691-514099CCCA3A}" presName="parentLeftMargin" presStyleLbl="node1" presStyleIdx="0" presStyleCnt="3"/>
      <dgm:spPr/>
      <dgm:t>
        <a:bodyPr/>
        <a:lstStyle/>
        <a:p>
          <a:endParaRPr lang="es-AR"/>
        </a:p>
      </dgm:t>
    </dgm:pt>
    <dgm:pt modelId="{00AA74A1-AEB7-4751-89F0-1A0964A58238}" type="pres">
      <dgm:prSet presAssocID="{8EDE72F5-EDC5-45F6-8691-514099CCCA3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739EE9-6B2A-4CBF-A834-E45A97D9E776}" type="pres">
      <dgm:prSet presAssocID="{8EDE72F5-EDC5-45F6-8691-514099CCCA3A}" presName="negativeSpace" presStyleCnt="0"/>
      <dgm:spPr/>
    </dgm:pt>
    <dgm:pt modelId="{D053A679-C5E7-4388-A605-1347CB5A384D}" type="pres">
      <dgm:prSet presAssocID="{8EDE72F5-EDC5-45F6-8691-514099CCCA3A}" presName="childText" presStyleLbl="conFgAcc1" presStyleIdx="1" presStyleCnt="3">
        <dgm:presLayoutVars>
          <dgm:bulletEnabled val="1"/>
        </dgm:presLayoutVars>
      </dgm:prSet>
      <dgm:spPr/>
    </dgm:pt>
    <dgm:pt modelId="{FF42E5F2-6BCE-4313-A924-5B75C4940967}" type="pres">
      <dgm:prSet presAssocID="{239D0392-9047-437A-A5F9-1BD81F821CCD}" presName="spaceBetweenRectangles" presStyleCnt="0"/>
      <dgm:spPr/>
    </dgm:pt>
    <dgm:pt modelId="{A33059DD-2C53-464E-B19D-348D557D596E}" type="pres">
      <dgm:prSet presAssocID="{DE0DF7E1-6E0E-4A3E-8B41-7D8BFFA111A3}" presName="parentLin" presStyleCnt="0"/>
      <dgm:spPr/>
    </dgm:pt>
    <dgm:pt modelId="{F0C39D06-9DE7-4A14-B6E3-501448F7C61B}" type="pres">
      <dgm:prSet presAssocID="{DE0DF7E1-6E0E-4A3E-8B41-7D8BFFA111A3}" presName="parentLeftMargin" presStyleLbl="node1" presStyleIdx="1" presStyleCnt="3"/>
      <dgm:spPr/>
      <dgm:t>
        <a:bodyPr/>
        <a:lstStyle/>
        <a:p>
          <a:endParaRPr lang="es-AR"/>
        </a:p>
      </dgm:t>
    </dgm:pt>
    <dgm:pt modelId="{09EA27D8-964A-4F37-B34D-C627FDAEA5FF}" type="pres">
      <dgm:prSet presAssocID="{DE0DF7E1-6E0E-4A3E-8B41-7D8BFFA111A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EC364D-AECA-476B-A7B8-6A1C0D268BBE}" type="pres">
      <dgm:prSet presAssocID="{DE0DF7E1-6E0E-4A3E-8B41-7D8BFFA111A3}" presName="negativeSpace" presStyleCnt="0"/>
      <dgm:spPr/>
    </dgm:pt>
    <dgm:pt modelId="{C74A1638-9C30-426B-9AF0-301C40C025CE}" type="pres">
      <dgm:prSet presAssocID="{DE0DF7E1-6E0E-4A3E-8B41-7D8BFFA111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9A28D5-7CB3-4DEF-97B7-7A00B6AD65D9}" type="presOf" srcId="{8EBCC4FE-5B7E-4FE3-8D86-7D8C48CEAED6}" destId="{AB1D7BFE-F4B8-4C28-A6AC-FB260368DA1A}" srcOrd="0" destOrd="0" presId="urn:microsoft.com/office/officeart/2005/8/layout/list1"/>
    <dgm:cxn modelId="{1AAE9722-92F1-4C2C-8C50-277B8BA88F9E}" srcId="{EE51BDA7-C46A-49D2-A431-61C1C7BE382A}" destId="{DE0DF7E1-6E0E-4A3E-8B41-7D8BFFA111A3}" srcOrd="2" destOrd="0" parTransId="{5C03B45C-D3A4-452A-9CDF-C652E35A18D0}" sibTransId="{3F8DE0A4-287B-477F-A77E-DC5B90556DD0}"/>
    <dgm:cxn modelId="{E636236F-3ACE-4676-B0E0-5796DF6F4EEE}" srcId="{EE51BDA7-C46A-49D2-A431-61C1C7BE382A}" destId="{8EDE72F5-EDC5-45F6-8691-514099CCCA3A}" srcOrd="1" destOrd="0" parTransId="{10D31B9D-6878-492C-A7BF-06EEC98FCC8A}" sibTransId="{239D0392-9047-437A-A5F9-1BD81F821CCD}"/>
    <dgm:cxn modelId="{A2448ABF-A411-45B6-BB00-D0033B5748F0}" type="presOf" srcId="{DE0DF7E1-6E0E-4A3E-8B41-7D8BFFA111A3}" destId="{09EA27D8-964A-4F37-B34D-C627FDAEA5FF}" srcOrd="1" destOrd="0" presId="urn:microsoft.com/office/officeart/2005/8/layout/list1"/>
    <dgm:cxn modelId="{613EC27A-67ED-4833-9CB5-430602D40375}" type="presOf" srcId="{DE0DF7E1-6E0E-4A3E-8B41-7D8BFFA111A3}" destId="{F0C39D06-9DE7-4A14-B6E3-501448F7C61B}" srcOrd="0" destOrd="0" presId="urn:microsoft.com/office/officeart/2005/8/layout/list1"/>
    <dgm:cxn modelId="{567840BD-E390-40A5-872C-6B60CB11E808}" type="presOf" srcId="{8EDE72F5-EDC5-45F6-8691-514099CCCA3A}" destId="{00AA74A1-AEB7-4751-89F0-1A0964A58238}" srcOrd="1" destOrd="0" presId="urn:microsoft.com/office/officeart/2005/8/layout/list1"/>
    <dgm:cxn modelId="{1865C1C9-7A6D-45B3-BB39-B734F6817C3D}" type="presOf" srcId="{8EBCC4FE-5B7E-4FE3-8D86-7D8C48CEAED6}" destId="{CE594577-E7BE-4934-A822-7BBEF4454E4A}" srcOrd="1" destOrd="0" presId="urn:microsoft.com/office/officeart/2005/8/layout/list1"/>
    <dgm:cxn modelId="{93DC9E81-1C5E-4E0B-9021-90C8216D827F}" srcId="{EE51BDA7-C46A-49D2-A431-61C1C7BE382A}" destId="{8EBCC4FE-5B7E-4FE3-8D86-7D8C48CEAED6}" srcOrd="0" destOrd="0" parTransId="{75C79E59-E3BC-4CA9-8FEF-CB237EDFC537}" sibTransId="{A9992639-6184-40BC-B411-B6F35E05464E}"/>
    <dgm:cxn modelId="{15D7696F-61D5-40B9-815B-67691D0A6766}" type="presOf" srcId="{EE51BDA7-C46A-49D2-A431-61C1C7BE382A}" destId="{451CA971-022C-4DCB-8617-A71B71370B7A}" srcOrd="0" destOrd="0" presId="urn:microsoft.com/office/officeart/2005/8/layout/list1"/>
    <dgm:cxn modelId="{593844BA-8B6E-4117-BD49-140446713301}" type="presOf" srcId="{8EDE72F5-EDC5-45F6-8691-514099CCCA3A}" destId="{E9951B22-8B41-40CD-8234-3E2952B19FCE}" srcOrd="0" destOrd="0" presId="urn:microsoft.com/office/officeart/2005/8/layout/list1"/>
    <dgm:cxn modelId="{F4C67C3E-5602-47ED-9062-E2E6EA13F943}" type="presParOf" srcId="{451CA971-022C-4DCB-8617-A71B71370B7A}" destId="{DA630EEB-3DA2-4B55-8265-A98EC2A6F41F}" srcOrd="0" destOrd="0" presId="urn:microsoft.com/office/officeart/2005/8/layout/list1"/>
    <dgm:cxn modelId="{609E43EB-3FBC-4C79-BC53-F05AB6ECF956}" type="presParOf" srcId="{DA630EEB-3DA2-4B55-8265-A98EC2A6F41F}" destId="{AB1D7BFE-F4B8-4C28-A6AC-FB260368DA1A}" srcOrd="0" destOrd="0" presId="urn:microsoft.com/office/officeart/2005/8/layout/list1"/>
    <dgm:cxn modelId="{E42D1E9C-1374-4292-8B10-3049498EDE65}" type="presParOf" srcId="{DA630EEB-3DA2-4B55-8265-A98EC2A6F41F}" destId="{CE594577-E7BE-4934-A822-7BBEF4454E4A}" srcOrd="1" destOrd="0" presId="urn:microsoft.com/office/officeart/2005/8/layout/list1"/>
    <dgm:cxn modelId="{EBF32160-9242-41DF-9A74-D411B033225A}" type="presParOf" srcId="{451CA971-022C-4DCB-8617-A71B71370B7A}" destId="{0765CE32-0085-4836-9C8B-DD5C047DDD8F}" srcOrd="1" destOrd="0" presId="urn:microsoft.com/office/officeart/2005/8/layout/list1"/>
    <dgm:cxn modelId="{1E38DACE-4132-4B7B-B9A4-9D9B4CDB7CF9}" type="presParOf" srcId="{451CA971-022C-4DCB-8617-A71B71370B7A}" destId="{ACD560A5-C5C3-4742-9ABA-CE4B6E11FD8B}" srcOrd="2" destOrd="0" presId="urn:microsoft.com/office/officeart/2005/8/layout/list1"/>
    <dgm:cxn modelId="{529B9E85-2736-4EF4-A025-F70DCB9188DC}" type="presParOf" srcId="{451CA971-022C-4DCB-8617-A71B71370B7A}" destId="{2BCADB56-2A0B-4392-B9BA-25F0324C13A5}" srcOrd="3" destOrd="0" presId="urn:microsoft.com/office/officeart/2005/8/layout/list1"/>
    <dgm:cxn modelId="{8D7663B1-F07C-4F6D-B841-696778FD43E8}" type="presParOf" srcId="{451CA971-022C-4DCB-8617-A71B71370B7A}" destId="{BC34AE6A-A413-486F-A81F-4B526A362E34}" srcOrd="4" destOrd="0" presId="urn:microsoft.com/office/officeart/2005/8/layout/list1"/>
    <dgm:cxn modelId="{156FFF2D-9856-443A-A3F5-2282769D5C90}" type="presParOf" srcId="{BC34AE6A-A413-486F-A81F-4B526A362E34}" destId="{E9951B22-8B41-40CD-8234-3E2952B19FCE}" srcOrd="0" destOrd="0" presId="urn:microsoft.com/office/officeart/2005/8/layout/list1"/>
    <dgm:cxn modelId="{87A3DCC1-CB87-4579-B737-3EC9BE07C8B6}" type="presParOf" srcId="{BC34AE6A-A413-486F-A81F-4B526A362E34}" destId="{00AA74A1-AEB7-4751-89F0-1A0964A58238}" srcOrd="1" destOrd="0" presId="urn:microsoft.com/office/officeart/2005/8/layout/list1"/>
    <dgm:cxn modelId="{63A5140C-2684-43EA-9FF0-BF1843263009}" type="presParOf" srcId="{451CA971-022C-4DCB-8617-A71B71370B7A}" destId="{BD739EE9-6B2A-4CBF-A834-E45A97D9E776}" srcOrd="5" destOrd="0" presId="urn:microsoft.com/office/officeart/2005/8/layout/list1"/>
    <dgm:cxn modelId="{CEE8FBFB-5D1E-40DE-A2D0-2737AF31E488}" type="presParOf" srcId="{451CA971-022C-4DCB-8617-A71B71370B7A}" destId="{D053A679-C5E7-4388-A605-1347CB5A384D}" srcOrd="6" destOrd="0" presId="urn:microsoft.com/office/officeart/2005/8/layout/list1"/>
    <dgm:cxn modelId="{1E6F69A9-5F57-42F9-A6D1-3B40CB0C3A77}" type="presParOf" srcId="{451CA971-022C-4DCB-8617-A71B71370B7A}" destId="{FF42E5F2-6BCE-4313-A924-5B75C4940967}" srcOrd="7" destOrd="0" presId="urn:microsoft.com/office/officeart/2005/8/layout/list1"/>
    <dgm:cxn modelId="{20F6874C-CC04-4104-8C27-7F440E7C90F0}" type="presParOf" srcId="{451CA971-022C-4DCB-8617-A71B71370B7A}" destId="{A33059DD-2C53-464E-B19D-348D557D596E}" srcOrd="8" destOrd="0" presId="urn:microsoft.com/office/officeart/2005/8/layout/list1"/>
    <dgm:cxn modelId="{79D69AC8-4B25-459B-A373-57DA505D0C98}" type="presParOf" srcId="{A33059DD-2C53-464E-B19D-348D557D596E}" destId="{F0C39D06-9DE7-4A14-B6E3-501448F7C61B}" srcOrd="0" destOrd="0" presId="urn:microsoft.com/office/officeart/2005/8/layout/list1"/>
    <dgm:cxn modelId="{FCEA8850-EFBB-446A-AED3-766775A0E9F6}" type="presParOf" srcId="{A33059DD-2C53-464E-B19D-348D557D596E}" destId="{09EA27D8-964A-4F37-B34D-C627FDAEA5FF}" srcOrd="1" destOrd="0" presId="urn:microsoft.com/office/officeart/2005/8/layout/list1"/>
    <dgm:cxn modelId="{1952CB9C-5BF4-49A0-A9FB-117B00D5693E}" type="presParOf" srcId="{451CA971-022C-4DCB-8617-A71B71370B7A}" destId="{F5EC364D-AECA-476B-A7B8-6A1C0D268BBE}" srcOrd="9" destOrd="0" presId="urn:microsoft.com/office/officeart/2005/8/layout/list1"/>
    <dgm:cxn modelId="{90304EAA-E1AB-4FE9-9631-A60E30002019}" type="presParOf" srcId="{451CA971-022C-4DCB-8617-A71B71370B7A}" destId="{C74A1638-9C30-426B-9AF0-301C40C025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782730-CCF8-4CEF-AE38-6C5ADF13C12E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AR"/>
        </a:p>
      </dgm:t>
    </dgm:pt>
    <dgm:pt modelId="{1A4D30D8-6B7D-4548-BF46-EB8ED33E98B7}">
      <dgm:prSet phldrT="[Texto]" custT="1"/>
      <dgm:spPr/>
      <dgm:t>
        <a:bodyPr/>
        <a:lstStyle/>
        <a:p>
          <a:r>
            <a:rPr lang="es-ES" sz="2000" dirty="0" smtClean="0"/>
            <a:t>Diferencia Precio </a:t>
          </a:r>
          <a:r>
            <a:rPr lang="es-ES" sz="1800" dirty="0" smtClean="0"/>
            <a:t>Medio</a:t>
          </a:r>
          <a:endParaRPr lang="es-AR" sz="2000" dirty="0"/>
        </a:p>
      </dgm:t>
    </dgm:pt>
    <dgm:pt modelId="{ABDC130B-2DDA-4528-AE3A-930487391728}" type="parTrans" cxnId="{6E968F93-A892-4949-A25A-2208A59725E9}">
      <dgm:prSet/>
      <dgm:spPr/>
      <dgm:t>
        <a:bodyPr/>
        <a:lstStyle/>
        <a:p>
          <a:endParaRPr lang="es-AR"/>
        </a:p>
      </dgm:t>
    </dgm:pt>
    <dgm:pt modelId="{B02697AE-3788-4EB4-8075-68E59425DA5F}" type="sibTrans" cxnId="{6E968F93-A892-4949-A25A-2208A59725E9}">
      <dgm:prSet/>
      <dgm:spPr/>
      <dgm:t>
        <a:bodyPr/>
        <a:lstStyle/>
        <a:p>
          <a:endParaRPr lang="es-AR"/>
        </a:p>
      </dgm:t>
    </dgm:pt>
    <dgm:pt modelId="{78E1EE52-E886-420E-8BAC-D244D5FED028}">
      <dgm:prSet phldrT="[Texto]" custT="1"/>
      <dgm:spPr/>
      <dgm:t>
        <a:bodyPr/>
        <a:lstStyle/>
        <a:p>
          <a:r>
            <a:rPr lang="es-ES" sz="1400" dirty="0" smtClean="0"/>
            <a:t>Se observa diferencias en el Precio medio dependiendo de cada Rubro. Esto se explica por los costos y la coyuntura de cada uno.</a:t>
          </a:r>
          <a:endParaRPr lang="es-AR" sz="1400" dirty="0"/>
        </a:p>
      </dgm:t>
    </dgm:pt>
    <dgm:pt modelId="{F11C3300-7FE5-47AF-91CC-E49602E2F154}" type="parTrans" cxnId="{B39A6A6D-7D5B-4C28-BC61-CC5376DFB6E7}">
      <dgm:prSet/>
      <dgm:spPr/>
      <dgm:t>
        <a:bodyPr/>
        <a:lstStyle/>
        <a:p>
          <a:endParaRPr lang="es-AR"/>
        </a:p>
      </dgm:t>
    </dgm:pt>
    <dgm:pt modelId="{5C94D673-B0E2-468C-87F2-3BB732CFC446}" type="sibTrans" cxnId="{B39A6A6D-7D5B-4C28-BC61-CC5376DFB6E7}">
      <dgm:prSet/>
      <dgm:spPr/>
      <dgm:t>
        <a:bodyPr/>
        <a:lstStyle/>
        <a:p>
          <a:endParaRPr lang="es-AR"/>
        </a:p>
      </dgm:t>
    </dgm:pt>
    <dgm:pt modelId="{F2AFF8F2-E45C-4DD5-806E-D47472AB5AAA}" type="pres">
      <dgm:prSet presAssocID="{EA782730-CCF8-4CEF-AE38-6C5ADF13C1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B6E7669-06DC-4A43-9685-55C852D60FAE}" type="pres">
      <dgm:prSet presAssocID="{1A4D30D8-6B7D-4548-BF46-EB8ED33E98B7}" presName="parentText" presStyleLbl="node1" presStyleIdx="0" presStyleCnt="1" custLinFactNeighborX="-1516" custLinFactNeighborY="-1625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FC0235-CE5D-459B-B460-5E4A9CA382C4}" type="pres">
      <dgm:prSet presAssocID="{1A4D30D8-6B7D-4548-BF46-EB8ED33E9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A0A59EE-B12A-4BF1-9BF0-B9EF963E19F7}" type="presOf" srcId="{1A4D30D8-6B7D-4548-BF46-EB8ED33E98B7}" destId="{BB6E7669-06DC-4A43-9685-55C852D60FAE}" srcOrd="0" destOrd="0" presId="urn:microsoft.com/office/officeart/2005/8/layout/vList2"/>
    <dgm:cxn modelId="{6E968F93-A892-4949-A25A-2208A59725E9}" srcId="{EA782730-CCF8-4CEF-AE38-6C5ADF13C12E}" destId="{1A4D30D8-6B7D-4548-BF46-EB8ED33E98B7}" srcOrd="0" destOrd="0" parTransId="{ABDC130B-2DDA-4528-AE3A-930487391728}" sibTransId="{B02697AE-3788-4EB4-8075-68E59425DA5F}"/>
    <dgm:cxn modelId="{826355D1-98DB-465F-B4CA-F8957A1EC18A}" type="presOf" srcId="{78E1EE52-E886-420E-8BAC-D244D5FED028}" destId="{DAFC0235-CE5D-459B-B460-5E4A9CA382C4}" srcOrd="0" destOrd="0" presId="urn:microsoft.com/office/officeart/2005/8/layout/vList2"/>
    <dgm:cxn modelId="{B11D95F9-09F9-4EE5-952E-E62ED6050C8A}" type="presOf" srcId="{EA782730-CCF8-4CEF-AE38-6C5ADF13C12E}" destId="{F2AFF8F2-E45C-4DD5-806E-D47472AB5AAA}" srcOrd="0" destOrd="0" presId="urn:microsoft.com/office/officeart/2005/8/layout/vList2"/>
    <dgm:cxn modelId="{B39A6A6D-7D5B-4C28-BC61-CC5376DFB6E7}" srcId="{1A4D30D8-6B7D-4548-BF46-EB8ED33E98B7}" destId="{78E1EE52-E886-420E-8BAC-D244D5FED028}" srcOrd="0" destOrd="0" parTransId="{F11C3300-7FE5-47AF-91CC-E49602E2F154}" sibTransId="{5C94D673-B0E2-468C-87F2-3BB732CFC446}"/>
    <dgm:cxn modelId="{314E5E9D-434D-4B05-8724-068A29EBB332}" type="presParOf" srcId="{F2AFF8F2-E45C-4DD5-806E-D47472AB5AAA}" destId="{BB6E7669-06DC-4A43-9685-55C852D60FAE}" srcOrd="0" destOrd="0" presId="urn:microsoft.com/office/officeart/2005/8/layout/vList2"/>
    <dgm:cxn modelId="{8201D7B9-10CC-4FF0-9E72-44CCD30D74E7}" type="presParOf" srcId="{F2AFF8F2-E45C-4DD5-806E-D47472AB5AAA}" destId="{DAFC0235-CE5D-459B-B460-5E4A9CA382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82730-CCF8-4CEF-AE38-6C5ADF13C12E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AR"/>
        </a:p>
      </dgm:t>
    </dgm:pt>
    <dgm:pt modelId="{1A4D30D8-6B7D-4548-BF46-EB8ED33E98B7}">
      <dgm:prSet phldrT="[Texto]"/>
      <dgm:spPr/>
      <dgm:t>
        <a:bodyPr/>
        <a:lstStyle/>
        <a:p>
          <a:r>
            <a:rPr lang="es-ES" dirty="0" smtClean="0"/>
            <a:t>Predominancia en 3 Rubros</a:t>
          </a:r>
          <a:endParaRPr lang="es-AR" dirty="0"/>
        </a:p>
      </dgm:t>
    </dgm:pt>
    <dgm:pt modelId="{ABDC130B-2DDA-4528-AE3A-930487391728}" type="parTrans" cxnId="{6E968F93-A892-4949-A25A-2208A59725E9}">
      <dgm:prSet/>
      <dgm:spPr/>
      <dgm:t>
        <a:bodyPr/>
        <a:lstStyle/>
        <a:p>
          <a:endParaRPr lang="es-AR"/>
        </a:p>
      </dgm:t>
    </dgm:pt>
    <dgm:pt modelId="{B02697AE-3788-4EB4-8075-68E59425DA5F}" type="sibTrans" cxnId="{6E968F93-A892-4949-A25A-2208A59725E9}">
      <dgm:prSet/>
      <dgm:spPr/>
      <dgm:t>
        <a:bodyPr/>
        <a:lstStyle/>
        <a:p>
          <a:endParaRPr lang="es-AR"/>
        </a:p>
      </dgm:t>
    </dgm:pt>
    <dgm:pt modelId="{78E1EE52-E886-420E-8BAC-D244D5FED028}">
      <dgm:prSet phldrT="[Texto]"/>
      <dgm:spPr/>
      <dgm:t>
        <a:bodyPr/>
        <a:lstStyle/>
        <a:p>
          <a:r>
            <a:rPr lang="es-ES" dirty="0" smtClean="0"/>
            <a:t>Los Rubros Alimentos, Carne y productos cárnicos y Bebidas representan el 50% de las ventas.</a:t>
          </a:r>
          <a:endParaRPr lang="es-AR" dirty="0"/>
        </a:p>
      </dgm:t>
    </dgm:pt>
    <dgm:pt modelId="{F11C3300-7FE5-47AF-91CC-E49602E2F154}" type="parTrans" cxnId="{B39A6A6D-7D5B-4C28-BC61-CC5376DFB6E7}">
      <dgm:prSet/>
      <dgm:spPr/>
      <dgm:t>
        <a:bodyPr/>
        <a:lstStyle/>
        <a:p>
          <a:endParaRPr lang="es-AR"/>
        </a:p>
      </dgm:t>
    </dgm:pt>
    <dgm:pt modelId="{5C94D673-B0E2-468C-87F2-3BB732CFC446}" type="sibTrans" cxnId="{B39A6A6D-7D5B-4C28-BC61-CC5376DFB6E7}">
      <dgm:prSet/>
      <dgm:spPr/>
      <dgm:t>
        <a:bodyPr/>
        <a:lstStyle/>
        <a:p>
          <a:endParaRPr lang="es-AR"/>
        </a:p>
      </dgm:t>
    </dgm:pt>
    <dgm:pt modelId="{F2AFF8F2-E45C-4DD5-806E-D47472AB5AAA}" type="pres">
      <dgm:prSet presAssocID="{EA782730-CCF8-4CEF-AE38-6C5ADF13C1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B6E7669-06DC-4A43-9685-55C852D60FAE}" type="pres">
      <dgm:prSet presAssocID="{1A4D30D8-6B7D-4548-BF46-EB8ED33E98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FC0235-CE5D-459B-B460-5E4A9CA382C4}" type="pres">
      <dgm:prSet presAssocID="{1A4D30D8-6B7D-4548-BF46-EB8ED33E9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E968F93-A892-4949-A25A-2208A59725E9}" srcId="{EA782730-CCF8-4CEF-AE38-6C5ADF13C12E}" destId="{1A4D30D8-6B7D-4548-BF46-EB8ED33E98B7}" srcOrd="0" destOrd="0" parTransId="{ABDC130B-2DDA-4528-AE3A-930487391728}" sibTransId="{B02697AE-3788-4EB4-8075-68E59425DA5F}"/>
    <dgm:cxn modelId="{19377ABF-CE10-477C-AFF6-6A27A16FB6B2}" type="presOf" srcId="{78E1EE52-E886-420E-8BAC-D244D5FED028}" destId="{DAFC0235-CE5D-459B-B460-5E4A9CA382C4}" srcOrd="0" destOrd="0" presId="urn:microsoft.com/office/officeart/2005/8/layout/vList2"/>
    <dgm:cxn modelId="{B39A6A6D-7D5B-4C28-BC61-CC5376DFB6E7}" srcId="{1A4D30D8-6B7D-4548-BF46-EB8ED33E98B7}" destId="{78E1EE52-E886-420E-8BAC-D244D5FED028}" srcOrd="0" destOrd="0" parTransId="{F11C3300-7FE5-47AF-91CC-E49602E2F154}" sibTransId="{5C94D673-B0E2-468C-87F2-3BB732CFC446}"/>
    <dgm:cxn modelId="{F26D14F9-2A30-4A6E-926A-5E8C336D1C1B}" type="presOf" srcId="{EA782730-CCF8-4CEF-AE38-6C5ADF13C12E}" destId="{F2AFF8F2-E45C-4DD5-806E-D47472AB5AAA}" srcOrd="0" destOrd="0" presId="urn:microsoft.com/office/officeart/2005/8/layout/vList2"/>
    <dgm:cxn modelId="{5CF46CB7-DE67-4615-A4B4-AF3A45F5F54D}" type="presOf" srcId="{1A4D30D8-6B7D-4548-BF46-EB8ED33E98B7}" destId="{BB6E7669-06DC-4A43-9685-55C852D60FAE}" srcOrd="0" destOrd="0" presId="urn:microsoft.com/office/officeart/2005/8/layout/vList2"/>
    <dgm:cxn modelId="{1CF707AB-7066-4797-8D6D-653FFE43CFF6}" type="presParOf" srcId="{F2AFF8F2-E45C-4DD5-806E-D47472AB5AAA}" destId="{BB6E7669-06DC-4A43-9685-55C852D60FAE}" srcOrd="0" destOrd="0" presId="urn:microsoft.com/office/officeart/2005/8/layout/vList2"/>
    <dgm:cxn modelId="{06AD6152-ED7E-40EB-A76C-4751D9B64E85}" type="presParOf" srcId="{F2AFF8F2-E45C-4DD5-806E-D47472AB5AAA}" destId="{DAFC0235-CE5D-459B-B460-5E4A9CA382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782730-CCF8-4CEF-AE38-6C5ADF13C12E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AR"/>
        </a:p>
      </dgm:t>
    </dgm:pt>
    <dgm:pt modelId="{1A4D30D8-6B7D-4548-BF46-EB8ED33E98B7}">
      <dgm:prSet phldrT="[Texto]"/>
      <dgm:spPr/>
      <dgm:t>
        <a:bodyPr/>
        <a:lstStyle/>
        <a:p>
          <a:r>
            <a:rPr lang="es-ES" dirty="0" smtClean="0"/>
            <a:t>Concentración en 2 condiciones</a:t>
          </a:r>
          <a:endParaRPr lang="es-AR" dirty="0"/>
        </a:p>
      </dgm:t>
    </dgm:pt>
    <dgm:pt modelId="{ABDC130B-2DDA-4528-AE3A-930487391728}" type="parTrans" cxnId="{6E968F93-A892-4949-A25A-2208A59725E9}">
      <dgm:prSet/>
      <dgm:spPr/>
      <dgm:t>
        <a:bodyPr/>
        <a:lstStyle/>
        <a:p>
          <a:endParaRPr lang="es-AR"/>
        </a:p>
      </dgm:t>
    </dgm:pt>
    <dgm:pt modelId="{B02697AE-3788-4EB4-8075-68E59425DA5F}" type="sibTrans" cxnId="{6E968F93-A892-4949-A25A-2208A59725E9}">
      <dgm:prSet/>
      <dgm:spPr/>
      <dgm:t>
        <a:bodyPr/>
        <a:lstStyle/>
        <a:p>
          <a:endParaRPr lang="es-AR"/>
        </a:p>
      </dgm:t>
    </dgm:pt>
    <dgm:pt modelId="{78E1EE52-E886-420E-8BAC-D244D5FED028}">
      <dgm:prSet phldrT="[Texto]"/>
      <dgm:spPr/>
      <dgm:t>
        <a:bodyPr/>
        <a:lstStyle/>
        <a:p>
          <a:r>
            <a:rPr lang="es-ES" dirty="0" smtClean="0"/>
            <a:t>Las condiciones de pago de 30 y 60 días concentran el 70 % de las toneladas vendidas.</a:t>
          </a:r>
          <a:endParaRPr lang="es-AR" dirty="0"/>
        </a:p>
      </dgm:t>
    </dgm:pt>
    <dgm:pt modelId="{F11C3300-7FE5-47AF-91CC-E49602E2F154}" type="parTrans" cxnId="{B39A6A6D-7D5B-4C28-BC61-CC5376DFB6E7}">
      <dgm:prSet/>
      <dgm:spPr/>
      <dgm:t>
        <a:bodyPr/>
        <a:lstStyle/>
        <a:p>
          <a:endParaRPr lang="es-AR"/>
        </a:p>
      </dgm:t>
    </dgm:pt>
    <dgm:pt modelId="{5C94D673-B0E2-468C-87F2-3BB732CFC446}" type="sibTrans" cxnId="{B39A6A6D-7D5B-4C28-BC61-CC5376DFB6E7}">
      <dgm:prSet/>
      <dgm:spPr/>
      <dgm:t>
        <a:bodyPr/>
        <a:lstStyle/>
        <a:p>
          <a:endParaRPr lang="es-AR"/>
        </a:p>
      </dgm:t>
    </dgm:pt>
    <dgm:pt modelId="{F2AFF8F2-E45C-4DD5-806E-D47472AB5AAA}" type="pres">
      <dgm:prSet presAssocID="{EA782730-CCF8-4CEF-AE38-6C5ADF13C1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B6E7669-06DC-4A43-9685-55C852D60FAE}" type="pres">
      <dgm:prSet presAssocID="{1A4D30D8-6B7D-4548-BF46-EB8ED33E98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FC0235-CE5D-459B-B460-5E4A9CA382C4}" type="pres">
      <dgm:prSet presAssocID="{1A4D30D8-6B7D-4548-BF46-EB8ED33E9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0E7E04D-8B99-4702-A4A6-A99CE8E8D2E0}" type="presOf" srcId="{EA782730-CCF8-4CEF-AE38-6C5ADF13C12E}" destId="{F2AFF8F2-E45C-4DD5-806E-D47472AB5AAA}" srcOrd="0" destOrd="0" presId="urn:microsoft.com/office/officeart/2005/8/layout/vList2"/>
    <dgm:cxn modelId="{6E968F93-A892-4949-A25A-2208A59725E9}" srcId="{EA782730-CCF8-4CEF-AE38-6C5ADF13C12E}" destId="{1A4D30D8-6B7D-4548-BF46-EB8ED33E98B7}" srcOrd="0" destOrd="0" parTransId="{ABDC130B-2DDA-4528-AE3A-930487391728}" sibTransId="{B02697AE-3788-4EB4-8075-68E59425DA5F}"/>
    <dgm:cxn modelId="{2233AD23-8901-48FD-9A24-A8977D07E286}" type="presOf" srcId="{78E1EE52-E886-420E-8BAC-D244D5FED028}" destId="{DAFC0235-CE5D-459B-B460-5E4A9CA382C4}" srcOrd="0" destOrd="0" presId="urn:microsoft.com/office/officeart/2005/8/layout/vList2"/>
    <dgm:cxn modelId="{B39A6A6D-7D5B-4C28-BC61-CC5376DFB6E7}" srcId="{1A4D30D8-6B7D-4548-BF46-EB8ED33E98B7}" destId="{78E1EE52-E886-420E-8BAC-D244D5FED028}" srcOrd="0" destOrd="0" parTransId="{F11C3300-7FE5-47AF-91CC-E49602E2F154}" sibTransId="{5C94D673-B0E2-468C-87F2-3BB732CFC446}"/>
    <dgm:cxn modelId="{48ABC60B-3DD8-4A38-A06C-473B8970626F}" type="presOf" srcId="{1A4D30D8-6B7D-4548-BF46-EB8ED33E98B7}" destId="{BB6E7669-06DC-4A43-9685-55C852D60FAE}" srcOrd="0" destOrd="0" presId="urn:microsoft.com/office/officeart/2005/8/layout/vList2"/>
    <dgm:cxn modelId="{3FA9A22F-32EF-46A9-8903-0619E866DFA4}" type="presParOf" srcId="{F2AFF8F2-E45C-4DD5-806E-D47472AB5AAA}" destId="{BB6E7669-06DC-4A43-9685-55C852D60FAE}" srcOrd="0" destOrd="0" presId="urn:microsoft.com/office/officeart/2005/8/layout/vList2"/>
    <dgm:cxn modelId="{A6D50315-DDDA-4586-99DF-31EFDB960D44}" type="presParOf" srcId="{F2AFF8F2-E45C-4DD5-806E-D47472AB5AAA}" destId="{DAFC0235-CE5D-459B-B460-5E4A9CA382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782730-CCF8-4CEF-AE38-6C5ADF13C12E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AR"/>
        </a:p>
      </dgm:t>
    </dgm:pt>
    <dgm:pt modelId="{1A4D30D8-6B7D-4548-BF46-EB8ED33E98B7}">
      <dgm:prSet phldrT="[Texto]" custT="1"/>
      <dgm:spPr/>
      <dgm:t>
        <a:bodyPr/>
        <a:lstStyle/>
        <a:p>
          <a:r>
            <a:rPr lang="es-ES" sz="1800" dirty="0" smtClean="0"/>
            <a:t>Cantidad de clientes</a:t>
          </a:r>
          <a:endParaRPr lang="es-AR" sz="1800" dirty="0"/>
        </a:p>
      </dgm:t>
    </dgm:pt>
    <dgm:pt modelId="{ABDC130B-2DDA-4528-AE3A-930487391728}" type="parTrans" cxnId="{6E968F93-A892-4949-A25A-2208A59725E9}">
      <dgm:prSet/>
      <dgm:spPr/>
      <dgm:t>
        <a:bodyPr/>
        <a:lstStyle/>
        <a:p>
          <a:endParaRPr lang="es-AR"/>
        </a:p>
      </dgm:t>
    </dgm:pt>
    <dgm:pt modelId="{B02697AE-3788-4EB4-8075-68E59425DA5F}" type="sibTrans" cxnId="{6E968F93-A892-4949-A25A-2208A59725E9}">
      <dgm:prSet/>
      <dgm:spPr/>
      <dgm:t>
        <a:bodyPr/>
        <a:lstStyle/>
        <a:p>
          <a:endParaRPr lang="es-AR"/>
        </a:p>
      </dgm:t>
    </dgm:pt>
    <dgm:pt modelId="{78E1EE52-E886-420E-8BAC-D244D5FED028}">
      <dgm:prSet phldrT="[Texto]" custT="1"/>
      <dgm:spPr/>
      <dgm:t>
        <a:bodyPr/>
        <a:lstStyle/>
        <a:p>
          <a:r>
            <a:rPr lang="es-ES" sz="1400" dirty="0" smtClean="0"/>
            <a:t>Al analizarlo por cantidad de clientes vemos como la condición de pago al contado concentra el 26% de los clientes aunque representa un 3% de las Toneladas vendidas</a:t>
          </a:r>
          <a:endParaRPr lang="es-AR" sz="1400" dirty="0"/>
        </a:p>
      </dgm:t>
    </dgm:pt>
    <dgm:pt modelId="{F11C3300-7FE5-47AF-91CC-E49602E2F154}" type="parTrans" cxnId="{B39A6A6D-7D5B-4C28-BC61-CC5376DFB6E7}">
      <dgm:prSet/>
      <dgm:spPr/>
      <dgm:t>
        <a:bodyPr/>
        <a:lstStyle/>
        <a:p>
          <a:endParaRPr lang="es-AR"/>
        </a:p>
      </dgm:t>
    </dgm:pt>
    <dgm:pt modelId="{5C94D673-B0E2-468C-87F2-3BB732CFC446}" type="sibTrans" cxnId="{B39A6A6D-7D5B-4C28-BC61-CC5376DFB6E7}">
      <dgm:prSet/>
      <dgm:spPr/>
      <dgm:t>
        <a:bodyPr/>
        <a:lstStyle/>
        <a:p>
          <a:endParaRPr lang="es-AR"/>
        </a:p>
      </dgm:t>
    </dgm:pt>
    <dgm:pt modelId="{F2AFF8F2-E45C-4DD5-806E-D47472AB5AAA}" type="pres">
      <dgm:prSet presAssocID="{EA782730-CCF8-4CEF-AE38-6C5ADF13C1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B6E7669-06DC-4A43-9685-55C852D60FAE}" type="pres">
      <dgm:prSet presAssocID="{1A4D30D8-6B7D-4548-BF46-EB8ED33E98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AFC0235-CE5D-459B-B460-5E4A9CA382C4}" type="pres">
      <dgm:prSet presAssocID="{1A4D30D8-6B7D-4548-BF46-EB8ED33E98B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E968F93-A892-4949-A25A-2208A59725E9}" srcId="{EA782730-CCF8-4CEF-AE38-6C5ADF13C12E}" destId="{1A4D30D8-6B7D-4548-BF46-EB8ED33E98B7}" srcOrd="0" destOrd="0" parTransId="{ABDC130B-2DDA-4528-AE3A-930487391728}" sibTransId="{B02697AE-3788-4EB4-8075-68E59425DA5F}"/>
    <dgm:cxn modelId="{1691BF4A-49A2-4E8E-BF95-74BF3EFA68B5}" type="presOf" srcId="{78E1EE52-E886-420E-8BAC-D244D5FED028}" destId="{DAFC0235-CE5D-459B-B460-5E4A9CA382C4}" srcOrd="0" destOrd="0" presId="urn:microsoft.com/office/officeart/2005/8/layout/vList2"/>
    <dgm:cxn modelId="{138D6D85-4287-422D-AA44-3CE99863533E}" type="presOf" srcId="{1A4D30D8-6B7D-4548-BF46-EB8ED33E98B7}" destId="{BB6E7669-06DC-4A43-9685-55C852D60FAE}" srcOrd="0" destOrd="0" presId="urn:microsoft.com/office/officeart/2005/8/layout/vList2"/>
    <dgm:cxn modelId="{35153CD6-F31D-4C95-AAF3-A82EECA03E8D}" type="presOf" srcId="{EA782730-CCF8-4CEF-AE38-6C5ADF13C12E}" destId="{F2AFF8F2-E45C-4DD5-806E-D47472AB5AAA}" srcOrd="0" destOrd="0" presId="urn:microsoft.com/office/officeart/2005/8/layout/vList2"/>
    <dgm:cxn modelId="{B39A6A6D-7D5B-4C28-BC61-CC5376DFB6E7}" srcId="{1A4D30D8-6B7D-4548-BF46-EB8ED33E98B7}" destId="{78E1EE52-E886-420E-8BAC-D244D5FED028}" srcOrd="0" destOrd="0" parTransId="{F11C3300-7FE5-47AF-91CC-E49602E2F154}" sibTransId="{5C94D673-B0E2-468C-87F2-3BB732CFC446}"/>
    <dgm:cxn modelId="{AA48AE73-1725-4B47-8208-911A26623160}" type="presParOf" srcId="{F2AFF8F2-E45C-4DD5-806E-D47472AB5AAA}" destId="{BB6E7669-06DC-4A43-9685-55C852D60FAE}" srcOrd="0" destOrd="0" presId="urn:microsoft.com/office/officeart/2005/8/layout/vList2"/>
    <dgm:cxn modelId="{37EA5E48-194A-4A2C-9CFA-8204D173103E}" type="presParOf" srcId="{F2AFF8F2-E45C-4DD5-806E-D47472AB5AAA}" destId="{DAFC0235-CE5D-459B-B460-5E4A9CA382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90491B-FC52-4544-A56C-3C4686ACB9F6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B30B429-F2ED-4493-AB6B-F11D8AB4E558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ES" sz="2000" dirty="0" smtClean="0"/>
            <a:t>Disparador</a:t>
          </a:r>
          <a:endParaRPr lang="es-AR" sz="2000" dirty="0"/>
        </a:p>
      </dgm:t>
    </dgm:pt>
    <dgm:pt modelId="{5125F816-67B6-4E62-9CD3-164BB3EB80B8}" type="parTrans" cxnId="{3A8FD3F8-7662-4200-AD9E-A9784FE5B517}">
      <dgm:prSet/>
      <dgm:spPr/>
      <dgm:t>
        <a:bodyPr/>
        <a:lstStyle/>
        <a:p>
          <a:endParaRPr lang="es-AR"/>
        </a:p>
      </dgm:t>
    </dgm:pt>
    <dgm:pt modelId="{F5BE35C4-F98C-4CE7-9356-E9BB6DF4C0FF}" type="sibTrans" cxnId="{3A8FD3F8-7662-4200-AD9E-A9784FE5B517}">
      <dgm:prSet/>
      <dgm:spPr/>
      <dgm:t>
        <a:bodyPr/>
        <a:lstStyle/>
        <a:p>
          <a:endParaRPr lang="es-AR"/>
        </a:p>
      </dgm:t>
    </dgm:pt>
    <dgm:pt modelId="{59DEAAB6-C688-4E9E-870B-087B11434ADA}" type="pres">
      <dgm:prSet presAssocID="{E090491B-FC52-4544-A56C-3C4686ACB9F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110B68C-3846-4F6E-976E-A3F747D726BD}" type="pres">
      <dgm:prSet presAssocID="{1B30B429-F2ED-4493-AB6B-F11D8AB4E558}" presName="upArrow" presStyleLbl="node1" presStyleIdx="0" presStyleCnt="1"/>
      <dgm:spPr>
        <a:prstGeom prst="downArrow">
          <a:avLst/>
        </a:prstGeom>
      </dgm:spPr>
    </dgm:pt>
    <dgm:pt modelId="{EB6347D2-574F-42AA-AF17-F59BDA678259}" type="pres">
      <dgm:prSet presAssocID="{1B30B429-F2ED-4493-AB6B-F11D8AB4E558}" presName="upArrowText" presStyleLbl="revTx" presStyleIdx="0" presStyleCnt="1" custScaleY="87928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A8FD3F8-7662-4200-AD9E-A9784FE5B517}" srcId="{E090491B-FC52-4544-A56C-3C4686ACB9F6}" destId="{1B30B429-F2ED-4493-AB6B-F11D8AB4E558}" srcOrd="0" destOrd="0" parTransId="{5125F816-67B6-4E62-9CD3-164BB3EB80B8}" sibTransId="{F5BE35C4-F98C-4CE7-9356-E9BB6DF4C0FF}"/>
    <dgm:cxn modelId="{999035CA-5B9E-4FDE-BBA0-27F3C3FAA693}" type="presOf" srcId="{1B30B429-F2ED-4493-AB6B-F11D8AB4E558}" destId="{EB6347D2-574F-42AA-AF17-F59BDA678259}" srcOrd="0" destOrd="0" presId="urn:microsoft.com/office/officeart/2005/8/layout/arrow4"/>
    <dgm:cxn modelId="{0B422F82-16B2-4F67-AC1E-36ADC3CABBDA}" type="presOf" srcId="{E090491B-FC52-4544-A56C-3C4686ACB9F6}" destId="{59DEAAB6-C688-4E9E-870B-087B11434ADA}" srcOrd="0" destOrd="0" presId="urn:microsoft.com/office/officeart/2005/8/layout/arrow4"/>
    <dgm:cxn modelId="{DA46A033-CB39-4222-9DBE-4133B1C8B5A3}" type="presParOf" srcId="{59DEAAB6-C688-4E9E-870B-087B11434ADA}" destId="{7110B68C-3846-4F6E-976E-A3F747D726BD}" srcOrd="0" destOrd="0" presId="urn:microsoft.com/office/officeart/2005/8/layout/arrow4"/>
    <dgm:cxn modelId="{0326CB47-CE58-489E-97CE-DD79DC02F6FF}" type="presParOf" srcId="{59DEAAB6-C688-4E9E-870B-087B11434ADA}" destId="{EB6347D2-574F-42AA-AF17-F59BDA67825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84983F-7329-4FF5-8AB9-F41B3F1B2604}" type="doc">
      <dgm:prSet loTypeId="urn:microsoft.com/office/officeart/2005/8/layout/gear1" loCatId="cycle" qsTypeId="urn:microsoft.com/office/officeart/2005/8/quickstyle/simple4" qsCatId="simple" csTypeId="urn:microsoft.com/office/officeart/2005/8/colors/accent1_2" csCatId="accent1" phldr="1"/>
      <dgm:spPr/>
    </dgm:pt>
    <dgm:pt modelId="{0E105EB5-D5CC-486C-9451-E11E18584B63}">
      <dgm:prSet phldrT="[Texto]"/>
      <dgm:spPr>
        <a:gradFill rotWithShape="0">
          <a:gsLst>
            <a:gs pos="0">
              <a:srgbClr val="92D05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s-AR" dirty="0" smtClean="0"/>
            <a:t>Generación de la predicción con modelo entrenado</a:t>
          </a:r>
          <a:endParaRPr lang="es-AR" b="1" dirty="0"/>
        </a:p>
      </dgm:t>
    </dgm:pt>
    <dgm:pt modelId="{3BA9EDD7-FE80-4A6E-9602-2DBEF2AAD1C5}" type="parTrans" cxnId="{6FFED864-52EB-4771-B2DA-3A7E249E8EF3}">
      <dgm:prSet/>
      <dgm:spPr/>
      <dgm:t>
        <a:bodyPr/>
        <a:lstStyle/>
        <a:p>
          <a:endParaRPr lang="es-AR"/>
        </a:p>
      </dgm:t>
    </dgm:pt>
    <dgm:pt modelId="{5528B452-6713-4472-B37F-44059A2AF321}" type="sibTrans" cxnId="{6FFED864-52EB-4771-B2DA-3A7E249E8EF3}">
      <dgm:prSet/>
      <dgm:spPr/>
      <dgm:t>
        <a:bodyPr/>
        <a:lstStyle/>
        <a:p>
          <a:endParaRPr lang="es-AR"/>
        </a:p>
      </dgm:t>
    </dgm:pt>
    <dgm:pt modelId="{555E229F-114D-4371-8070-A30C26FDD7DD}">
      <dgm:prSet phldrT="[Texto]" custT="1"/>
      <dgm:spPr>
        <a:gradFill rotWithShape="0">
          <a:gsLst>
            <a:gs pos="0">
              <a:srgbClr val="FFC0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s-AR" sz="1600" dirty="0" smtClean="0"/>
            <a:t>Pre-procesamiento</a:t>
          </a:r>
          <a:endParaRPr lang="es-AR" sz="1600" dirty="0"/>
        </a:p>
      </dgm:t>
    </dgm:pt>
    <dgm:pt modelId="{00E0B7DA-DEB8-4928-B7EF-6E0E577813AA}" type="sibTrans" cxnId="{255BC8A6-6BBB-4C2D-98F4-4A379C6A4363}">
      <dgm:prSet/>
      <dgm:spPr/>
      <dgm:t>
        <a:bodyPr/>
        <a:lstStyle/>
        <a:p>
          <a:endParaRPr lang="es-AR"/>
        </a:p>
      </dgm:t>
    </dgm:pt>
    <dgm:pt modelId="{C5BB41E2-B452-48FE-B3B6-7D1E83438751}" type="parTrans" cxnId="{255BC8A6-6BBB-4C2D-98F4-4A379C6A4363}">
      <dgm:prSet/>
      <dgm:spPr/>
      <dgm:t>
        <a:bodyPr/>
        <a:lstStyle/>
        <a:p>
          <a:endParaRPr lang="es-AR"/>
        </a:p>
      </dgm:t>
    </dgm:pt>
    <dgm:pt modelId="{338E6732-6256-4F63-9AB5-7823A22312C4}" type="pres">
      <dgm:prSet presAssocID="{4784983F-7329-4FF5-8AB9-F41B3F1B260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D8D7C48-EAC2-48FD-8B22-209DE18A4510}" type="pres">
      <dgm:prSet presAssocID="{0E105EB5-D5CC-486C-9451-E11E18584B6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848B5E-0877-4A43-B2BD-AFD948873460}" type="pres">
      <dgm:prSet presAssocID="{0E105EB5-D5CC-486C-9451-E11E18584B63}" presName="gear1srcNode" presStyleLbl="node1" presStyleIdx="0" presStyleCnt="2"/>
      <dgm:spPr/>
      <dgm:t>
        <a:bodyPr/>
        <a:lstStyle/>
        <a:p>
          <a:endParaRPr lang="es-AR"/>
        </a:p>
      </dgm:t>
    </dgm:pt>
    <dgm:pt modelId="{A0E61AC8-C14B-4608-92C4-A18BCF813BC3}" type="pres">
      <dgm:prSet presAssocID="{0E105EB5-D5CC-486C-9451-E11E18584B63}" presName="gear1dstNode" presStyleLbl="node1" presStyleIdx="0" presStyleCnt="2"/>
      <dgm:spPr/>
      <dgm:t>
        <a:bodyPr/>
        <a:lstStyle/>
        <a:p>
          <a:endParaRPr lang="es-AR"/>
        </a:p>
      </dgm:t>
    </dgm:pt>
    <dgm:pt modelId="{77BF347C-BC25-4688-9B13-02239FDE18D0}" type="pres">
      <dgm:prSet presAssocID="{555E229F-114D-4371-8070-A30C26FDD7DD}" presName="gear2" presStyleLbl="node1" presStyleIdx="1" presStyleCnt="2" custScaleX="146787" custScaleY="139420" custLinFactNeighborX="-8466" custLinFactNeighborY="-2841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CDB03D-2AF3-4DF9-8FED-2C8D15F763C1}" type="pres">
      <dgm:prSet presAssocID="{555E229F-114D-4371-8070-A30C26FDD7DD}" presName="gear2srcNode" presStyleLbl="node1" presStyleIdx="1" presStyleCnt="2"/>
      <dgm:spPr/>
      <dgm:t>
        <a:bodyPr/>
        <a:lstStyle/>
        <a:p>
          <a:endParaRPr lang="es-AR"/>
        </a:p>
      </dgm:t>
    </dgm:pt>
    <dgm:pt modelId="{7857B198-B0CE-4E5B-80A6-E6C98A2722BC}" type="pres">
      <dgm:prSet presAssocID="{555E229F-114D-4371-8070-A30C26FDD7DD}" presName="gear2dstNode" presStyleLbl="node1" presStyleIdx="1" presStyleCnt="2"/>
      <dgm:spPr/>
      <dgm:t>
        <a:bodyPr/>
        <a:lstStyle/>
        <a:p>
          <a:endParaRPr lang="es-AR"/>
        </a:p>
      </dgm:t>
    </dgm:pt>
    <dgm:pt modelId="{117DD88E-4227-4459-A5E8-1BF177C6C595}" type="pres">
      <dgm:prSet presAssocID="{5528B452-6713-4472-B37F-44059A2AF321}" presName="connector1" presStyleLbl="sibTrans2D1" presStyleIdx="0" presStyleCnt="2"/>
      <dgm:spPr/>
      <dgm:t>
        <a:bodyPr/>
        <a:lstStyle/>
        <a:p>
          <a:endParaRPr lang="es-AR"/>
        </a:p>
      </dgm:t>
    </dgm:pt>
    <dgm:pt modelId="{B0083C3A-45AA-4747-9A33-BC04A7151D85}" type="pres">
      <dgm:prSet presAssocID="{00E0B7DA-DEB8-4928-B7EF-6E0E577813AA}" presName="connector2" presStyleLbl="sibTrans2D1" presStyleIdx="1" presStyleCnt="2"/>
      <dgm:spPr/>
      <dgm:t>
        <a:bodyPr/>
        <a:lstStyle/>
        <a:p>
          <a:endParaRPr lang="es-AR"/>
        </a:p>
      </dgm:t>
    </dgm:pt>
  </dgm:ptLst>
  <dgm:cxnLst>
    <dgm:cxn modelId="{AA9DB40E-8AD9-44BE-9BFB-2CFBE7C4A056}" type="presOf" srcId="{4784983F-7329-4FF5-8AB9-F41B3F1B2604}" destId="{338E6732-6256-4F63-9AB5-7823A22312C4}" srcOrd="0" destOrd="0" presId="urn:microsoft.com/office/officeart/2005/8/layout/gear1"/>
    <dgm:cxn modelId="{D30E35FC-55C2-487B-9AC9-F102CCD04FAD}" type="presOf" srcId="{555E229F-114D-4371-8070-A30C26FDD7DD}" destId="{7857B198-B0CE-4E5B-80A6-E6C98A2722BC}" srcOrd="2" destOrd="0" presId="urn:microsoft.com/office/officeart/2005/8/layout/gear1"/>
    <dgm:cxn modelId="{475012F1-3F11-4AAA-AB0B-199FB6F1D5C9}" type="presOf" srcId="{0E105EB5-D5CC-486C-9451-E11E18584B63}" destId="{5D8D7C48-EAC2-48FD-8B22-209DE18A4510}" srcOrd="0" destOrd="0" presId="urn:microsoft.com/office/officeart/2005/8/layout/gear1"/>
    <dgm:cxn modelId="{177E8FF2-9260-44CD-8C1F-EC0DCC69A414}" type="presOf" srcId="{555E229F-114D-4371-8070-A30C26FDD7DD}" destId="{5FCDB03D-2AF3-4DF9-8FED-2C8D15F763C1}" srcOrd="1" destOrd="0" presId="urn:microsoft.com/office/officeart/2005/8/layout/gear1"/>
    <dgm:cxn modelId="{255BC8A6-6BBB-4C2D-98F4-4A379C6A4363}" srcId="{4784983F-7329-4FF5-8AB9-F41B3F1B2604}" destId="{555E229F-114D-4371-8070-A30C26FDD7DD}" srcOrd="1" destOrd="0" parTransId="{C5BB41E2-B452-48FE-B3B6-7D1E83438751}" sibTransId="{00E0B7DA-DEB8-4928-B7EF-6E0E577813AA}"/>
    <dgm:cxn modelId="{E41BD511-4557-4791-8D7F-FAD0AD43C5FA}" type="presOf" srcId="{0E105EB5-D5CC-486C-9451-E11E18584B63}" destId="{A0E61AC8-C14B-4608-92C4-A18BCF813BC3}" srcOrd="2" destOrd="0" presId="urn:microsoft.com/office/officeart/2005/8/layout/gear1"/>
    <dgm:cxn modelId="{3E18E587-917C-4BFC-BFE6-1C1BBAA3C957}" type="presOf" srcId="{555E229F-114D-4371-8070-A30C26FDD7DD}" destId="{77BF347C-BC25-4688-9B13-02239FDE18D0}" srcOrd="0" destOrd="0" presId="urn:microsoft.com/office/officeart/2005/8/layout/gear1"/>
    <dgm:cxn modelId="{6FFED864-52EB-4771-B2DA-3A7E249E8EF3}" srcId="{4784983F-7329-4FF5-8AB9-F41B3F1B2604}" destId="{0E105EB5-D5CC-486C-9451-E11E18584B63}" srcOrd="0" destOrd="0" parTransId="{3BA9EDD7-FE80-4A6E-9602-2DBEF2AAD1C5}" sibTransId="{5528B452-6713-4472-B37F-44059A2AF321}"/>
    <dgm:cxn modelId="{B497771E-F90D-4076-9E1E-5EF1AD645351}" type="presOf" srcId="{0E105EB5-D5CC-486C-9451-E11E18584B63}" destId="{B2848B5E-0877-4A43-B2BD-AFD948873460}" srcOrd="1" destOrd="0" presId="urn:microsoft.com/office/officeart/2005/8/layout/gear1"/>
    <dgm:cxn modelId="{AD583DEF-7872-4974-AC61-2C3FF5EE7F59}" type="presOf" srcId="{00E0B7DA-DEB8-4928-B7EF-6E0E577813AA}" destId="{B0083C3A-45AA-4747-9A33-BC04A7151D85}" srcOrd="0" destOrd="0" presId="urn:microsoft.com/office/officeart/2005/8/layout/gear1"/>
    <dgm:cxn modelId="{0BF52858-7594-414F-A394-BC27B6CAA71E}" type="presOf" srcId="{5528B452-6713-4472-B37F-44059A2AF321}" destId="{117DD88E-4227-4459-A5E8-1BF177C6C595}" srcOrd="0" destOrd="0" presId="urn:microsoft.com/office/officeart/2005/8/layout/gear1"/>
    <dgm:cxn modelId="{B2A06E52-BBE1-4059-8A51-DBA05307E1C7}" type="presParOf" srcId="{338E6732-6256-4F63-9AB5-7823A22312C4}" destId="{5D8D7C48-EAC2-48FD-8B22-209DE18A4510}" srcOrd="0" destOrd="0" presId="urn:microsoft.com/office/officeart/2005/8/layout/gear1"/>
    <dgm:cxn modelId="{A2AC3EE2-E35F-4287-9795-629E3EDC7374}" type="presParOf" srcId="{338E6732-6256-4F63-9AB5-7823A22312C4}" destId="{B2848B5E-0877-4A43-B2BD-AFD948873460}" srcOrd="1" destOrd="0" presId="urn:microsoft.com/office/officeart/2005/8/layout/gear1"/>
    <dgm:cxn modelId="{C6235101-ED86-4B56-AB6D-FAC83B531A1D}" type="presParOf" srcId="{338E6732-6256-4F63-9AB5-7823A22312C4}" destId="{A0E61AC8-C14B-4608-92C4-A18BCF813BC3}" srcOrd="2" destOrd="0" presId="urn:microsoft.com/office/officeart/2005/8/layout/gear1"/>
    <dgm:cxn modelId="{6B9F9DC2-85F2-4143-96A7-690F6B8A868B}" type="presParOf" srcId="{338E6732-6256-4F63-9AB5-7823A22312C4}" destId="{77BF347C-BC25-4688-9B13-02239FDE18D0}" srcOrd="3" destOrd="0" presId="urn:microsoft.com/office/officeart/2005/8/layout/gear1"/>
    <dgm:cxn modelId="{E527C330-2617-4CA5-A2C9-3F915413338C}" type="presParOf" srcId="{338E6732-6256-4F63-9AB5-7823A22312C4}" destId="{5FCDB03D-2AF3-4DF9-8FED-2C8D15F763C1}" srcOrd="4" destOrd="0" presId="urn:microsoft.com/office/officeart/2005/8/layout/gear1"/>
    <dgm:cxn modelId="{CAC32B9F-6E31-4B96-BCBC-E4840DB2BAD1}" type="presParOf" srcId="{338E6732-6256-4F63-9AB5-7823A22312C4}" destId="{7857B198-B0CE-4E5B-80A6-E6C98A2722BC}" srcOrd="5" destOrd="0" presId="urn:microsoft.com/office/officeart/2005/8/layout/gear1"/>
    <dgm:cxn modelId="{02970056-35E9-46DF-8D7B-91ED19C31CAD}" type="presParOf" srcId="{338E6732-6256-4F63-9AB5-7823A22312C4}" destId="{117DD88E-4227-4459-A5E8-1BF177C6C595}" srcOrd="6" destOrd="0" presId="urn:microsoft.com/office/officeart/2005/8/layout/gear1"/>
    <dgm:cxn modelId="{17FE993E-2AE9-4516-B7E0-2BF80E4A964E}" type="presParOf" srcId="{338E6732-6256-4F63-9AB5-7823A22312C4}" destId="{B0083C3A-45AA-4747-9A33-BC04A7151D85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47E6C3-AED9-4E6B-8E9B-8934866477F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FA7690F-FA7C-44AB-9BEB-987FA22F8770}">
      <dgm:prSet phldrT="[Texto]"/>
      <dgm:spPr/>
      <dgm:t>
        <a:bodyPr/>
        <a:lstStyle/>
        <a:p>
          <a:r>
            <a:rPr lang="es-ES" dirty="0" smtClean="0"/>
            <a:t>Operativo</a:t>
          </a:r>
          <a:endParaRPr lang="es-AR" dirty="0"/>
        </a:p>
      </dgm:t>
    </dgm:pt>
    <dgm:pt modelId="{88FEB9C8-28C8-4DA3-80C2-44A20E822EB0}" type="parTrans" cxnId="{D5D8E38F-01C6-4FC8-8FE9-BD0C3E30AE69}">
      <dgm:prSet/>
      <dgm:spPr/>
      <dgm:t>
        <a:bodyPr/>
        <a:lstStyle/>
        <a:p>
          <a:endParaRPr lang="es-AR"/>
        </a:p>
      </dgm:t>
    </dgm:pt>
    <dgm:pt modelId="{CC992F20-7E94-43AC-A238-F3361D98CBD9}" type="sibTrans" cxnId="{D5D8E38F-01C6-4FC8-8FE9-BD0C3E30AE69}">
      <dgm:prSet/>
      <dgm:spPr/>
      <dgm:t>
        <a:bodyPr/>
        <a:lstStyle/>
        <a:p>
          <a:endParaRPr lang="es-AR"/>
        </a:p>
      </dgm:t>
    </dgm:pt>
    <dgm:pt modelId="{18F79D0C-CD22-49B3-9613-8F782CB8C4AC}">
      <dgm:prSet phldrT="[Texto]"/>
      <dgm:spPr/>
      <dgm:t>
        <a:bodyPr/>
        <a:lstStyle/>
        <a:p>
          <a:r>
            <a:rPr lang="es-ES" dirty="0" smtClean="0"/>
            <a:t>Que sea útil en cuanto a los tiempos a aplicar el modelo.</a:t>
          </a:r>
          <a:endParaRPr lang="es-AR" dirty="0"/>
        </a:p>
      </dgm:t>
    </dgm:pt>
    <dgm:pt modelId="{7F6F8C58-1EBF-4FE2-A059-7556F83ADB8E}" type="parTrans" cxnId="{918277F0-19F7-45F7-8034-C2859E29ABAD}">
      <dgm:prSet/>
      <dgm:spPr/>
      <dgm:t>
        <a:bodyPr/>
        <a:lstStyle/>
        <a:p>
          <a:endParaRPr lang="es-AR"/>
        </a:p>
      </dgm:t>
    </dgm:pt>
    <dgm:pt modelId="{FCBBB34C-4CA5-4565-90DC-7074D44C9487}" type="sibTrans" cxnId="{918277F0-19F7-45F7-8034-C2859E29ABAD}">
      <dgm:prSet/>
      <dgm:spPr/>
      <dgm:t>
        <a:bodyPr/>
        <a:lstStyle/>
        <a:p>
          <a:endParaRPr lang="es-AR"/>
        </a:p>
      </dgm:t>
    </dgm:pt>
    <dgm:pt modelId="{F945053C-1E67-491B-B20B-3DEF040C7607}">
      <dgm:prSet phldrT="[Texto]"/>
      <dgm:spPr/>
      <dgm:t>
        <a:bodyPr/>
        <a:lstStyle/>
        <a:p>
          <a:r>
            <a:rPr lang="es-ES" dirty="0" smtClean="0"/>
            <a:t>Acorde</a:t>
          </a:r>
          <a:endParaRPr lang="es-AR" dirty="0"/>
        </a:p>
      </dgm:t>
    </dgm:pt>
    <dgm:pt modelId="{8804CCBD-7C99-4BE1-B133-6DF4D0E12DDF}" type="parTrans" cxnId="{6166C83B-8C36-46D4-9462-412F07F58368}">
      <dgm:prSet/>
      <dgm:spPr/>
      <dgm:t>
        <a:bodyPr/>
        <a:lstStyle/>
        <a:p>
          <a:endParaRPr lang="es-AR"/>
        </a:p>
      </dgm:t>
    </dgm:pt>
    <dgm:pt modelId="{86E9E061-DA3E-4CC0-92C1-CD9D2B716A83}" type="sibTrans" cxnId="{6166C83B-8C36-46D4-9462-412F07F58368}">
      <dgm:prSet/>
      <dgm:spPr/>
      <dgm:t>
        <a:bodyPr/>
        <a:lstStyle/>
        <a:p>
          <a:endParaRPr lang="es-AR"/>
        </a:p>
      </dgm:t>
    </dgm:pt>
    <dgm:pt modelId="{916D7209-F8BB-47A4-B25A-7BE4A466BE85}">
      <dgm:prSet phldrT="[Texto]"/>
      <dgm:spPr/>
      <dgm:t>
        <a:bodyPr/>
        <a:lstStyle/>
        <a:p>
          <a:r>
            <a:rPr lang="es-ES" dirty="0" smtClean="0"/>
            <a:t>A las características del negocio en cuanto estacionalidad</a:t>
          </a:r>
          <a:endParaRPr lang="es-AR" dirty="0"/>
        </a:p>
      </dgm:t>
    </dgm:pt>
    <dgm:pt modelId="{668E15ED-18B2-42E9-9D53-B941AA48C1F7}" type="parTrans" cxnId="{9290CF23-C144-4E8E-A97D-760343161C67}">
      <dgm:prSet/>
      <dgm:spPr/>
      <dgm:t>
        <a:bodyPr/>
        <a:lstStyle/>
        <a:p>
          <a:endParaRPr lang="es-AR"/>
        </a:p>
      </dgm:t>
    </dgm:pt>
    <dgm:pt modelId="{2FEB0B1A-D0CF-4A65-95D3-7B4EB14351A1}" type="sibTrans" cxnId="{9290CF23-C144-4E8E-A97D-760343161C67}">
      <dgm:prSet/>
      <dgm:spPr/>
      <dgm:t>
        <a:bodyPr/>
        <a:lstStyle/>
        <a:p>
          <a:endParaRPr lang="es-AR"/>
        </a:p>
      </dgm:t>
    </dgm:pt>
    <dgm:pt modelId="{DDB8FA10-083D-49F8-B26C-4E512452BBB4}" type="pres">
      <dgm:prSet presAssocID="{9447E6C3-AED9-4E6B-8E9B-8934866477FC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4C0D9754-1E38-441F-A081-7097ED5BC5BA}" type="pres">
      <dgm:prSet presAssocID="{9FA7690F-FA7C-44AB-9BEB-987FA22F8770}" presName="horFlow" presStyleCnt="0"/>
      <dgm:spPr/>
    </dgm:pt>
    <dgm:pt modelId="{7CC2135D-7EBF-4563-A5AE-4CA98348FB06}" type="pres">
      <dgm:prSet presAssocID="{9FA7690F-FA7C-44AB-9BEB-987FA22F8770}" presName="bigChev" presStyleLbl="node1" presStyleIdx="0" presStyleCnt="2"/>
      <dgm:spPr/>
      <dgm:t>
        <a:bodyPr/>
        <a:lstStyle/>
        <a:p>
          <a:endParaRPr lang="es-AR"/>
        </a:p>
      </dgm:t>
    </dgm:pt>
    <dgm:pt modelId="{CAE1375E-AD9C-4DE1-8CC1-5025D7C75AF8}" type="pres">
      <dgm:prSet presAssocID="{7F6F8C58-1EBF-4FE2-A059-7556F83ADB8E}" presName="parTrans" presStyleCnt="0"/>
      <dgm:spPr/>
    </dgm:pt>
    <dgm:pt modelId="{274FFBB6-6640-4B57-8837-0B332CC02DA7}" type="pres">
      <dgm:prSet presAssocID="{18F79D0C-CD22-49B3-9613-8F782CB8C4AC}" presName="node" presStyleLbl="alignAccFollowNode1" presStyleIdx="0" presStyleCnt="2" custScaleX="242227" custScaleY="10336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10D2532-F507-4D82-BFBA-4E4E6F67F739}" type="pres">
      <dgm:prSet presAssocID="{9FA7690F-FA7C-44AB-9BEB-987FA22F8770}" presName="vSp" presStyleCnt="0"/>
      <dgm:spPr/>
    </dgm:pt>
    <dgm:pt modelId="{7DAFA579-F24E-4CBB-B17D-2DA48C3056E6}" type="pres">
      <dgm:prSet presAssocID="{F945053C-1E67-491B-B20B-3DEF040C7607}" presName="horFlow" presStyleCnt="0"/>
      <dgm:spPr/>
    </dgm:pt>
    <dgm:pt modelId="{5BE4101A-D265-4892-8BE4-2767203473B3}" type="pres">
      <dgm:prSet presAssocID="{F945053C-1E67-491B-B20B-3DEF040C7607}" presName="bigChev" presStyleLbl="node1" presStyleIdx="1" presStyleCnt="2"/>
      <dgm:spPr/>
      <dgm:t>
        <a:bodyPr/>
        <a:lstStyle/>
        <a:p>
          <a:endParaRPr lang="es-AR"/>
        </a:p>
      </dgm:t>
    </dgm:pt>
    <dgm:pt modelId="{2500A14C-6B8B-4B99-AE62-5811D7B086B9}" type="pres">
      <dgm:prSet presAssocID="{668E15ED-18B2-42E9-9D53-B941AA48C1F7}" presName="parTrans" presStyleCnt="0"/>
      <dgm:spPr/>
    </dgm:pt>
    <dgm:pt modelId="{CF5D0964-FB83-4497-9285-FD45522AF2A6}" type="pres">
      <dgm:prSet presAssocID="{916D7209-F8BB-47A4-B25A-7BE4A466BE85}" presName="node" presStyleLbl="alignAccFollowNode1" presStyleIdx="1" presStyleCnt="2" custScaleX="242227" custScaleY="999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CC7E8E2-8152-488F-8840-9FBBC8C5AF5E}" type="presOf" srcId="{916D7209-F8BB-47A4-B25A-7BE4A466BE85}" destId="{CF5D0964-FB83-4497-9285-FD45522AF2A6}" srcOrd="0" destOrd="0" presId="urn:microsoft.com/office/officeart/2005/8/layout/lProcess3"/>
    <dgm:cxn modelId="{8450E1AF-2E32-4142-9A1F-93E10D817468}" type="presOf" srcId="{9447E6C3-AED9-4E6B-8E9B-8934866477FC}" destId="{DDB8FA10-083D-49F8-B26C-4E512452BBB4}" srcOrd="0" destOrd="0" presId="urn:microsoft.com/office/officeart/2005/8/layout/lProcess3"/>
    <dgm:cxn modelId="{7B92F552-9A82-4DD4-8E60-9CB55E510245}" type="presOf" srcId="{F945053C-1E67-491B-B20B-3DEF040C7607}" destId="{5BE4101A-D265-4892-8BE4-2767203473B3}" srcOrd="0" destOrd="0" presId="urn:microsoft.com/office/officeart/2005/8/layout/lProcess3"/>
    <dgm:cxn modelId="{9290CF23-C144-4E8E-A97D-760343161C67}" srcId="{F945053C-1E67-491B-B20B-3DEF040C7607}" destId="{916D7209-F8BB-47A4-B25A-7BE4A466BE85}" srcOrd="0" destOrd="0" parTransId="{668E15ED-18B2-42E9-9D53-B941AA48C1F7}" sibTransId="{2FEB0B1A-D0CF-4A65-95D3-7B4EB14351A1}"/>
    <dgm:cxn modelId="{6166C83B-8C36-46D4-9462-412F07F58368}" srcId="{9447E6C3-AED9-4E6B-8E9B-8934866477FC}" destId="{F945053C-1E67-491B-B20B-3DEF040C7607}" srcOrd="1" destOrd="0" parTransId="{8804CCBD-7C99-4BE1-B133-6DF4D0E12DDF}" sibTransId="{86E9E061-DA3E-4CC0-92C1-CD9D2B716A83}"/>
    <dgm:cxn modelId="{D4ADD0B4-81C1-4C36-B780-AC1EE4DF5FA8}" type="presOf" srcId="{9FA7690F-FA7C-44AB-9BEB-987FA22F8770}" destId="{7CC2135D-7EBF-4563-A5AE-4CA98348FB06}" srcOrd="0" destOrd="0" presId="urn:microsoft.com/office/officeart/2005/8/layout/lProcess3"/>
    <dgm:cxn modelId="{79B7110F-0782-4850-BAAB-A997D4A138DB}" type="presOf" srcId="{18F79D0C-CD22-49B3-9613-8F782CB8C4AC}" destId="{274FFBB6-6640-4B57-8837-0B332CC02DA7}" srcOrd="0" destOrd="0" presId="urn:microsoft.com/office/officeart/2005/8/layout/lProcess3"/>
    <dgm:cxn modelId="{918277F0-19F7-45F7-8034-C2859E29ABAD}" srcId="{9FA7690F-FA7C-44AB-9BEB-987FA22F8770}" destId="{18F79D0C-CD22-49B3-9613-8F782CB8C4AC}" srcOrd="0" destOrd="0" parTransId="{7F6F8C58-1EBF-4FE2-A059-7556F83ADB8E}" sibTransId="{FCBBB34C-4CA5-4565-90DC-7074D44C9487}"/>
    <dgm:cxn modelId="{D5D8E38F-01C6-4FC8-8FE9-BD0C3E30AE69}" srcId="{9447E6C3-AED9-4E6B-8E9B-8934866477FC}" destId="{9FA7690F-FA7C-44AB-9BEB-987FA22F8770}" srcOrd="0" destOrd="0" parTransId="{88FEB9C8-28C8-4DA3-80C2-44A20E822EB0}" sibTransId="{CC992F20-7E94-43AC-A238-F3361D98CBD9}"/>
    <dgm:cxn modelId="{1651F45E-9301-4665-A6CD-945D9CF62471}" type="presParOf" srcId="{DDB8FA10-083D-49F8-B26C-4E512452BBB4}" destId="{4C0D9754-1E38-441F-A081-7097ED5BC5BA}" srcOrd="0" destOrd="0" presId="urn:microsoft.com/office/officeart/2005/8/layout/lProcess3"/>
    <dgm:cxn modelId="{C0A5758C-15F7-40D1-AD19-DB62370ED5B0}" type="presParOf" srcId="{4C0D9754-1E38-441F-A081-7097ED5BC5BA}" destId="{7CC2135D-7EBF-4563-A5AE-4CA98348FB06}" srcOrd="0" destOrd="0" presId="urn:microsoft.com/office/officeart/2005/8/layout/lProcess3"/>
    <dgm:cxn modelId="{AA832677-3D01-4915-99F7-371FE7E686B7}" type="presParOf" srcId="{4C0D9754-1E38-441F-A081-7097ED5BC5BA}" destId="{CAE1375E-AD9C-4DE1-8CC1-5025D7C75AF8}" srcOrd="1" destOrd="0" presId="urn:microsoft.com/office/officeart/2005/8/layout/lProcess3"/>
    <dgm:cxn modelId="{031485DA-F62E-4389-AA6A-35E6E33A1C6B}" type="presParOf" srcId="{4C0D9754-1E38-441F-A081-7097ED5BC5BA}" destId="{274FFBB6-6640-4B57-8837-0B332CC02DA7}" srcOrd="2" destOrd="0" presId="urn:microsoft.com/office/officeart/2005/8/layout/lProcess3"/>
    <dgm:cxn modelId="{DE1361ED-5093-4D13-B034-6A9DF720BF2F}" type="presParOf" srcId="{DDB8FA10-083D-49F8-B26C-4E512452BBB4}" destId="{B10D2532-F507-4D82-BFBA-4E4E6F67F739}" srcOrd="1" destOrd="0" presId="urn:microsoft.com/office/officeart/2005/8/layout/lProcess3"/>
    <dgm:cxn modelId="{8008177D-4138-4092-AE1F-587999EA2D2E}" type="presParOf" srcId="{DDB8FA10-083D-49F8-B26C-4E512452BBB4}" destId="{7DAFA579-F24E-4CBB-B17D-2DA48C3056E6}" srcOrd="2" destOrd="0" presId="urn:microsoft.com/office/officeart/2005/8/layout/lProcess3"/>
    <dgm:cxn modelId="{9A2C5311-8A5E-490A-B444-C8AAD85B2A5F}" type="presParOf" srcId="{7DAFA579-F24E-4CBB-B17D-2DA48C3056E6}" destId="{5BE4101A-D265-4892-8BE4-2767203473B3}" srcOrd="0" destOrd="0" presId="urn:microsoft.com/office/officeart/2005/8/layout/lProcess3"/>
    <dgm:cxn modelId="{7FDD5090-75CB-4968-8E01-FC45D4C61237}" type="presParOf" srcId="{7DAFA579-F24E-4CBB-B17D-2DA48C3056E6}" destId="{2500A14C-6B8B-4B99-AE62-5811D7B086B9}" srcOrd="1" destOrd="0" presId="urn:microsoft.com/office/officeart/2005/8/layout/lProcess3"/>
    <dgm:cxn modelId="{9917C7F3-8648-481C-963D-08634E63EE41}" type="presParOf" srcId="{7DAFA579-F24E-4CBB-B17D-2DA48C3056E6}" destId="{CF5D0964-FB83-4497-9285-FD45522AF2A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C52E-406A-4C76-BE7D-DE6C9B2779DC}">
      <dsp:nvSpPr>
        <dsp:cNvPr id="0" name=""/>
        <dsp:cNvSpPr/>
      </dsp:nvSpPr>
      <dsp:spPr>
        <a:xfrm>
          <a:off x="-4063896" y="-623767"/>
          <a:ext cx="4842692" cy="4842692"/>
        </a:xfrm>
        <a:prstGeom prst="blockArc">
          <a:avLst>
            <a:gd name="adj1" fmla="val 18900000"/>
            <a:gd name="adj2" fmla="val 2700000"/>
            <a:gd name="adj3" fmla="val 44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E10E9-0DAC-428D-8524-6BDE2C9EDD8C}">
      <dsp:nvSpPr>
        <dsp:cNvPr id="0" name=""/>
        <dsp:cNvSpPr/>
      </dsp:nvSpPr>
      <dsp:spPr>
        <a:xfrm>
          <a:off x="500839" y="359515"/>
          <a:ext cx="5748991" cy="7190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73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Líder en el rubro</a:t>
          </a:r>
          <a:endParaRPr lang="es-AR" sz="2100" kern="1200" dirty="0"/>
        </a:p>
      </dsp:txBody>
      <dsp:txXfrm>
        <a:off x="500839" y="359515"/>
        <a:ext cx="5748991" cy="719031"/>
      </dsp:txXfrm>
    </dsp:sp>
    <dsp:sp modelId="{FDA53C29-D2AE-406B-88AE-785D719407EE}">
      <dsp:nvSpPr>
        <dsp:cNvPr id="0" name=""/>
        <dsp:cNvSpPr/>
      </dsp:nvSpPr>
      <dsp:spPr>
        <a:xfrm>
          <a:off x="51444" y="269636"/>
          <a:ext cx="898789" cy="89878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02158-8373-4178-85C9-A5117687C430}">
      <dsp:nvSpPr>
        <dsp:cNvPr id="0" name=""/>
        <dsp:cNvSpPr/>
      </dsp:nvSpPr>
      <dsp:spPr>
        <a:xfrm>
          <a:off x="762207" y="1438063"/>
          <a:ext cx="5487623" cy="7190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73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Opera en los 300 mil toneladas anuales</a:t>
          </a:r>
          <a:endParaRPr lang="es-AR" sz="2100" kern="1200" dirty="0"/>
        </a:p>
      </dsp:txBody>
      <dsp:txXfrm>
        <a:off x="762207" y="1438063"/>
        <a:ext cx="5487623" cy="719031"/>
      </dsp:txXfrm>
    </dsp:sp>
    <dsp:sp modelId="{13A8EFCB-419A-40B3-B3B0-F8F7932AF475}">
      <dsp:nvSpPr>
        <dsp:cNvPr id="0" name=""/>
        <dsp:cNvSpPr/>
      </dsp:nvSpPr>
      <dsp:spPr>
        <a:xfrm>
          <a:off x="312812" y="1348184"/>
          <a:ext cx="898789" cy="89878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6A8BC-772B-41EF-8E7C-5A7B95219FEC}">
      <dsp:nvSpPr>
        <dsp:cNvPr id="0" name=""/>
        <dsp:cNvSpPr/>
      </dsp:nvSpPr>
      <dsp:spPr>
        <a:xfrm>
          <a:off x="500839" y="2516610"/>
          <a:ext cx="5748991" cy="7190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73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Comercializa tanto en el Mercado Local como en el Mercado Externo</a:t>
          </a:r>
          <a:endParaRPr lang="es-AR" sz="2100" kern="1200" dirty="0"/>
        </a:p>
      </dsp:txBody>
      <dsp:txXfrm>
        <a:off x="500839" y="2516610"/>
        <a:ext cx="5748991" cy="719031"/>
      </dsp:txXfrm>
    </dsp:sp>
    <dsp:sp modelId="{CE7382D8-9350-4302-BBE0-A110CA418BB2}">
      <dsp:nvSpPr>
        <dsp:cNvPr id="0" name=""/>
        <dsp:cNvSpPr/>
      </dsp:nvSpPr>
      <dsp:spPr>
        <a:xfrm>
          <a:off x="51444" y="2426731"/>
          <a:ext cx="898789" cy="898789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64559-ADB0-42DD-AB61-BDF534A62386}">
      <dsp:nvSpPr>
        <dsp:cNvPr id="0" name=""/>
        <dsp:cNvSpPr/>
      </dsp:nvSpPr>
      <dsp:spPr>
        <a:xfrm>
          <a:off x="1408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 rot="16200000">
        <a:off x="-330724" y="1802584"/>
        <a:ext cx="833720" cy="169455"/>
      </dsp:txXfrm>
    </dsp:sp>
    <dsp:sp modelId="{2AC51A5A-A35D-4848-AC96-D18BD79430A4}">
      <dsp:nvSpPr>
        <dsp:cNvPr id="0" name=""/>
        <dsp:cNvSpPr/>
      </dsp:nvSpPr>
      <dsp:spPr>
        <a:xfrm>
          <a:off x="170864" y="1470452"/>
          <a:ext cx="631221" cy="1016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Mes 1</a:t>
          </a:r>
          <a:endParaRPr lang="es-AR" sz="2800" kern="1200" dirty="0"/>
        </a:p>
      </dsp:txBody>
      <dsp:txXfrm>
        <a:off x="170864" y="1470452"/>
        <a:ext cx="631221" cy="1016732"/>
      </dsp:txXfrm>
    </dsp:sp>
    <dsp:sp modelId="{60922E7F-8986-48F5-95A1-3D53D04FF51D}">
      <dsp:nvSpPr>
        <dsp:cNvPr id="0" name=""/>
        <dsp:cNvSpPr/>
      </dsp:nvSpPr>
      <dsp:spPr>
        <a:xfrm>
          <a:off x="878340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 rot="16200000">
        <a:off x="546207" y="1802584"/>
        <a:ext cx="833720" cy="169455"/>
      </dsp:txXfrm>
    </dsp:sp>
    <dsp:sp modelId="{A08FF0D8-307B-4B04-8506-CA1BD5C84C59}">
      <dsp:nvSpPr>
        <dsp:cNvPr id="0" name=""/>
        <dsp:cNvSpPr/>
      </dsp:nvSpPr>
      <dsp:spPr>
        <a:xfrm rot="5400000">
          <a:off x="807877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117DF-4300-4765-AF59-3659DF517BEF}">
      <dsp:nvSpPr>
        <dsp:cNvPr id="0" name=""/>
        <dsp:cNvSpPr/>
      </dsp:nvSpPr>
      <dsp:spPr>
        <a:xfrm>
          <a:off x="1047796" y="1470452"/>
          <a:ext cx="631221" cy="1016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Mes 2</a:t>
          </a:r>
          <a:endParaRPr lang="es-AR" sz="2800" kern="1200" dirty="0"/>
        </a:p>
      </dsp:txBody>
      <dsp:txXfrm>
        <a:off x="1047796" y="1470452"/>
        <a:ext cx="631221" cy="1016732"/>
      </dsp:txXfrm>
    </dsp:sp>
    <dsp:sp modelId="{18AC10A7-4BA3-4907-B70D-E2B167D58ADC}">
      <dsp:nvSpPr>
        <dsp:cNvPr id="0" name=""/>
        <dsp:cNvSpPr/>
      </dsp:nvSpPr>
      <dsp:spPr>
        <a:xfrm>
          <a:off x="1755272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 rot="16200000">
        <a:off x="1423140" y="1802584"/>
        <a:ext cx="833720" cy="169455"/>
      </dsp:txXfrm>
    </dsp:sp>
    <dsp:sp modelId="{A62C75ED-D24C-4F34-8257-F8FE7AFD7715}">
      <dsp:nvSpPr>
        <dsp:cNvPr id="0" name=""/>
        <dsp:cNvSpPr/>
      </dsp:nvSpPr>
      <dsp:spPr>
        <a:xfrm rot="5400000">
          <a:off x="1684809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F28D8-0EBF-4730-B53D-C64EDD4E7975}">
      <dsp:nvSpPr>
        <dsp:cNvPr id="0" name=""/>
        <dsp:cNvSpPr/>
      </dsp:nvSpPr>
      <dsp:spPr>
        <a:xfrm>
          <a:off x="2632204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 rot="16200000">
        <a:off x="2300072" y="1802584"/>
        <a:ext cx="833720" cy="169455"/>
      </dsp:txXfrm>
    </dsp:sp>
    <dsp:sp modelId="{0BE6BF1E-B45C-4C69-83B7-A82C841BF1AB}">
      <dsp:nvSpPr>
        <dsp:cNvPr id="0" name=""/>
        <dsp:cNvSpPr/>
      </dsp:nvSpPr>
      <dsp:spPr>
        <a:xfrm rot="5400000">
          <a:off x="2561741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64559-ADB0-42DD-AB61-BDF534A62386}">
      <dsp:nvSpPr>
        <dsp:cNvPr id="0" name=""/>
        <dsp:cNvSpPr/>
      </dsp:nvSpPr>
      <dsp:spPr>
        <a:xfrm>
          <a:off x="1408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 rot="16200000">
        <a:off x="-330724" y="1802584"/>
        <a:ext cx="833720" cy="169455"/>
      </dsp:txXfrm>
    </dsp:sp>
    <dsp:sp modelId="{2AC51A5A-A35D-4848-AC96-D18BD79430A4}">
      <dsp:nvSpPr>
        <dsp:cNvPr id="0" name=""/>
        <dsp:cNvSpPr/>
      </dsp:nvSpPr>
      <dsp:spPr>
        <a:xfrm>
          <a:off x="170864" y="1470452"/>
          <a:ext cx="631221" cy="1016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Mes 2</a:t>
          </a:r>
          <a:endParaRPr lang="es-AR" sz="2800" kern="1200" dirty="0"/>
        </a:p>
      </dsp:txBody>
      <dsp:txXfrm>
        <a:off x="170864" y="1470452"/>
        <a:ext cx="631221" cy="1016732"/>
      </dsp:txXfrm>
    </dsp:sp>
    <dsp:sp modelId="{60922E7F-8986-48F5-95A1-3D53D04FF51D}">
      <dsp:nvSpPr>
        <dsp:cNvPr id="0" name=""/>
        <dsp:cNvSpPr/>
      </dsp:nvSpPr>
      <dsp:spPr>
        <a:xfrm>
          <a:off x="878340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 rot="16200000">
        <a:off x="546207" y="1802584"/>
        <a:ext cx="833720" cy="169455"/>
      </dsp:txXfrm>
    </dsp:sp>
    <dsp:sp modelId="{A08FF0D8-307B-4B04-8506-CA1BD5C84C59}">
      <dsp:nvSpPr>
        <dsp:cNvPr id="0" name=""/>
        <dsp:cNvSpPr/>
      </dsp:nvSpPr>
      <dsp:spPr>
        <a:xfrm rot="5400000">
          <a:off x="807877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117DF-4300-4765-AF59-3659DF517BEF}">
      <dsp:nvSpPr>
        <dsp:cNvPr id="0" name=""/>
        <dsp:cNvSpPr/>
      </dsp:nvSpPr>
      <dsp:spPr>
        <a:xfrm>
          <a:off x="1047796" y="1470452"/>
          <a:ext cx="631221" cy="1016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Mes 3</a:t>
          </a:r>
          <a:endParaRPr lang="es-AR" sz="2800" kern="1200" dirty="0"/>
        </a:p>
      </dsp:txBody>
      <dsp:txXfrm>
        <a:off x="1047796" y="1470452"/>
        <a:ext cx="631221" cy="1016732"/>
      </dsp:txXfrm>
    </dsp:sp>
    <dsp:sp modelId="{18AC10A7-4BA3-4907-B70D-E2B167D58ADC}">
      <dsp:nvSpPr>
        <dsp:cNvPr id="0" name=""/>
        <dsp:cNvSpPr/>
      </dsp:nvSpPr>
      <dsp:spPr>
        <a:xfrm>
          <a:off x="1755272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 rot="16200000">
        <a:off x="1423140" y="1802584"/>
        <a:ext cx="833720" cy="169455"/>
      </dsp:txXfrm>
    </dsp:sp>
    <dsp:sp modelId="{A62C75ED-D24C-4F34-8257-F8FE7AFD7715}">
      <dsp:nvSpPr>
        <dsp:cNvPr id="0" name=""/>
        <dsp:cNvSpPr/>
      </dsp:nvSpPr>
      <dsp:spPr>
        <a:xfrm rot="5400000">
          <a:off x="1684809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F28D8-0EBF-4730-B53D-C64EDD4E7975}">
      <dsp:nvSpPr>
        <dsp:cNvPr id="0" name=""/>
        <dsp:cNvSpPr/>
      </dsp:nvSpPr>
      <dsp:spPr>
        <a:xfrm>
          <a:off x="2632204" y="1470452"/>
          <a:ext cx="847277" cy="101673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861" rIns="40005" bIns="0" numCol="1" spcCol="1270" anchor="t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 dirty="0"/>
        </a:p>
      </dsp:txBody>
      <dsp:txXfrm rot="16200000">
        <a:off x="2300072" y="1802584"/>
        <a:ext cx="833720" cy="169455"/>
      </dsp:txXfrm>
    </dsp:sp>
    <dsp:sp modelId="{0BE6BF1E-B45C-4C69-83B7-A82C841BF1AB}">
      <dsp:nvSpPr>
        <dsp:cNvPr id="0" name=""/>
        <dsp:cNvSpPr/>
      </dsp:nvSpPr>
      <dsp:spPr>
        <a:xfrm rot="5400000">
          <a:off x="2561741" y="2278403"/>
          <a:ext cx="149399" cy="12709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34C04-5553-4074-8947-06F944751873}">
      <dsp:nvSpPr>
        <dsp:cNvPr id="0" name=""/>
        <dsp:cNvSpPr/>
      </dsp:nvSpPr>
      <dsp:spPr>
        <a:xfrm>
          <a:off x="6942" y="29272"/>
          <a:ext cx="1077057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latin typeface="Arial Narrow" panose="020B0606020202030204" pitchFamily="34" charset="0"/>
          </a:endParaRPr>
        </a:p>
      </dsp:txBody>
      <dsp:txXfrm rot="16200000">
        <a:off x="-246052" y="282267"/>
        <a:ext cx="721401" cy="215411"/>
      </dsp:txXfrm>
    </dsp:sp>
    <dsp:sp modelId="{A414D3DF-4063-4823-9EB6-B057C6F63B2C}">
      <dsp:nvSpPr>
        <dsp:cNvPr id="0" name=""/>
        <dsp:cNvSpPr/>
      </dsp:nvSpPr>
      <dsp:spPr>
        <a:xfrm>
          <a:off x="223695" y="29272"/>
          <a:ext cx="802408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smtClean="0">
              <a:latin typeface="Arial Narrow" panose="020B0606020202030204" pitchFamily="34" charset="0"/>
            </a:rPr>
            <a:t>Encoding</a:t>
          </a:r>
          <a:r>
            <a:rPr lang="es-ES" sz="1400" kern="1200" smtClean="0">
              <a:latin typeface="Arial Narrow" panose="020B0606020202030204" pitchFamily="34" charset="0"/>
            </a:rPr>
            <a:t> de variables categóricas</a:t>
          </a:r>
          <a:endParaRPr lang="es-PE" sz="1400" kern="1200">
            <a:latin typeface="Arial Narrow" panose="020B0606020202030204" pitchFamily="34" charset="0"/>
          </a:endParaRPr>
        </a:p>
      </dsp:txBody>
      <dsp:txXfrm>
        <a:off x="223695" y="29272"/>
        <a:ext cx="802408" cy="879757"/>
      </dsp:txXfrm>
    </dsp:sp>
    <dsp:sp modelId="{7317F3EA-963C-4CF0-BCFA-C41B5A48709B}">
      <dsp:nvSpPr>
        <dsp:cNvPr id="0" name=""/>
        <dsp:cNvSpPr/>
      </dsp:nvSpPr>
      <dsp:spPr>
        <a:xfrm>
          <a:off x="1122564" y="25960"/>
          <a:ext cx="1095550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smtClean="0">
              <a:latin typeface="Arial Narrow" panose="020B0606020202030204" pitchFamily="34" charset="0"/>
            </a:rPr>
            <a:t> </a:t>
          </a:r>
          <a:endParaRPr lang="es-PE" sz="1200" kern="1200">
            <a:latin typeface="Arial Narrow" panose="020B0606020202030204" pitchFamily="34" charset="0"/>
          </a:endParaRPr>
        </a:p>
      </dsp:txBody>
      <dsp:txXfrm rot="16200000">
        <a:off x="871418" y="277105"/>
        <a:ext cx="721401" cy="219110"/>
      </dsp:txXfrm>
    </dsp:sp>
    <dsp:sp modelId="{BB70BF7E-7A34-4A42-9932-02549854BAFE}">
      <dsp:nvSpPr>
        <dsp:cNvPr id="0" name=""/>
        <dsp:cNvSpPr/>
      </dsp:nvSpPr>
      <dsp:spPr>
        <a:xfrm rot="5400000">
          <a:off x="1031445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D5D07-F39A-4BE3-8967-3A41A318DCA6}">
      <dsp:nvSpPr>
        <dsp:cNvPr id="0" name=""/>
        <dsp:cNvSpPr/>
      </dsp:nvSpPr>
      <dsp:spPr>
        <a:xfrm>
          <a:off x="1341674" y="25960"/>
          <a:ext cx="816185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smtClean="0">
              <a:latin typeface="Arial Narrow" panose="020B0606020202030204" pitchFamily="34" charset="0"/>
            </a:rPr>
            <a:t>Scaling</a:t>
          </a:r>
          <a:r>
            <a:rPr lang="es-ES" sz="1400" kern="1200" smtClean="0">
              <a:latin typeface="Arial Narrow" panose="020B0606020202030204" pitchFamily="34" charset="0"/>
            </a:rPr>
            <a:t> de variables numéricas</a:t>
          </a:r>
          <a:endParaRPr lang="es-PE" sz="1400" kern="1200">
            <a:latin typeface="Arial Narrow" panose="020B0606020202030204" pitchFamily="34" charset="0"/>
          </a:endParaRPr>
        </a:p>
      </dsp:txBody>
      <dsp:txXfrm>
        <a:off x="1341674" y="25960"/>
        <a:ext cx="816185" cy="879757"/>
      </dsp:txXfrm>
    </dsp:sp>
    <dsp:sp modelId="{2EDEE81E-5F6C-4186-A3A8-F5D067ABFFC4}">
      <dsp:nvSpPr>
        <dsp:cNvPr id="0" name=""/>
        <dsp:cNvSpPr/>
      </dsp:nvSpPr>
      <dsp:spPr>
        <a:xfrm>
          <a:off x="2256448" y="26630"/>
          <a:ext cx="1172195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200" kern="1200" smtClean="0">
              <a:latin typeface="Arial Narrow" panose="020B0606020202030204" pitchFamily="34" charset="0"/>
            </a:rPr>
            <a:t> </a:t>
          </a:r>
          <a:endParaRPr lang="es-PE" sz="1200" kern="1200">
            <a:latin typeface="Arial Narrow" panose="020B0606020202030204" pitchFamily="34" charset="0"/>
          </a:endParaRPr>
        </a:p>
      </dsp:txBody>
      <dsp:txXfrm rot="16200000">
        <a:off x="2012966" y="270111"/>
        <a:ext cx="721401" cy="234439"/>
      </dsp:txXfrm>
    </dsp:sp>
    <dsp:sp modelId="{033A89E8-C34C-4ED0-BFA2-2DA3D570B86C}">
      <dsp:nvSpPr>
        <dsp:cNvPr id="0" name=""/>
        <dsp:cNvSpPr/>
      </dsp:nvSpPr>
      <dsp:spPr>
        <a:xfrm rot="5400000">
          <a:off x="2165340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65E3-2A19-4D3E-AD68-26845E05A2D3}">
      <dsp:nvSpPr>
        <dsp:cNvPr id="0" name=""/>
        <dsp:cNvSpPr/>
      </dsp:nvSpPr>
      <dsp:spPr>
        <a:xfrm>
          <a:off x="2485330" y="26630"/>
          <a:ext cx="873285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latin typeface="Arial Narrow" panose="020B0606020202030204" pitchFamily="34" charset="0"/>
            </a:rPr>
            <a:t>Separación de datos (</a:t>
          </a:r>
          <a:r>
            <a:rPr lang="es-ES" sz="1400" b="1" kern="1200" smtClean="0">
              <a:latin typeface="Arial Narrow" panose="020B0606020202030204" pitchFamily="34" charset="0"/>
            </a:rPr>
            <a:t>train y test</a:t>
          </a:r>
          <a:r>
            <a:rPr lang="es-ES" sz="1400" kern="1200" smtClean="0">
              <a:latin typeface="Arial Narrow" panose="020B0606020202030204" pitchFamily="34" charset="0"/>
            </a:rPr>
            <a:t>)</a:t>
          </a:r>
          <a:endParaRPr lang="es-PE" sz="1400" kern="1200">
            <a:latin typeface="Arial Narrow" panose="020B0606020202030204" pitchFamily="34" charset="0"/>
          </a:endParaRPr>
        </a:p>
      </dsp:txBody>
      <dsp:txXfrm>
        <a:off x="2485330" y="26630"/>
        <a:ext cx="873285" cy="879757"/>
      </dsp:txXfrm>
    </dsp:sp>
    <dsp:sp modelId="{C9C2C3A5-C35B-4EC2-AD99-F5DBB163A5C5}">
      <dsp:nvSpPr>
        <dsp:cNvPr id="0" name=""/>
        <dsp:cNvSpPr/>
      </dsp:nvSpPr>
      <dsp:spPr>
        <a:xfrm>
          <a:off x="3466998" y="25960"/>
          <a:ext cx="1488995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kern="1200" smtClean="0">
              <a:latin typeface="Arial Narrow" panose="020B0606020202030204" pitchFamily="34" charset="0"/>
            </a:rPr>
            <a:t> </a:t>
          </a:r>
          <a:endParaRPr lang="es-PE" sz="1400" kern="1200">
            <a:latin typeface="Arial Narrow" panose="020B0606020202030204" pitchFamily="34" charset="0"/>
          </a:endParaRPr>
        </a:p>
      </dsp:txBody>
      <dsp:txXfrm rot="16200000">
        <a:off x="3255197" y="237761"/>
        <a:ext cx="721401" cy="297799"/>
      </dsp:txXfrm>
    </dsp:sp>
    <dsp:sp modelId="{39FE6934-E2DF-43E8-876F-1E552C6C5ED6}">
      <dsp:nvSpPr>
        <dsp:cNvPr id="0" name=""/>
        <dsp:cNvSpPr/>
      </dsp:nvSpPr>
      <dsp:spPr>
        <a:xfrm rot="5400000">
          <a:off x="3375880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ECC6D-DAB0-45A1-B87B-03909BD52F5F}">
      <dsp:nvSpPr>
        <dsp:cNvPr id="0" name=""/>
        <dsp:cNvSpPr/>
      </dsp:nvSpPr>
      <dsp:spPr>
        <a:xfrm>
          <a:off x="3736273" y="25960"/>
          <a:ext cx="1109301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smtClean="0">
              <a:latin typeface="Arial Narrow" panose="020B0606020202030204" pitchFamily="34" charset="0"/>
            </a:rPr>
            <a:t>Entrenamiento</a:t>
          </a:r>
          <a:r>
            <a:rPr lang="es-ES" sz="1400" kern="1200" smtClean="0">
              <a:latin typeface="Arial Narrow" panose="020B0606020202030204" pitchFamily="34" charset="0"/>
            </a:rPr>
            <a:t> y </a:t>
          </a:r>
          <a:r>
            <a:rPr lang="es-ES" sz="1400" b="1" kern="1200" smtClean="0">
              <a:latin typeface="Arial Narrow" panose="020B0606020202030204" pitchFamily="34" charset="0"/>
            </a:rPr>
            <a:t>tunning</a:t>
          </a:r>
          <a:r>
            <a:rPr lang="es-ES" sz="1400" kern="1200" smtClean="0">
              <a:latin typeface="Arial Narrow" panose="020B0606020202030204" pitchFamily="34" charset="0"/>
            </a:rPr>
            <a:t> de modelos</a:t>
          </a:r>
          <a:endParaRPr lang="es-PE" sz="1400" kern="1200">
            <a:latin typeface="Arial Narrow" panose="020B0606020202030204" pitchFamily="34" charset="0"/>
          </a:endParaRPr>
        </a:p>
      </dsp:txBody>
      <dsp:txXfrm>
        <a:off x="3736273" y="25960"/>
        <a:ext cx="1109301" cy="879757"/>
      </dsp:txXfrm>
    </dsp:sp>
    <dsp:sp modelId="{FD8D953B-5EFD-47E2-919F-D8C0C5A7B107}">
      <dsp:nvSpPr>
        <dsp:cNvPr id="0" name=""/>
        <dsp:cNvSpPr/>
      </dsp:nvSpPr>
      <dsp:spPr>
        <a:xfrm>
          <a:off x="4994339" y="25960"/>
          <a:ext cx="1095550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kern="1200" smtClean="0">
              <a:latin typeface="Arial Narrow" panose="020B0606020202030204" pitchFamily="34" charset="0"/>
            </a:rPr>
            <a:t> </a:t>
          </a:r>
          <a:endParaRPr lang="es-PE" sz="1400" kern="1200">
            <a:latin typeface="Arial Narrow" panose="020B0606020202030204" pitchFamily="34" charset="0"/>
          </a:endParaRPr>
        </a:p>
      </dsp:txBody>
      <dsp:txXfrm rot="16200000">
        <a:off x="4743193" y="277105"/>
        <a:ext cx="721401" cy="219110"/>
      </dsp:txXfrm>
    </dsp:sp>
    <dsp:sp modelId="{64CCEE1F-D158-4AF9-9EC5-E9F7DEABD141}">
      <dsp:nvSpPr>
        <dsp:cNvPr id="0" name=""/>
        <dsp:cNvSpPr/>
      </dsp:nvSpPr>
      <dsp:spPr>
        <a:xfrm rot="5400000">
          <a:off x="4903220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EB334-1B87-42C3-9350-0DDA7EA129E6}">
      <dsp:nvSpPr>
        <dsp:cNvPr id="0" name=""/>
        <dsp:cNvSpPr/>
      </dsp:nvSpPr>
      <dsp:spPr>
        <a:xfrm>
          <a:off x="5213449" y="25960"/>
          <a:ext cx="816185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latin typeface="Arial Narrow" panose="020B0606020202030204" pitchFamily="34" charset="0"/>
            </a:rPr>
            <a:t>Obtención de </a:t>
          </a:r>
          <a:r>
            <a:rPr lang="es-ES" sz="1400" b="1" kern="1200" smtClean="0">
              <a:latin typeface="Arial Narrow" panose="020B0606020202030204" pitchFamily="34" charset="0"/>
            </a:rPr>
            <a:t>scores</a:t>
          </a:r>
          <a:r>
            <a:rPr lang="es-ES" sz="1400" kern="1200" smtClean="0">
              <a:latin typeface="Arial Narrow" panose="020B0606020202030204" pitchFamily="34" charset="0"/>
            </a:rPr>
            <a:t> de cada modelo</a:t>
          </a:r>
          <a:endParaRPr lang="es-PE" sz="1400" kern="1200">
            <a:latin typeface="Arial Narrow" panose="020B0606020202030204" pitchFamily="34" charset="0"/>
          </a:endParaRPr>
        </a:p>
      </dsp:txBody>
      <dsp:txXfrm>
        <a:off x="5213449" y="25960"/>
        <a:ext cx="816185" cy="879757"/>
      </dsp:txXfrm>
    </dsp:sp>
    <dsp:sp modelId="{D8EFFCAB-DC95-4355-A946-F1608F1C7824}">
      <dsp:nvSpPr>
        <dsp:cNvPr id="0" name=""/>
        <dsp:cNvSpPr/>
      </dsp:nvSpPr>
      <dsp:spPr>
        <a:xfrm>
          <a:off x="6128234" y="25960"/>
          <a:ext cx="1095550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kern="1200" smtClean="0">
              <a:latin typeface="Arial Narrow" panose="020B0606020202030204" pitchFamily="34" charset="0"/>
            </a:rPr>
            <a:t> </a:t>
          </a:r>
          <a:endParaRPr lang="es-PE" sz="1400" kern="1200">
            <a:latin typeface="Arial Narrow" panose="020B0606020202030204" pitchFamily="34" charset="0"/>
          </a:endParaRPr>
        </a:p>
      </dsp:txBody>
      <dsp:txXfrm rot="16200000">
        <a:off x="5877088" y="277105"/>
        <a:ext cx="721401" cy="219110"/>
      </dsp:txXfrm>
    </dsp:sp>
    <dsp:sp modelId="{FEE2291E-C13C-4008-BB42-5B25FD42277A}">
      <dsp:nvSpPr>
        <dsp:cNvPr id="0" name=""/>
        <dsp:cNvSpPr/>
      </dsp:nvSpPr>
      <dsp:spPr>
        <a:xfrm rot="5400000">
          <a:off x="6037115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894D-DD32-48C7-B5AC-67F32294336A}">
      <dsp:nvSpPr>
        <dsp:cNvPr id="0" name=""/>
        <dsp:cNvSpPr/>
      </dsp:nvSpPr>
      <dsp:spPr>
        <a:xfrm>
          <a:off x="6347344" y="25960"/>
          <a:ext cx="816185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smtClean="0">
              <a:latin typeface="Arial Narrow" panose="020B0606020202030204" pitchFamily="34" charset="0"/>
            </a:rPr>
            <a:t>Selección del </a:t>
          </a:r>
          <a:r>
            <a:rPr lang="es-ES" sz="1400" b="1" kern="1200" smtClean="0">
              <a:latin typeface="Arial Narrow" panose="020B0606020202030204" pitchFamily="34" charset="0"/>
            </a:rPr>
            <a:t>mejor modelo</a:t>
          </a:r>
          <a:endParaRPr lang="es-PE" sz="1400" b="1" kern="1200">
            <a:latin typeface="Arial Narrow" panose="020B0606020202030204" pitchFamily="34" charset="0"/>
          </a:endParaRPr>
        </a:p>
      </dsp:txBody>
      <dsp:txXfrm>
        <a:off x="6347344" y="25960"/>
        <a:ext cx="816185" cy="879757"/>
      </dsp:txXfrm>
    </dsp:sp>
    <dsp:sp modelId="{656B348F-98A1-47E2-8D45-B97E08BCB7F2}">
      <dsp:nvSpPr>
        <dsp:cNvPr id="0" name=""/>
        <dsp:cNvSpPr/>
      </dsp:nvSpPr>
      <dsp:spPr>
        <a:xfrm>
          <a:off x="7262129" y="25960"/>
          <a:ext cx="1427173" cy="879757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400" kern="1200" smtClean="0">
              <a:latin typeface="Arial Narrow" panose="020B0606020202030204" pitchFamily="34" charset="0"/>
            </a:rPr>
            <a:t>  </a:t>
          </a:r>
          <a:endParaRPr lang="es-PE" sz="1400" kern="1200">
            <a:latin typeface="Arial Narrow" panose="020B0606020202030204" pitchFamily="34" charset="0"/>
          </a:endParaRPr>
        </a:p>
      </dsp:txBody>
      <dsp:txXfrm rot="16200000">
        <a:off x="7044145" y="243943"/>
        <a:ext cx="721401" cy="285434"/>
      </dsp:txXfrm>
    </dsp:sp>
    <dsp:sp modelId="{02694D81-8BEA-468A-AA02-573F7171CA90}">
      <dsp:nvSpPr>
        <dsp:cNvPr id="0" name=""/>
        <dsp:cNvSpPr/>
      </dsp:nvSpPr>
      <dsp:spPr>
        <a:xfrm rot="5400000">
          <a:off x="7171010" y="387922"/>
          <a:ext cx="193193" cy="1643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2D03A-A074-476E-9F3C-0E810B98C0E4}">
      <dsp:nvSpPr>
        <dsp:cNvPr id="0" name=""/>
        <dsp:cNvSpPr/>
      </dsp:nvSpPr>
      <dsp:spPr>
        <a:xfrm>
          <a:off x="7523521" y="25960"/>
          <a:ext cx="1063244" cy="8797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smtClean="0">
              <a:latin typeface="Arial Narrow" panose="020B0606020202030204" pitchFamily="34" charset="0"/>
            </a:rPr>
            <a:t>Serialización</a:t>
          </a:r>
          <a:r>
            <a:rPr lang="es-ES" sz="1400" kern="1200" smtClean="0">
              <a:latin typeface="Arial Narrow" panose="020B0606020202030204" pitchFamily="34" charset="0"/>
            </a:rPr>
            <a:t> del modelo</a:t>
          </a:r>
          <a:endParaRPr lang="es-PE" sz="1400" kern="1200">
            <a:latin typeface="Arial Narrow" panose="020B0606020202030204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>
            <a:latin typeface="Arial Narrow" panose="020B0606020202030204" pitchFamily="34" charset="0"/>
          </a:endParaRPr>
        </a:p>
      </dsp:txBody>
      <dsp:txXfrm>
        <a:off x="7523521" y="25960"/>
        <a:ext cx="1063244" cy="879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560A5-C5C3-4742-9ABA-CE4B6E11FD8B}">
      <dsp:nvSpPr>
        <dsp:cNvPr id="0" name=""/>
        <dsp:cNvSpPr/>
      </dsp:nvSpPr>
      <dsp:spPr>
        <a:xfrm>
          <a:off x="0" y="236777"/>
          <a:ext cx="49885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94577-E7BE-4934-A822-7BBEF4454E4A}">
      <dsp:nvSpPr>
        <dsp:cNvPr id="0" name=""/>
        <dsp:cNvSpPr/>
      </dsp:nvSpPr>
      <dsp:spPr>
        <a:xfrm>
          <a:off x="249428" y="44897"/>
          <a:ext cx="34919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89" tIns="0" rIns="1319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Se observan diferencias estacionales</a:t>
          </a:r>
          <a:endParaRPr lang="es-AR" sz="1400" kern="1200" dirty="0"/>
        </a:p>
      </dsp:txBody>
      <dsp:txXfrm>
        <a:off x="268162" y="63631"/>
        <a:ext cx="3454524" cy="346292"/>
      </dsp:txXfrm>
    </dsp:sp>
    <dsp:sp modelId="{D053A679-C5E7-4388-A605-1347CB5A384D}">
      <dsp:nvSpPr>
        <dsp:cNvPr id="0" name=""/>
        <dsp:cNvSpPr/>
      </dsp:nvSpPr>
      <dsp:spPr>
        <a:xfrm>
          <a:off x="0" y="826457"/>
          <a:ext cx="49885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A74A1-AEB7-4751-89F0-1A0964A58238}">
      <dsp:nvSpPr>
        <dsp:cNvPr id="0" name=""/>
        <dsp:cNvSpPr/>
      </dsp:nvSpPr>
      <dsp:spPr>
        <a:xfrm>
          <a:off x="249428" y="634577"/>
          <a:ext cx="34919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89" tIns="0" rIns="1319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Diferencias en </a:t>
          </a:r>
          <a:r>
            <a:rPr lang="es-ES" sz="1400" kern="1200" dirty="0" smtClean="0"/>
            <a:t>volúmenes </a:t>
          </a:r>
          <a:endParaRPr lang="es-AR" sz="1400" kern="1200" dirty="0"/>
        </a:p>
      </dsp:txBody>
      <dsp:txXfrm>
        <a:off x="268162" y="653311"/>
        <a:ext cx="3454524" cy="346292"/>
      </dsp:txXfrm>
    </dsp:sp>
    <dsp:sp modelId="{C74A1638-9C30-426B-9AF0-301C40C025CE}">
      <dsp:nvSpPr>
        <dsp:cNvPr id="0" name=""/>
        <dsp:cNvSpPr/>
      </dsp:nvSpPr>
      <dsp:spPr>
        <a:xfrm>
          <a:off x="0" y="1416137"/>
          <a:ext cx="49885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A27D8-964A-4F37-B34D-C627FDAEA5FF}">
      <dsp:nvSpPr>
        <dsp:cNvPr id="0" name=""/>
        <dsp:cNvSpPr/>
      </dsp:nvSpPr>
      <dsp:spPr>
        <a:xfrm>
          <a:off x="249428" y="1224257"/>
          <a:ext cx="34919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89" tIns="0" rIns="13198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Diferencias en el valor del producto a comercializar</a:t>
          </a:r>
          <a:endParaRPr lang="es-AR" sz="1400" kern="1200" dirty="0"/>
        </a:p>
      </dsp:txBody>
      <dsp:txXfrm>
        <a:off x="268162" y="1242991"/>
        <a:ext cx="345452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7669-06DC-4A43-9685-55C852D60FAE}">
      <dsp:nvSpPr>
        <dsp:cNvPr id="0" name=""/>
        <dsp:cNvSpPr/>
      </dsp:nvSpPr>
      <dsp:spPr>
        <a:xfrm>
          <a:off x="0" y="0"/>
          <a:ext cx="4821275" cy="431631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Diferencia Precio </a:t>
          </a:r>
          <a:r>
            <a:rPr lang="es-ES" sz="1800" kern="1200" dirty="0" smtClean="0"/>
            <a:t>Medio</a:t>
          </a:r>
          <a:endParaRPr lang="es-AR" sz="2000" kern="1200" dirty="0"/>
        </a:p>
      </dsp:txBody>
      <dsp:txXfrm>
        <a:off x="21070" y="21070"/>
        <a:ext cx="4779135" cy="389491"/>
      </dsp:txXfrm>
    </dsp:sp>
    <dsp:sp modelId="{DAFC0235-CE5D-459B-B460-5E4A9CA382C4}">
      <dsp:nvSpPr>
        <dsp:cNvPr id="0" name=""/>
        <dsp:cNvSpPr/>
      </dsp:nvSpPr>
      <dsp:spPr>
        <a:xfrm>
          <a:off x="0" y="432087"/>
          <a:ext cx="4821275" cy="567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7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Se observa diferencias en el Precio medio dependiendo de cada Rubro. Esto se explica por los costos y la coyuntura de cada uno.</a:t>
          </a:r>
          <a:endParaRPr lang="es-AR" sz="1400" kern="1200" dirty="0"/>
        </a:p>
      </dsp:txBody>
      <dsp:txXfrm>
        <a:off x="0" y="432087"/>
        <a:ext cx="4821275" cy="567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7669-06DC-4A43-9685-55C852D60FAE}">
      <dsp:nvSpPr>
        <dsp:cNvPr id="0" name=""/>
        <dsp:cNvSpPr/>
      </dsp:nvSpPr>
      <dsp:spPr>
        <a:xfrm>
          <a:off x="0" y="24922"/>
          <a:ext cx="4522357" cy="43173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Predominancia en 3 Rubros</a:t>
          </a:r>
          <a:endParaRPr lang="es-AR" sz="1800" kern="1200" dirty="0"/>
        </a:p>
      </dsp:txBody>
      <dsp:txXfrm>
        <a:off x="21075" y="45997"/>
        <a:ext cx="4480207" cy="389580"/>
      </dsp:txXfrm>
    </dsp:sp>
    <dsp:sp modelId="{DAFC0235-CE5D-459B-B460-5E4A9CA382C4}">
      <dsp:nvSpPr>
        <dsp:cNvPr id="0" name=""/>
        <dsp:cNvSpPr/>
      </dsp:nvSpPr>
      <dsp:spPr>
        <a:xfrm>
          <a:off x="0" y="456652"/>
          <a:ext cx="452235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Los Rubros Alimentos, Carne y productos cárnicos y Bebidas representan el 50% de las ventas.</a:t>
          </a:r>
          <a:endParaRPr lang="es-AR" sz="1400" kern="1200" dirty="0"/>
        </a:p>
      </dsp:txBody>
      <dsp:txXfrm>
        <a:off x="0" y="456652"/>
        <a:ext cx="4522357" cy="437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7669-06DC-4A43-9685-55C852D60FAE}">
      <dsp:nvSpPr>
        <dsp:cNvPr id="0" name=""/>
        <dsp:cNvSpPr/>
      </dsp:nvSpPr>
      <dsp:spPr>
        <a:xfrm>
          <a:off x="0" y="24637"/>
          <a:ext cx="3271631" cy="43173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Concentración en 2 condiciones</a:t>
          </a:r>
          <a:endParaRPr lang="es-AR" sz="1800" kern="1200" dirty="0"/>
        </a:p>
      </dsp:txBody>
      <dsp:txXfrm>
        <a:off x="21075" y="45712"/>
        <a:ext cx="3229481" cy="389580"/>
      </dsp:txXfrm>
    </dsp:sp>
    <dsp:sp modelId="{DAFC0235-CE5D-459B-B460-5E4A9CA382C4}">
      <dsp:nvSpPr>
        <dsp:cNvPr id="0" name=""/>
        <dsp:cNvSpPr/>
      </dsp:nvSpPr>
      <dsp:spPr>
        <a:xfrm>
          <a:off x="0" y="456367"/>
          <a:ext cx="3271631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7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Las condiciones de pago de 30 y 60 días concentran el 70 % de las toneladas vendidas.</a:t>
          </a:r>
          <a:endParaRPr lang="es-AR" sz="1400" kern="1200" dirty="0"/>
        </a:p>
      </dsp:txBody>
      <dsp:txXfrm>
        <a:off x="0" y="456367"/>
        <a:ext cx="3271631" cy="6334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E7669-06DC-4A43-9685-55C852D60FAE}">
      <dsp:nvSpPr>
        <dsp:cNvPr id="0" name=""/>
        <dsp:cNvSpPr/>
      </dsp:nvSpPr>
      <dsp:spPr>
        <a:xfrm>
          <a:off x="0" y="47"/>
          <a:ext cx="3514725" cy="431631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Cantidad de clientes</a:t>
          </a:r>
          <a:endParaRPr lang="es-AR" sz="1800" kern="1200" dirty="0"/>
        </a:p>
      </dsp:txBody>
      <dsp:txXfrm>
        <a:off x="21070" y="21117"/>
        <a:ext cx="3472585" cy="389491"/>
      </dsp:txXfrm>
    </dsp:sp>
    <dsp:sp modelId="{DAFC0235-CE5D-459B-B460-5E4A9CA382C4}">
      <dsp:nvSpPr>
        <dsp:cNvPr id="0" name=""/>
        <dsp:cNvSpPr/>
      </dsp:nvSpPr>
      <dsp:spPr>
        <a:xfrm>
          <a:off x="0" y="431678"/>
          <a:ext cx="3514725" cy="82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9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1400" kern="1200" dirty="0" smtClean="0"/>
            <a:t>Al analizarlo por cantidad de clientes vemos como la condición de pago al contado concentra el 26% de los clientes aunque representa un 3% de las Toneladas vendidas</a:t>
          </a:r>
          <a:endParaRPr lang="es-AR" sz="1400" kern="1200" dirty="0"/>
        </a:p>
      </dsp:txBody>
      <dsp:txXfrm>
        <a:off x="0" y="431678"/>
        <a:ext cx="3514725" cy="825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0B68C-3846-4F6E-976E-A3F747D726BD}">
      <dsp:nvSpPr>
        <dsp:cNvPr id="0" name=""/>
        <dsp:cNvSpPr/>
      </dsp:nvSpPr>
      <dsp:spPr>
        <a:xfrm>
          <a:off x="160279" y="0"/>
          <a:ext cx="901827" cy="676371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347D2-574F-42AA-AF17-F59BDA678259}">
      <dsp:nvSpPr>
        <dsp:cNvPr id="0" name=""/>
        <dsp:cNvSpPr/>
      </dsp:nvSpPr>
      <dsp:spPr>
        <a:xfrm>
          <a:off x="1089162" y="40825"/>
          <a:ext cx="1590199" cy="59471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Disparador</a:t>
          </a:r>
          <a:endParaRPr lang="es-AR" sz="2000" kern="1200" dirty="0"/>
        </a:p>
      </dsp:txBody>
      <dsp:txXfrm>
        <a:off x="1089162" y="40825"/>
        <a:ext cx="1590199" cy="5947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D7C48-EAC2-48FD-8B22-209DE18A4510}">
      <dsp:nvSpPr>
        <dsp:cNvPr id="0" name=""/>
        <dsp:cNvSpPr/>
      </dsp:nvSpPr>
      <dsp:spPr>
        <a:xfrm>
          <a:off x="2151521" y="1586635"/>
          <a:ext cx="2493284" cy="2493284"/>
        </a:xfrm>
        <a:prstGeom prst="gear9">
          <a:avLst/>
        </a:prstGeom>
        <a:gradFill rotWithShape="0">
          <a:gsLst>
            <a:gs pos="0">
              <a:srgbClr val="92D05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Generación de la predicción con modelo entrenado</a:t>
          </a:r>
          <a:endParaRPr lang="es-AR" sz="1900" b="1" kern="1200" dirty="0"/>
        </a:p>
      </dsp:txBody>
      <dsp:txXfrm>
        <a:off x="2652782" y="2170675"/>
        <a:ext cx="1490762" cy="1281599"/>
      </dsp:txXfrm>
    </dsp:sp>
    <dsp:sp modelId="{77BF347C-BC25-4688-9B13-02239FDE18D0}">
      <dsp:nvSpPr>
        <dsp:cNvPr id="0" name=""/>
        <dsp:cNvSpPr/>
      </dsp:nvSpPr>
      <dsp:spPr>
        <a:xfrm>
          <a:off x="123175" y="588397"/>
          <a:ext cx="2661685" cy="2528100"/>
        </a:xfrm>
        <a:prstGeom prst="gear6">
          <a:avLst/>
        </a:prstGeom>
        <a:gradFill rotWithShape="0">
          <a:gsLst>
            <a:gs pos="0">
              <a:srgbClr val="FFC00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Pre-procesamiento</a:t>
          </a:r>
          <a:endParaRPr lang="es-AR" sz="1600" kern="1200" dirty="0"/>
        </a:p>
      </dsp:txBody>
      <dsp:txXfrm>
        <a:off x="779050" y="1228700"/>
        <a:ext cx="1349935" cy="1247494"/>
      </dsp:txXfrm>
    </dsp:sp>
    <dsp:sp modelId="{117DD88E-4227-4459-A5E8-1BF177C6C595}">
      <dsp:nvSpPr>
        <dsp:cNvPr id="0" name=""/>
        <dsp:cNvSpPr/>
      </dsp:nvSpPr>
      <dsp:spPr>
        <a:xfrm>
          <a:off x="2276275" y="1156838"/>
          <a:ext cx="3066740" cy="3066740"/>
        </a:xfrm>
        <a:prstGeom prst="circularArrow">
          <a:avLst>
            <a:gd name="adj1" fmla="val 4878"/>
            <a:gd name="adj2" fmla="val 312630"/>
            <a:gd name="adj3" fmla="val 3167918"/>
            <a:gd name="adj4" fmla="val 1518729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83C3A-45AA-4747-9A33-BC04A7151D85}">
      <dsp:nvSpPr>
        <dsp:cNvPr id="0" name=""/>
        <dsp:cNvSpPr/>
      </dsp:nvSpPr>
      <dsp:spPr>
        <a:xfrm>
          <a:off x="379751" y="594645"/>
          <a:ext cx="2318754" cy="23187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135D-7EBF-4563-A5AE-4CA98348FB06}">
      <dsp:nvSpPr>
        <dsp:cNvPr id="0" name=""/>
        <dsp:cNvSpPr/>
      </dsp:nvSpPr>
      <dsp:spPr>
        <a:xfrm>
          <a:off x="64972" y="968"/>
          <a:ext cx="1960600" cy="78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Operativo</a:t>
          </a:r>
          <a:endParaRPr lang="es-AR" sz="2200" kern="1200" dirty="0"/>
        </a:p>
      </dsp:txBody>
      <dsp:txXfrm>
        <a:off x="457092" y="968"/>
        <a:ext cx="1176360" cy="784240"/>
      </dsp:txXfrm>
    </dsp:sp>
    <dsp:sp modelId="{274FFBB6-6640-4B57-8837-0B332CC02DA7}">
      <dsp:nvSpPr>
        <dsp:cNvPr id="0" name=""/>
        <dsp:cNvSpPr/>
      </dsp:nvSpPr>
      <dsp:spPr>
        <a:xfrm>
          <a:off x="1770695" y="56679"/>
          <a:ext cx="3941755" cy="67281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Que sea útil en cuanto a los tiempos a aplicar el modelo.</a:t>
          </a:r>
          <a:endParaRPr lang="es-AR" sz="2000" kern="1200" dirty="0"/>
        </a:p>
      </dsp:txBody>
      <dsp:txXfrm>
        <a:off x="2107103" y="56679"/>
        <a:ext cx="3268939" cy="672816"/>
      </dsp:txXfrm>
    </dsp:sp>
    <dsp:sp modelId="{5BE4101A-D265-4892-8BE4-2767203473B3}">
      <dsp:nvSpPr>
        <dsp:cNvPr id="0" name=""/>
        <dsp:cNvSpPr/>
      </dsp:nvSpPr>
      <dsp:spPr>
        <a:xfrm>
          <a:off x="64972" y="895001"/>
          <a:ext cx="1960600" cy="78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Acorde</a:t>
          </a:r>
          <a:endParaRPr lang="es-AR" sz="2200" kern="1200" dirty="0"/>
        </a:p>
      </dsp:txBody>
      <dsp:txXfrm>
        <a:off x="457092" y="895001"/>
        <a:ext cx="1176360" cy="784240"/>
      </dsp:txXfrm>
    </dsp:sp>
    <dsp:sp modelId="{CF5D0964-FB83-4497-9285-FD45522AF2A6}">
      <dsp:nvSpPr>
        <dsp:cNvPr id="0" name=""/>
        <dsp:cNvSpPr/>
      </dsp:nvSpPr>
      <dsp:spPr>
        <a:xfrm>
          <a:off x="1770695" y="961824"/>
          <a:ext cx="3941755" cy="6505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 las características del negocio en cuanto estacionalidad</a:t>
          </a:r>
          <a:endParaRPr lang="es-AR" sz="2000" kern="1200" dirty="0"/>
        </a:p>
      </dsp:txBody>
      <dsp:txXfrm>
        <a:off x="2095992" y="961824"/>
        <a:ext cx="3291162" cy="65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D4CE-4CF6-443C-A132-FABE477403E5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69ED0-5E0B-433A-B200-BAAC216B1A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342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9ED0-5E0B-433A-B200-BAAC216B1A52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697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69ED0-5E0B-433A-B200-BAAC216B1A52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75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3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04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00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0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1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656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0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1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01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9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0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867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FE1A-E6A4-4CBB-B1CA-6B26419EA85F}" type="datetimeFigureOut">
              <a:rPr lang="es-AR" smtClean="0"/>
              <a:t>14/1/2022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F242-D103-46BB-B168-654BD7A00A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41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0" Type="http://schemas.openxmlformats.org/officeDocument/2006/relationships/diagramData" Target="../diagrams/data6.xml"/><Relationship Id="rId4" Type="http://schemas.openxmlformats.org/officeDocument/2006/relationships/image" Target="../media/image10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jpg"/><Relationship Id="rId7" Type="http://schemas.openxmlformats.org/officeDocument/2006/relationships/diagramColors" Target="../diagrams/colors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C559B9-D98C-4A53-B487-921BAB20C290}"/>
              </a:ext>
            </a:extLst>
          </p:cNvPr>
          <p:cNvSpPr txBox="1"/>
          <p:nvPr/>
        </p:nvSpPr>
        <p:spPr>
          <a:xfrm>
            <a:off x="-469788" y="3938921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Desafío</a:t>
            </a:r>
            <a:r>
              <a:rPr lang="en-US" altLang="ko-KR" sz="4800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 Final</a:t>
            </a:r>
            <a:endParaRPr lang="ko-KR" altLang="en-US" sz="4800" dirty="0">
              <a:solidFill>
                <a:schemeClr val="bg1"/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A9F188-90E6-40A2-9335-DDFC6839B870}"/>
              </a:ext>
            </a:extLst>
          </p:cNvPr>
          <p:cNvSpPr txBox="1"/>
          <p:nvPr/>
        </p:nvSpPr>
        <p:spPr>
          <a:xfrm>
            <a:off x="9066816" y="3763568"/>
            <a:ext cx="12191853" cy="16518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Grupo 3 -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Renzo Ciampi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Silvina </a:t>
            </a:r>
            <a:r>
              <a:rPr lang="en-US" altLang="ko-KR" sz="1600" dirty="0" smtClean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De Micco</a:t>
            </a:r>
            <a:endParaRPr lang="en-US" altLang="ko-KR" sz="1600" dirty="0">
              <a:solidFill>
                <a:schemeClr val="bg1"/>
              </a:solidFill>
              <a:latin typeface="Abadi" panose="020B0604020104020204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Nicolas Riccomini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Essio</a:t>
            </a:r>
            <a:r>
              <a:rPr lang="en-US" altLang="ko-KR" sz="1600" dirty="0">
                <a:solidFill>
                  <a:schemeClr val="bg1"/>
                </a:solidFill>
                <a:latin typeface="Abadi" panose="020B0604020104020204" pitchFamily="34" charset="0"/>
                <a:cs typeface="Arial" pitchFamily="34" charset="0"/>
              </a:rPr>
              <a:t> Rubin</a:t>
            </a:r>
          </a:p>
          <a:p>
            <a:endParaRPr lang="en-US" altLang="ko-KR" sz="1867" dirty="0">
              <a:solidFill>
                <a:schemeClr val="bg1"/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xmlns="" id="{096EA433-D32D-4947-AB8C-EAD7B32A2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38" y="223529"/>
            <a:ext cx="2915603" cy="2915603"/>
          </a:xfrm>
          <a:prstGeom prst="rect">
            <a:avLst/>
          </a:prstGeom>
        </p:spPr>
      </p:pic>
      <p:grpSp>
        <p:nvGrpSpPr>
          <p:cNvPr id="13" name="Group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09E326-94C9-4F3D-9DF9-72EE68F8DD51}"/>
              </a:ext>
            </a:extLst>
          </p:cNvPr>
          <p:cNvGrpSpPr/>
          <p:nvPr/>
        </p:nvGrpSpPr>
        <p:grpSpPr>
          <a:xfrm rot="19610816">
            <a:off x="9881244" y="310296"/>
            <a:ext cx="2483259" cy="3210957"/>
            <a:chOff x="9087758" y="3138036"/>
            <a:chExt cx="3046078" cy="3734107"/>
          </a:xfrm>
        </p:grpSpPr>
        <p:grpSp>
          <p:nvGrpSpPr>
            <p:cNvPr id="14" name="Group 1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49" y="3263126"/>
              <a:ext cx="827734" cy="577554"/>
              <a:chOff x="5405974" y="1533288"/>
              <a:chExt cx="608646" cy="424685"/>
            </a:xfrm>
          </p:grpSpPr>
          <p:sp>
            <p:nvSpPr>
              <p:cNvPr id="34" name="Trapezoid 13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Trapezoid 14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Trapezoid 14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Trapezoid 14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Trapezoid 14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32" name="Rectangle: Rounded Corners 16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: Rounded Corners 16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6" name="Group 1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30" name="Rectangle: Rounded Corners 15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: Rounded Corners 16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7" name="Group 13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26" name="Oval 15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Freeform: Shape 15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15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15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8" name="Group 1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24" name="Trapezoid 15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Trapezoid 9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9" name="Group 13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20" name="Oval 14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1" name="Freeform: Shape 15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15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15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40" name="Group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8E10A3-87FE-411F-8160-E4A16FBE5C18}"/>
              </a:ext>
            </a:extLst>
          </p:cNvPr>
          <p:cNvGrpSpPr/>
          <p:nvPr/>
        </p:nvGrpSpPr>
        <p:grpSpPr>
          <a:xfrm rot="20386612">
            <a:off x="9491213" y="1163976"/>
            <a:ext cx="1239133" cy="577932"/>
            <a:chOff x="9321713" y="3647702"/>
            <a:chExt cx="1239133" cy="577932"/>
          </a:xfrm>
        </p:grpSpPr>
        <p:grpSp>
          <p:nvGrpSpPr>
            <p:cNvPr id="41" name="Group 1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13" y="3647702"/>
              <a:ext cx="830988" cy="577932"/>
              <a:chOff x="5405974" y="1533288"/>
              <a:chExt cx="611040" cy="424965"/>
            </a:xfrm>
          </p:grpSpPr>
          <p:sp>
            <p:nvSpPr>
              <p:cNvPr id="45" name="Trapezoid 14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6" name="Trapezoid 14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Trapezoid 14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Trapezoid 14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Trapezoid 14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42" name="Group 13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43" name="Oval 13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44" name="Freeform: Shape 13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52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227745-A39A-4E4F-B826-03D30F35EB0D}"/>
              </a:ext>
            </a:extLst>
          </p:cNvPr>
          <p:cNvGrpSpPr/>
          <p:nvPr/>
        </p:nvGrpSpPr>
        <p:grpSpPr>
          <a:xfrm>
            <a:off x="26159" y="138964"/>
            <a:ext cx="3451509" cy="2538224"/>
            <a:chOff x="-211043" y="242749"/>
            <a:chExt cx="3451509" cy="2538224"/>
          </a:xfrm>
        </p:grpSpPr>
        <p:grpSp>
          <p:nvGrpSpPr>
            <p:cNvPr id="68" name="Group 11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06" y="1987752"/>
              <a:ext cx="830988" cy="577932"/>
              <a:chOff x="5405974" y="1533288"/>
              <a:chExt cx="611040" cy="424965"/>
            </a:xfrm>
          </p:grpSpPr>
          <p:sp>
            <p:nvSpPr>
              <p:cNvPr id="87" name="Trapezoid 116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88" name="Trapezoid 11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Trapezoid 11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Trapezoid 11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Trapezoid 11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69" name="Group 10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85" name="Rectangle: Rounded Corners 10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: Rounded Corners 10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0" name="Group 6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83" name="Rectangle: Rounded Corners 6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: Rounded Corners 6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1" name="Oval 6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6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: Shape 6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6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75" name="Group 6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81" name="Trapezoid 7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Trapezoid 9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6" name="Group 10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77" name="Oval 10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78" name="Freeform: Shape 10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Freeform: Shape 104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105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53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443A88D-85DD-43A3-8732-47D97401EECE}"/>
              </a:ext>
            </a:extLst>
          </p:cNvPr>
          <p:cNvGrpSpPr/>
          <p:nvPr/>
        </p:nvGrpSpPr>
        <p:grpSpPr>
          <a:xfrm>
            <a:off x="3141694" y="1387855"/>
            <a:ext cx="719500" cy="1265079"/>
            <a:chOff x="2904492" y="1491640"/>
            <a:chExt cx="719500" cy="1265079"/>
          </a:xfrm>
        </p:grpSpPr>
        <p:grpSp>
          <p:nvGrpSpPr>
            <p:cNvPr id="54" name="Group 1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48" y="2054075"/>
              <a:ext cx="827734" cy="577554"/>
              <a:chOff x="5405974" y="1533288"/>
              <a:chExt cx="608646" cy="424685"/>
            </a:xfrm>
          </p:grpSpPr>
          <p:sp>
            <p:nvSpPr>
              <p:cNvPr id="63" name="Trapezoid 89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Trapezoid 9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Trapezoid 88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Trapezoid 9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Trapezoid 9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5" name="Group 1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56" name="Oval 87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2" name="Freeform: Shape 1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60632" y="0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¿Como lo abordamos?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824295617"/>
              </p:ext>
            </p:extLst>
          </p:nvPr>
        </p:nvGraphicFramePr>
        <p:xfrm>
          <a:off x="4941763" y="1199972"/>
          <a:ext cx="5777424" cy="168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814208226"/>
              </p:ext>
            </p:extLst>
          </p:nvPr>
        </p:nvGraphicFramePr>
        <p:xfrm>
          <a:off x="792801" y="2286001"/>
          <a:ext cx="3480891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536376" y="3799761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Mes 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4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643183" y="3799762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Mes </a:t>
            </a:r>
          </a:p>
          <a:p>
            <a:r>
              <a:rPr lang="es-ES" sz="2800" dirty="0">
                <a:solidFill>
                  <a:schemeClr val="bg1"/>
                </a:solidFill>
              </a:rPr>
              <a:t>3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20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819646" y="3328988"/>
            <a:ext cx="3361318" cy="342186"/>
            <a:chOff x="672716" y="3042782"/>
            <a:chExt cx="3265170" cy="984254"/>
          </a:xfrm>
        </p:grpSpPr>
        <p:sp>
          <p:nvSpPr>
            <p:cNvPr id="21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2716" y="3042782"/>
              <a:ext cx="3265169" cy="984254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r>
                <a:rPr lang="es-ES" altLang="ko-KR" sz="1600" b="1" dirty="0" err="1" smtClean="0">
                  <a:solidFill>
                    <a:schemeClr val="bg1"/>
                  </a:solidFill>
                  <a:cs typeface="Arial" pitchFamily="34" charset="0"/>
                </a:rPr>
                <a:t>er</a:t>
              </a:r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Cuatrimestre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4672013" y="3799762"/>
            <a:ext cx="5695766" cy="954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5913851" y="4015204"/>
            <a:ext cx="381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12 Meses siguientes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5491262" y="3382262"/>
            <a:ext cx="3361318" cy="329485"/>
            <a:chOff x="672716" y="2850232"/>
            <a:chExt cx="3265170" cy="1369357"/>
          </a:xfrm>
        </p:grpSpPr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2716" y="2850232"/>
              <a:ext cx="3265169" cy="136935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¿Opero?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5" name="34 Diagrama"/>
          <p:cNvGraphicFramePr/>
          <p:nvPr>
            <p:extLst>
              <p:ext uri="{D42A27DB-BD31-4B8C-83A1-F6EECF244321}">
                <p14:modId xmlns:p14="http://schemas.microsoft.com/office/powerpoint/2010/main" val="2630117907"/>
              </p:ext>
            </p:extLst>
          </p:nvPr>
        </p:nvGraphicFramePr>
        <p:xfrm>
          <a:off x="1682089" y="4015204"/>
          <a:ext cx="3480891" cy="395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6" name="35 CuadroTexto"/>
          <p:cNvSpPr txBox="1"/>
          <p:nvPr/>
        </p:nvSpPr>
        <p:spPr>
          <a:xfrm>
            <a:off x="4344876" y="5519848"/>
            <a:ext cx="100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Mes </a:t>
            </a:r>
          </a:p>
          <a:p>
            <a:r>
              <a:rPr lang="es-ES" sz="2800" dirty="0">
                <a:solidFill>
                  <a:schemeClr val="bg1"/>
                </a:solidFill>
              </a:rPr>
              <a:t>5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482321" y="5519847"/>
            <a:ext cx="1001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Mes </a:t>
            </a:r>
          </a:p>
          <a:p>
            <a:r>
              <a:rPr lang="es-ES" sz="2800" dirty="0" smtClean="0">
                <a:solidFill>
                  <a:schemeClr val="bg1"/>
                </a:solidFill>
              </a:rPr>
              <a:t>4</a:t>
            </a:r>
            <a:endParaRPr lang="es-AR" sz="2800" dirty="0">
              <a:solidFill>
                <a:schemeClr val="bg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5557146" y="5519847"/>
            <a:ext cx="5695766" cy="954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724370" y="5735290"/>
            <a:ext cx="381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12 Meses siguientes</a:t>
            </a:r>
            <a:endParaRPr lang="es-AR" sz="2800" dirty="0">
              <a:solidFill>
                <a:schemeClr val="bg1"/>
              </a:solidFill>
            </a:endParaRPr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1801663" y="5007321"/>
            <a:ext cx="3361318" cy="340957"/>
            <a:chOff x="672716" y="2771929"/>
            <a:chExt cx="3265170" cy="1525959"/>
          </a:xfrm>
        </p:grpSpPr>
        <p:sp>
          <p:nvSpPr>
            <p:cNvPr id="41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2716" y="2771929"/>
              <a:ext cx="3265169" cy="152595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s-ES" altLang="ko-KR" sz="16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 do Cuatrimestre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6724370" y="5043214"/>
            <a:ext cx="3361318" cy="329485"/>
            <a:chOff x="672716" y="2850232"/>
            <a:chExt cx="3265170" cy="1369357"/>
          </a:xfrm>
        </p:grpSpPr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2716" y="2850232"/>
              <a:ext cx="3265169" cy="136935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¿Opero?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2" y="1136929"/>
            <a:ext cx="3225529" cy="18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>
            <a:stCxn id="2" idx="6"/>
            <a:endCxn id="11" idx="1"/>
          </p:cNvCxnSpPr>
          <p:nvPr/>
        </p:nvCxnSpPr>
        <p:spPr>
          <a:xfrm flipV="1">
            <a:off x="1764249" y="2337817"/>
            <a:ext cx="5925180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 CuadroTexto"/>
          <p:cNvSpPr txBox="1"/>
          <p:nvPr/>
        </p:nvSpPr>
        <p:spPr>
          <a:xfrm>
            <a:off x="1160871" y="67091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Pre-Procesamiento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351431" y="1661843"/>
            <a:ext cx="1412818" cy="1364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Archivos </a:t>
            </a:r>
            <a:r>
              <a:rPr lang="es-ES" sz="1100" dirty="0" err="1" smtClean="0"/>
              <a:t>csv</a:t>
            </a:r>
            <a:r>
              <a:rPr lang="es-ES" sz="1100" dirty="0" smtClean="0"/>
              <a:t>:</a:t>
            </a:r>
          </a:p>
          <a:p>
            <a:pPr algn="ctr"/>
            <a:r>
              <a:rPr lang="es-ES" sz="1050" dirty="0" smtClean="0"/>
              <a:t>2019/2020.csv</a:t>
            </a:r>
          </a:p>
          <a:p>
            <a:pPr algn="ctr"/>
            <a:r>
              <a:rPr lang="es-ES" sz="1050" dirty="0" smtClean="0"/>
              <a:t>2021.csv</a:t>
            </a:r>
            <a:endParaRPr lang="es-AR" sz="1050" dirty="0"/>
          </a:p>
        </p:txBody>
      </p:sp>
      <p:sp>
        <p:nvSpPr>
          <p:cNvPr id="4" name="3 Rectángulo redondeado"/>
          <p:cNvSpPr/>
          <p:nvPr/>
        </p:nvSpPr>
        <p:spPr>
          <a:xfrm>
            <a:off x="2095851" y="1938662"/>
            <a:ext cx="1071466" cy="811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Concatenar los 2 </a:t>
            </a:r>
            <a:r>
              <a:rPr lang="es-ES" sz="1200" dirty="0" err="1" smtClean="0">
                <a:solidFill>
                  <a:schemeClr val="tx1"/>
                </a:solidFill>
              </a:rPr>
              <a:t>datasets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460856" y="1932139"/>
            <a:ext cx="1071466" cy="811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Formatear datos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803290" y="1932138"/>
            <a:ext cx="1071466" cy="811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Agrupar por Cliente y por cuatrimestre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98770" y="1932137"/>
            <a:ext cx="1071466" cy="811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Cálculos de variables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39023" y="3014270"/>
            <a:ext cx="3230453" cy="32712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Kilos (totales, promedio, máximo y mínimo)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Cantidad de Facturas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Devoluciones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Índice de Devoluciones ( numero de devoluciones/numero de facturas)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Frecuencia: Cantidad de meses que operó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Cantidad de tipos de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USD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USD por tonelada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Condición de </a:t>
            </a:r>
            <a:r>
              <a:rPr lang="es-AR" sz="1400" dirty="0" smtClean="0"/>
              <a:t>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Rubro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Provincia</a:t>
            </a:r>
            <a:endParaRPr lang="es-AR" sz="1400" dirty="0"/>
          </a:p>
          <a:p>
            <a:endParaRPr lang="es-AR" sz="14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7689429" y="1932135"/>
            <a:ext cx="1071466" cy="811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Cálculos de Target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9"/>
          <p:cNvSpPr/>
          <p:nvPr/>
        </p:nvSpPr>
        <p:spPr>
          <a:xfrm>
            <a:off x="9279769" y="990421"/>
            <a:ext cx="2530157" cy="88666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dirty="0" smtClean="0"/>
              <a:t>Operó en los próximos 12 meses = 0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1200" dirty="0" smtClean="0"/>
              <a:t>No Operó = 1</a:t>
            </a:r>
            <a:endParaRPr lang="es-AR" sz="1200" dirty="0"/>
          </a:p>
        </p:txBody>
      </p:sp>
      <p:cxnSp>
        <p:nvCxnSpPr>
          <p:cNvPr id="13" name="12 Conector recto"/>
          <p:cNvCxnSpPr>
            <a:stCxn id="8" idx="2"/>
          </p:cNvCxnSpPr>
          <p:nvPr/>
        </p:nvCxnSpPr>
        <p:spPr>
          <a:xfrm>
            <a:off x="6734503" y="2743500"/>
            <a:ext cx="0" cy="270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8" idx="2"/>
          </p:cNvCxnSpPr>
          <p:nvPr/>
        </p:nvCxnSpPr>
        <p:spPr>
          <a:xfrm>
            <a:off x="6734503" y="2743500"/>
            <a:ext cx="0" cy="2707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angular"/>
          <p:cNvCxnSpPr>
            <a:stCxn id="11" idx="0"/>
            <a:endCxn id="14" idx="1"/>
          </p:cNvCxnSpPr>
          <p:nvPr/>
        </p:nvCxnSpPr>
        <p:spPr>
          <a:xfrm rot="5400000" flipH="1" flipV="1">
            <a:off x="8503273" y="1155640"/>
            <a:ext cx="498384" cy="1054607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35">
            <a:extLst>
              <a:ext uri="{FF2B5EF4-FFF2-40B4-BE49-F238E27FC236}">
                <a16:creationId xmlns="" xmlns:a16="http://schemas.microsoft.com/office/drawing/2014/main" id="{B5B9F008-568F-47A9-B017-00CFE6D2AF8A}"/>
              </a:ext>
            </a:extLst>
          </p:cNvPr>
          <p:cNvGrpSpPr/>
          <p:nvPr/>
        </p:nvGrpSpPr>
        <p:grpSpPr>
          <a:xfrm rot="14746208">
            <a:off x="9596210" y="3260834"/>
            <a:ext cx="3064299" cy="2210398"/>
            <a:chOff x="2939995" y="933055"/>
            <a:chExt cx="3043588" cy="2474019"/>
          </a:xfrm>
        </p:grpSpPr>
        <p:grpSp>
          <p:nvGrpSpPr>
            <p:cNvPr id="21" name="Group 37">
              <a:extLst>
                <a:ext uri="{FF2B5EF4-FFF2-40B4-BE49-F238E27FC236}">
                  <a16:creationId xmlns="" xmlns:a16="http://schemas.microsoft.com/office/drawing/2014/main" id="{9B9075E3-78A8-4D55-A484-45ACCD056E86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53" name="Trapezoid 69">
                <a:extLst>
                  <a:ext uri="{FF2B5EF4-FFF2-40B4-BE49-F238E27FC236}">
                    <a16:creationId xmlns="" xmlns:a16="http://schemas.microsoft.com/office/drawing/2014/main" id="{5EEFB3B7-8B3D-4EEE-B247-5252F40A6A6D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70">
                <a:extLst>
                  <a:ext uri="{FF2B5EF4-FFF2-40B4-BE49-F238E27FC236}">
                    <a16:creationId xmlns="" xmlns:a16="http://schemas.microsoft.com/office/drawing/2014/main" id="{47F9FBD5-95A7-4012-A35C-08CEEAC03B9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apezoid 71">
                <a:extLst>
                  <a:ext uri="{FF2B5EF4-FFF2-40B4-BE49-F238E27FC236}">
                    <a16:creationId xmlns="" xmlns:a16="http://schemas.microsoft.com/office/drawing/2014/main" id="{C0A10044-B96C-4308-8B8F-2361549C66A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apezoid 72">
                <a:extLst>
                  <a:ext uri="{FF2B5EF4-FFF2-40B4-BE49-F238E27FC236}">
                    <a16:creationId xmlns="" xmlns:a16="http://schemas.microsoft.com/office/drawing/2014/main" id="{108F17E4-4A48-4775-9CD8-04C8C755C047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apezoid 73">
                <a:extLst>
                  <a:ext uri="{FF2B5EF4-FFF2-40B4-BE49-F238E27FC236}">
                    <a16:creationId xmlns="" xmlns:a16="http://schemas.microsoft.com/office/drawing/2014/main" id="{35921F90-97D7-4E2D-864A-22B635203AE6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38">
              <a:extLst>
                <a:ext uri="{FF2B5EF4-FFF2-40B4-BE49-F238E27FC236}">
                  <a16:creationId xmlns="" xmlns:a16="http://schemas.microsoft.com/office/drawing/2014/main" id="{D4A7B9F5-4750-418E-8B33-D4484A3E7393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48" name="Trapezoid 64">
                <a:extLst>
                  <a:ext uri="{FF2B5EF4-FFF2-40B4-BE49-F238E27FC236}">
                    <a16:creationId xmlns="" xmlns:a16="http://schemas.microsoft.com/office/drawing/2014/main" id="{74ED7F87-B32E-42D6-A8D6-8B6B9C9F8266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rapezoid 65">
                <a:extLst>
                  <a:ext uri="{FF2B5EF4-FFF2-40B4-BE49-F238E27FC236}">
                    <a16:creationId xmlns="" xmlns:a16="http://schemas.microsoft.com/office/drawing/2014/main" id="{C07D53C0-0410-4AD9-86B2-B0ABDB365708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apezoid 66">
                <a:extLst>
                  <a:ext uri="{FF2B5EF4-FFF2-40B4-BE49-F238E27FC236}">
                    <a16:creationId xmlns="" xmlns:a16="http://schemas.microsoft.com/office/drawing/2014/main" id="{C7697BDB-F93E-4AD6-9284-540B917A11C2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67">
                <a:extLst>
                  <a:ext uri="{FF2B5EF4-FFF2-40B4-BE49-F238E27FC236}">
                    <a16:creationId xmlns="" xmlns:a16="http://schemas.microsoft.com/office/drawing/2014/main" id="{5B741E2D-8594-46A9-9DF2-649078DC22BE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68">
                <a:extLst>
                  <a:ext uri="{FF2B5EF4-FFF2-40B4-BE49-F238E27FC236}">
                    <a16:creationId xmlns="" xmlns:a16="http://schemas.microsoft.com/office/drawing/2014/main" id="{4D7B2CD5-EDBF-4400-8E42-5C801B17862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39">
              <a:extLst>
                <a:ext uri="{FF2B5EF4-FFF2-40B4-BE49-F238E27FC236}">
                  <a16:creationId xmlns="" xmlns:a16="http://schemas.microsoft.com/office/drawing/2014/main" id="{1424FBBE-4245-4ADA-9068-683F2CD052C1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24" name="Group 40">
                <a:extLst>
                  <a:ext uri="{FF2B5EF4-FFF2-40B4-BE49-F238E27FC236}">
                    <a16:creationId xmlns="" xmlns:a16="http://schemas.microsoft.com/office/drawing/2014/main" id="{4933640A-56ED-4CA9-8ADC-A9E42CECEFDC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46" name="Trapezoid 62">
                  <a:extLst>
                    <a:ext uri="{FF2B5EF4-FFF2-40B4-BE49-F238E27FC236}">
                      <a16:creationId xmlns="" xmlns:a16="http://schemas.microsoft.com/office/drawing/2014/main" id="{2439975F-AB00-41BC-986E-0D6F1D96BE03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Trapezoid 94">
                  <a:extLst>
                    <a:ext uri="{FF2B5EF4-FFF2-40B4-BE49-F238E27FC236}">
                      <a16:creationId xmlns="" xmlns:a16="http://schemas.microsoft.com/office/drawing/2014/main" id="{CC1517D8-8DA8-40EF-B21D-E43136893C92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41">
                <a:extLst>
                  <a:ext uri="{FF2B5EF4-FFF2-40B4-BE49-F238E27FC236}">
                    <a16:creationId xmlns="" xmlns:a16="http://schemas.microsoft.com/office/drawing/2014/main" id="{9EE081EC-A144-4FD6-A2FF-1D03763CB839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44" name="Rectangle: Rounded Corners 60">
                  <a:extLst>
                    <a:ext uri="{FF2B5EF4-FFF2-40B4-BE49-F238E27FC236}">
                      <a16:creationId xmlns="" xmlns:a16="http://schemas.microsoft.com/office/drawing/2014/main" id="{B8B42C17-A4B3-44C4-BE99-C72FF3CA2AAA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: Rounded Corners 61">
                  <a:extLst>
                    <a:ext uri="{FF2B5EF4-FFF2-40B4-BE49-F238E27FC236}">
                      <a16:creationId xmlns="" xmlns:a16="http://schemas.microsoft.com/office/drawing/2014/main" id="{792FA63E-F0F3-4C32-8A4A-A212B92137F6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42">
                <a:extLst>
                  <a:ext uri="{FF2B5EF4-FFF2-40B4-BE49-F238E27FC236}">
                    <a16:creationId xmlns="" xmlns:a16="http://schemas.microsoft.com/office/drawing/2014/main" id="{0221CAC1-E1FE-4791-85DC-B237F71FEF49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40" name="Oval 56">
                  <a:extLst>
                    <a:ext uri="{FF2B5EF4-FFF2-40B4-BE49-F238E27FC236}">
                      <a16:creationId xmlns="" xmlns:a16="http://schemas.microsoft.com/office/drawing/2014/main" id="{7C0E564A-BAB1-4AB2-AC5F-B3CF4261D55D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: Shape 57">
                  <a:extLst>
                    <a:ext uri="{FF2B5EF4-FFF2-40B4-BE49-F238E27FC236}">
                      <a16:creationId xmlns="" xmlns:a16="http://schemas.microsoft.com/office/drawing/2014/main" id="{18FC9582-E628-4D38-8235-20595C3BDC6B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58">
                  <a:extLst>
                    <a:ext uri="{FF2B5EF4-FFF2-40B4-BE49-F238E27FC236}">
                      <a16:creationId xmlns="" xmlns:a16="http://schemas.microsoft.com/office/drawing/2014/main" id="{3F6CAE86-7A05-4375-A39F-5DA219B2038D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59">
                  <a:extLst>
                    <a:ext uri="{FF2B5EF4-FFF2-40B4-BE49-F238E27FC236}">
                      <a16:creationId xmlns="" xmlns:a16="http://schemas.microsoft.com/office/drawing/2014/main" id="{FA075E1F-B337-48EE-940A-71B4E309B2D1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Rectangle: Top Corners Rounded 43">
                <a:extLst>
                  <a:ext uri="{FF2B5EF4-FFF2-40B4-BE49-F238E27FC236}">
                    <a16:creationId xmlns="" xmlns:a16="http://schemas.microsoft.com/office/drawing/2014/main" id="{26696D62-730E-4B5C-9429-3EBAC1571193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44">
                <a:extLst>
                  <a:ext uri="{FF2B5EF4-FFF2-40B4-BE49-F238E27FC236}">
                    <a16:creationId xmlns="" xmlns:a16="http://schemas.microsoft.com/office/drawing/2014/main" id="{B98799D8-2067-4A19-AE89-145BAB92CAC9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38" name="Rectangle: Rounded Corners 54">
                  <a:extLst>
                    <a:ext uri="{FF2B5EF4-FFF2-40B4-BE49-F238E27FC236}">
                      <a16:creationId xmlns="" xmlns:a16="http://schemas.microsoft.com/office/drawing/2014/main" id="{46C1BAFF-3CEB-4DB0-98FD-7B723A91992E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: Rounded Corners 55">
                  <a:extLst>
                    <a:ext uri="{FF2B5EF4-FFF2-40B4-BE49-F238E27FC236}">
                      <a16:creationId xmlns="" xmlns:a16="http://schemas.microsoft.com/office/drawing/2014/main" id="{17D5CC80-E4E2-474B-B6A9-C57A7F9023C0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45">
                <a:extLst>
                  <a:ext uri="{FF2B5EF4-FFF2-40B4-BE49-F238E27FC236}">
                    <a16:creationId xmlns="" xmlns:a16="http://schemas.microsoft.com/office/drawing/2014/main" id="{FED0B5B2-2181-447D-BF86-660031C3EF33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46">
                <a:extLst>
                  <a:ext uri="{FF2B5EF4-FFF2-40B4-BE49-F238E27FC236}">
                    <a16:creationId xmlns="" xmlns:a16="http://schemas.microsoft.com/office/drawing/2014/main" id="{0820227C-EA49-49A9-9624-FCA33249B69E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47">
                <a:extLst>
                  <a:ext uri="{FF2B5EF4-FFF2-40B4-BE49-F238E27FC236}">
                    <a16:creationId xmlns="" xmlns:a16="http://schemas.microsoft.com/office/drawing/2014/main" id="{AFEAB23C-7037-4B65-82A9-D6F829CC5DA9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48">
                <a:extLst>
                  <a:ext uri="{FF2B5EF4-FFF2-40B4-BE49-F238E27FC236}">
                    <a16:creationId xmlns="" xmlns:a16="http://schemas.microsoft.com/office/drawing/2014/main" id="{BF0E5E80-3FA2-4229-BBDA-CBAE56E0E8C0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Top Corners Rounded 49">
                <a:extLst>
                  <a:ext uri="{FF2B5EF4-FFF2-40B4-BE49-F238E27FC236}">
                    <a16:creationId xmlns="" xmlns:a16="http://schemas.microsoft.com/office/drawing/2014/main" id="{CA5171EF-FF53-4070-AAC8-702772E3D197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Top Corners Rounded 50">
                <a:extLst>
                  <a:ext uri="{FF2B5EF4-FFF2-40B4-BE49-F238E27FC236}">
                    <a16:creationId xmlns="" xmlns:a16="http://schemas.microsoft.com/office/drawing/2014/main" id="{9E357574-603C-40B7-97CF-4B3C8DCFFC5B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51">
                <a:extLst>
                  <a:ext uri="{FF2B5EF4-FFF2-40B4-BE49-F238E27FC236}">
                    <a16:creationId xmlns="" xmlns:a16="http://schemas.microsoft.com/office/drawing/2014/main" id="{1AA429A9-6A3C-4BF6-8702-BDE7271C3920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36" name="Oval 52">
                  <a:extLst>
                    <a:ext uri="{FF2B5EF4-FFF2-40B4-BE49-F238E27FC236}">
                      <a16:creationId xmlns="" xmlns:a16="http://schemas.microsoft.com/office/drawing/2014/main" id="{76EF9C3A-56AE-4309-B1BA-8DFEB4EBB544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: Shape 53">
                  <a:extLst>
                    <a:ext uri="{FF2B5EF4-FFF2-40B4-BE49-F238E27FC236}">
                      <a16:creationId xmlns="" xmlns:a16="http://schemas.microsoft.com/office/drawing/2014/main" id="{2E86BA65-E422-4824-98F5-5B9A30F8EA46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75 Grupo"/>
          <p:cNvGrpSpPr/>
          <p:nvPr/>
        </p:nvGrpSpPr>
        <p:grpSpPr>
          <a:xfrm>
            <a:off x="1170548" y="3376139"/>
            <a:ext cx="2749800" cy="2342824"/>
            <a:chOff x="521278" y="1329900"/>
            <a:chExt cx="5480583" cy="5012086"/>
          </a:xfrm>
        </p:grpSpPr>
        <p:grpSp>
          <p:nvGrpSpPr>
            <p:cNvPr id="58" name="Group 31">
              <a:extLst>
                <a:ext uri="{FF2B5EF4-FFF2-40B4-BE49-F238E27FC236}">
                  <a16:creationId xmlns="" xmlns:a16="http://schemas.microsoft.com/office/drawing/2014/main" id="{2229281B-19A9-4B8B-B0D8-8EF447EBB736}"/>
                </a:ext>
              </a:extLst>
            </p:cNvPr>
            <p:cNvGrpSpPr/>
            <p:nvPr/>
          </p:nvGrpSpPr>
          <p:grpSpPr>
            <a:xfrm>
              <a:off x="521278" y="1329900"/>
              <a:ext cx="5480583" cy="5012086"/>
              <a:chOff x="580727" y="-1101880"/>
              <a:chExt cx="5067597" cy="4615133"/>
            </a:xfrm>
          </p:grpSpPr>
          <p:sp>
            <p:nvSpPr>
              <p:cNvPr id="59" name="Graphic 27">
                <a:extLst>
                  <a:ext uri="{FF2B5EF4-FFF2-40B4-BE49-F238E27FC236}">
                    <a16:creationId xmlns="" xmlns:a16="http://schemas.microsoft.com/office/drawing/2014/main" id="{FA295B3A-2469-4321-9012-2584D11573B2}"/>
                  </a:ext>
                </a:extLst>
              </p:cNvPr>
              <p:cNvSpPr/>
              <p:nvPr/>
            </p:nvSpPr>
            <p:spPr>
              <a:xfrm rot="60000">
                <a:off x="580727" y="-1101880"/>
                <a:ext cx="5067597" cy="4615133"/>
              </a:xfrm>
              <a:custGeom>
                <a:avLst/>
                <a:gdLst>
                  <a:gd name="connsiteX0" fmla="*/ 2941389 w 4800600"/>
                  <a:gd name="connsiteY0" fmla="*/ 337317 h 4371975"/>
                  <a:gd name="connsiteX1" fmla="*/ 4699705 w 4800600"/>
                  <a:gd name="connsiteY1" fmla="*/ 3252920 h 4371975"/>
                  <a:gd name="connsiteX2" fmla="*/ 4115822 w 4800600"/>
                  <a:gd name="connsiteY2" fmla="*/ 4310195 h 4371975"/>
                  <a:gd name="connsiteX3" fmla="*/ 711587 w 4800600"/>
                  <a:gd name="connsiteY3" fmla="*/ 4374965 h 4371975"/>
                  <a:gd name="connsiteX4" fmla="*/ 87699 w 4800600"/>
                  <a:gd name="connsiteY4" fmla="*/ 3340550 h 4371975"/>
                  <a:gd name="connsiteX5" fmla="*/ 1733620 w 4800600"/>
                  <a:gd name="connsiteY5" fmla="*/ 360177 h 4371975"/>
                  <a:gd name="connsiteX6" fmla="*/ 2941389 w 4800600"/>
                  <a:gd name="connsiteY6" fmla="*/ 337317 h 43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00600" h="4371975">
                    <a:moveTo>
                      <a:pt x="2941389" y="337317"/>
                    </a:moveTo>
                    <a:lnTo>
                      <a:pt x="4699705" y="3252920"/>
                    </a:lnTo>
                    <a:cubicBezTo>
                      <a:pt x="4976882" y="3712977"/>
                      <a:pt x="4653032" y="4299717"/>
                      <a:pt x="4115822" y="4310195"/>
                    </a:cubicBezTo>
                    <a:lnTo>
                      <a:pt x="711587" y="4374965"/>
                    </a:lnTo>
                    <a:cubicBezTo>
                      <a:pt x="175329" y="4385442"/>
                      <a:pt x="-171381" y="3810132"/>
                      <a:pt x="87699" y="3340550"/>
                    </a:cubicBezTo>
                    <a:lnTo>
                      <a:pt x="1733620" y="360177"/>
                    </a:lnTo>
                    <a:cubicBezTo>
                      <a:pt x="1992700" y="-109405"/>
                      <a:pt x="2664212" y="-122740"/>
                      <a:pt x="2941389" y="3373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7">
                <a:extLst>
                  <a:ext uri="{FF2B5EF4-FFF2-40B4-BE49-F238E27FC236}">
                    <a16:creationId xmlns="" xmlns:a16="http://schemas.microsoft.com/office/drawing/2014/main" id="{A6A8181F-CC04-40BF-AE79-DEC0A6ED09A9}"/>
                  </a:ext>
                </a:extLst>
              </p:cNvPr>
              <p:cNvSpPr/>
              <p:nvPr/>
            </p:nvSpPr>
            <p:spPr>
              <a:xfrm rot="60000">
                <a:off x="867482" y="-793954"/>
                <a:ext cx="4475037" cy="4075480"/>
              </a:xfrm>
              <a:custGeom>
                <a:avLst/>
                <a:gdLst>
                  <a:gd name="connsiteX0" fmla="*/ 2941389 w 4800600"/>
                  <a:gd name="connsiteY0" fmla="*/ 337317 h 4371975"/>
                  <a:gd name="connsiteX1" fmla="*/ 4699705 w 4800600"/>
                  <a:gd name="connsiteY1" fmla="*/ 3252920 h 4371975"/>
                  <a:gd name="connsiteX2" fmla="*/ 4115822 w 4800600"/>
                  <a:gd name="connsiteY2" fmla="*/ 4310195 h 4371975"/>
                  <a:gd name="connsiteX3" fmla="*/ 711587 w 4800600"/>
                  <a:gd name="connsiteY3" fmla="*/ 4374965 h 4371975"/>
                  <a:gd name="connsiteX4" fmla="*/ 87699 w 4800600"/>
                  <a:gd name="connsiteY4" fmla="*/ 3340550 h 4371975"/>
                  <a:gd name="connsiteX5" fmla="*/ 1733620 w 4800600"/>
                  <a:gd name="connsiteY5" fmla="*/ 360177 h 4371975"/>
                  <a:gd name="connsiteX6" fmla="*/ 2941389 w 4800600"/>
                  <a:gd name="connsiteY6" fmla="*/ 337317 h 437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00600" h="4371975">
                    <a:moveTo>
                      <a:pt x="2941389" y="337317"/>
                    </a:moveTo>
                    <a:lnTo>
                      <a:pt x="4699705" y="3252920"/>
                    </a:lnTo>
                    <a:cubicBezTo>
                      <a:pt x="4976882" y="3712977"/>
                      <a:pt x="4653032" y="4299717"/>
                      <a:pt x="4115822" y="4310195"/>
                    </a:cubicBezTo>
                    <a:lnTo>
                      <a:pt x="711587" y="4374965"/>
                    </a:lnTo>
                    <a:cubicBezTo>
                      <a:pt x="175329" y="4385442"/>
                      <a:pt x="-171381" y="3810132"/>
                      <a:pt x="87699" y="3340550"/>
                    </a:cubicBezTo>
                    <a:lnTo>
                      <a:pt x="1733620" y="360177"/>
                    </a:lnTo>
                    <a:cubicBezTo>
                      <a:pt x="1992700" y="-109405"/>
                      <a:pt x="2664212" y="-122740"/>
                      <a:pt x="2941389" y="3373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Rectangle: Rounded Corners 34">
              <a:extLst>
                <a:ext uri="{FF2B5EF4-FFF2-40B4-BE49-F238E27FC236}">
                  <a16:creationId xmlns="" xmlns:a16="http://schemas.microsoft.com/office/drawing/2014/main" id="{D917F4B5-22AF-4C44-BD0B-54356F64B742}"/>
                </a:ext>
              </a:extLst>
            </p:cNvPr>
            <p:cNvSpPr/>
            <p:nvPr/>
          </p:nvSpPr>
          <p:spPr>
            <a:xfrm rot="14190664">
              <a:off x="1973090" y="3386847"/>
              <a:ext cx="405294" cy="20722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: Rounded Corners 33">
              <a:extLst>
                <a:ext uri="{FF2B5EF4-FFF2-40B4-BE49-F238E27FC236}">
                  <a16:creationId xmlns="" xmlns:a16="http://schemas.microsoft.com/office/drawing/2014/main" id="{F5CB2717-6ED5-45FB-9317-20878003F687}"/>
                </a:ext>
              </a:extLst>
            </p:cNvPr>
            <p:cNvSpPr/>
            <p:nvPr/>
          </p:nvSpPr>
          <p:spPr>
            <a:xfrm rot="18091456">
              <a:off x="3545278" y="4110745"/>
              <a:ext cx="405294" cy="20722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: Rounded Corners 32">
              <a:extLst>
                <a:ext uri="{FF2B5EF4-FFF2-40B4-BE49-F238E27FC236}">
                  <a16:creationId xmlns="" xmlns:a16="http://schemas.microsoft.com/office/drawing/2014/main" id="{96DB0671-E809-4F41-8814-C46ADFDA5A13}"/>
                </a:ext>
              </a:extLst>
            </p:cNvPr>
            <p:cNvSpPr/>
            <p:nvPr/>
          </p:nvSpPr>
          <p:spPr>
            <a:xfrm rot="19725368">
              <a:off x="3068448" y="2392880"/>
              <a:ext cx="405294" cy="207224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4" name="Group 16">
              <a:extLst>
                <a:ext uri="{FF2B5EF4-FFF2-40B4-BE49-F238E27FC236}">
                  <a16:creationId xmlns="" xmlns:a16="http://schemas.microsoft.com/office/drawing/2014/main" id="{3B8A24D0-1CAB-4E06-AC58-D5EB3250D662}"/>
                </a:ext>
              </a:extLst>
            </p:cNvPr>
            <p:cNvGrpSpPr/>
            <p:nvPr/>
          </p:nvGrpSpPr>
          <p:grpSpPr>
            <a:xfrm>
              <a:off x="2589156" y="3607844"/>
              <a:ext cx="1344828" cy="1344828"/>
              <a:chOff x="1089413" y="2131797"/>
              <a:chExt cx="2968238" cy="2968238"/>
            </a:xfrm>
          </p:grpSpPr>
          <p:sp>
            <p:nvSpPr>
              <p:cNvPr id="65" name="Freeform: Shape 15">
                <a:extLst>
                  <a:ext uri="{FF2B5EF4-FFF2-40B4-BE49-F238E27FC236}">
                    <a16:creationId xmlns="" xmlns:a16="http://schemas.microsoft.com/office/drawing/2014/main" id="{02CDC10F-CBC6-43C7-AFD5-1C0B1A578724}"/>
                  </a:ext>
                </a:extLst>
              </p:cNvPr>
              <p:cNvSpPr/>
              <p:nvPr/>
            </p:nvSpPr>
            <p:spPr>
              <a:xfrm>
                <a:off x="1089413" y="2131797"/>
                <a:ext cx="2968238" cy="2968238"/>
              </a:xfrm>
              <a:custGeom>
                <a:avLst/>
                <a:gdLst>
                  <a:gd name="connsiteX0" fmla="*/ 1484119 w 2968238"/>
                  <a:gd name="connsiteY0" fmla="*/ 1312669 h 2968238"/>
                  <a:gd name="connsiteX1" fmla="*/ 1312669 w 2968238"/>
                  <a:gd name="connsiteY1" fmla="*/ 1484119 h 2968238"/>
                  <a:gd name="connsiteX2" fmla="*/ 1484119 w 2968238"/>
                  <a:gd name="connsiteY2" fmla="*/ 1655569 h 2968238"/>
                  <a:gd name="connsiteX3" fmla="*/ 1655569 w 2968238"/>
                  <a:gd name="connsiteY3" fmla="*/ 1484119 h 2968238"/>
                  <a:gd name="connsiteX4" fmla="*/ 1484119 w 2968238"/>
                  <a:gd name="connsiteY4" fmla="*/ 1312669 h 2968238"/>
                  <a:gd name="connsiteX5" fmla="*/ 1484119 w 2968238"/>
                  <a:gd name="connsiteY5" fmla="*/ 0 h 2968238"/>
                  <a:gd name="connsiteX6" fmla="*/ 2968238 w 2968238"/>
                  <a:gd name="connsiteY6" fmla="*/ 1484119 h 2968238"/>
                  <a:gd name="connsiteX7" fmla="*/ 1484119 w 2968238"/>
                  <a:gd name="connsiteY7" fmla="*/ 2968238 h 2968238"/>
                  <a:gd name="connsiteX8" fmla="*/ 0 w 2968238"/>
                  <a:gd name="connsiteY8" fmla="*/ 1484119 h 2968238"/>
                  <a:gd name="connsiteX9" fmla="*/ 1484119 w 2968238"/>
                  <a:gd name="connsiteY9" fmla="*/ 0 h 296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68238" h="2968238">
                    <a:moveTo>
                      <a:pt x="1484119" y="1312669"/>
                    </a:moveTo>
                    <a:cubicBezTo>
                      <a:pt x="1389430" y="1312669"/>
                      <a:pt x="1312669" y="1389430"/>
                      <a:pt x="1312669" y="1484119"/>
                    </a:cubicBezTo>
                    <a:cubicBezTo>
                      <a:pt x="1312669" y="1578808"/>
                      <a:pt x="1389430" y="1655569"/>
                      <a:pt x="1484119" y="1655569"/>
                    </a:cubicBezTo>
                    <a:cubicBezTo>
                      <a:pt x="1578808" y="1655569"/>
                      <a:pt x="1655569" y="1578808"/>
                      <a:pt x="1655569" y="1484119"/>
                    </a:cubicBezTo>
                    <a:cubicBezTo>
                      <a:pt x="1655569" y="1389430"/>
                      <a:pt x="1578808" y="1312669"/>
                      <a:pt x="1484119" y="1312669"/>
                    </a:cubicBezTo>
                    <a:close/>
                    <a:moveTo>
                      <a:pt x="1484119" y="0"/>
                    </a:moveTo>
                    <a:cubicBezTo>
                      <a:pt x="2303775" y="0"/>
                      <a:pt x="2968238" y="664463"/>
                      <a:pt x="2968238" y="1484119"/>
                    </a:cubicBezTo>
                    <a:cubicBezTo>
                      <a:pt x="2968238" y="2303775"/>
                      <a:pt x="2303775" y="2968238"/>
                      <a:pt x="1484119" y="2968238"/>
                    </a:cubicBezTo>
                    <a:cubicBezTo>
                      <a:pt x="664463" y="2968238"/>
                      <a:pt x="0" y="2303775"/>
                      <a:pt x="0" y="1484119"/>
                    </a:cubicBezTo>
                    <a:cubicBezTo>
                      <a:pt x="0" y="664463"/>
                      <a:pt x="664463" y="0"/>
                      <a:pt x="14841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6" name="Freeform: Shape 13">
                <a:extLst>
                  <a:ext uri="{FF2B5EF4-FFF2-40B4-BE49-F238E27FC236}">
                    <a16:creationId xmlns="" xmlns:a16="http://schemas.microsoft.com/office/drawing/2014/main" id="{4646DB8B-DCF6-4FBC-A6DF-36A7A5069314}"/>
                  </a:ext>
                </a:extLst>
              </p:cNvPr>
              <p:cNvSpPr/>
              <p:nvPr/>
            </p:nvSpPr>
            <p:spPr>
              <a:xfrm>
                <a:off x="1234570" y="2279534"/>
                <a:ext cx="2678023" cy="2676273"/>
              </a:xfrm>
              <a:custGeom>
                <a:avLst/>
                <a:gdLst>
                  <a:gd name="connsiteX0" fmla="*/ 1338961 w 2678023"/>
                  <a:gd name="connsiteY0" fmla="*/ 855269 h 2676273"/>
                  <a:gd name="connsiteX1" fmla="*/ 857849 w 2678023"/>
                  <a:gd name="connsiteY1" fmla="*/ 1336381 h 2676273"/>
                  <a:gd name="connsiteX2" fmla="*/ 1338961 w 2678023"/>
                  <a:gd name="connsiteY2" fmla="*/ 1817493 h 2676273"/>
                  <a:gd name="connsiteX3" fmla="*/ 1820073 w 2678023"/>
                  <a:gd name="connsiteY3" fmla="*/ 1336381 h 2676273"/>
                  <a:gd name="connsiteX4" fmla="*/ 1338961 w 2678023"/>
                  <a:gd name="connsiteY4" fmla="*/ 855269 h 2676273"/>
                  <a:gd name="connsiteX5" fmla="*/ 1338961 w 2678023"/>
                  <a:gd name="connsiteY5" fmla="*/ 545806 h 2676273"/>
                  <a:gd name="connsiteX6" fmla="*/ 2129536 w 2678023"/>
                  <a:gd name="connsiteY6" fmla="*/ 1336381 h 2676273"/>
                  <a:gd name="connsiteX7" fmla="*/ 1338961 w 2678023"/>
                  <a:gd name="connsiteY7" fmla="*/ 2126956 h 2676273"/>
                  <a:gd name="connsiteX8" fmla="*/ 548386 w 2678023"/>
                  <a:gd name="connsiteY8" fmla="*/ 1336381 h 2676273"/>
                  <a:gd name="connsiteX9" fmla="*/ 1338961 w 2678023"/>
                  <a:gd name="connsiteY9" fmla="*/ 545806 h 2676273"/>
                  <a:gd name="connsiteX10" fmla="*/ 1340068 w 2678023"/>
                  <a:gd name="connsiteY10" fmla="*/ 359376 h 2676273"/>
                  <a:gd name="connsiteX11" fmla="*/ 361775 w 2678023"/>
                  <a:gd name="connsiteY11" fmla="*/ 1331995 h 2676273"/>
                  <a:gd name="connsiteX12" fmla="*/ 1338521 w 2678023"/>
                  <a:gd name="connsiteY12" fmla="*/ 2312868 h 2676273"/>
                  <a:gd name="connsiteX13" fmla="*/ 2316814 w 2678023"/>
                  <a:gd name="connsiteY13" fmla="*/ 1335606 h 2676273"/>
                  <a:gd name="connsiteX14" fmla="*/ 1340068 w 2678023"/>
                  <a:gd name="connsiteY14" fmla="*/ 359376 h 2676273"/>
                  <a:gd name="connsiteX15" fmla="*/ 1190637 w 2678023"/>
                  <a:gd name="connsiteY15" fmla="*/ 143 h 2676273"/>
                  <a:gd name="connsiteX16" fmla="*/ 1235841 w 2678023"/>
                  <a:gd name="connsiteY16" fmla="*/ 48758 h 2676273"/>
                  <a:gd name="connsiteX17" fmla="*/ 1269895 w 2678023"/>
                  <a:gd name="connsiteY17" fmla="*/ 162273 h 2676273"/>
                  <a:gd name="connsiteX18" fmla="*/ 1303434 w 2678023"/>
                  <a:gd name="connsiteY18" fmla="*/ 192716 h 2676273"/>
                  <a:gd name="connsiteX19" fmla="*/ 1376702 w 2678023"/>
                  <a:gd name="connsiteY19" fmla="*/ 192716 h 2676273"/>
                  <a:gd name="connsiteX20" fmla="*/ 1409209 w 2678023"/>
                  <a:gd name="connsiteY20" fmla="*/ 163305 h 2676273"/>
                  <a:gd name="connsiteX21" fmla="*/ 1447392 w 2678023"/>
                  <a:gd name="connsiteY21" fmla="*/ 37922 h 2676273"/>
                  <a:gd name="connsiteX22" fmla="*/ 1499505 w 2678023"/>
                  <a:gd name="connsiteY22" fmla="*/ 256 h 2676273"/>
                  <a:gd name="connsiteX23" fmla="*/ 1513436 w 2678023"/>
                  <a:gd name="connsiteY23" fmla="*/ 772 h 2676273"/>
                  <a:gd name="connsiteX24" fmla="*/ 1573290 w 2678023"/>
                  <a:gd name="connsiteY24" fmla="*/ 65269 h 2676273"/>
                  <a:gd name="connsiteX25" fmla="*/ 1576902 w 2678023"/>
                  <a:gd name="connsiteY25" fmla="*/ 185492 h 2676273"/>
                  <a:gd name="connsiteX26" fmla="*/ 1598057 w 2678023"/>
                  <a:gd name="connsiteY26" fmla="*/ 220578 h 2676273"/>
                  <a:gd name="connsiteX27" fmla="*/ 1674422 w 2678023"/>
                  <a:gd name="connsiteY27" fmla="*/ 240702 h 2676273"/>
                  <a:gd name="connsiteX28" fmla="*/ 1710540 w 2678023"/>
                  <a:gd name="connsiteY28" fmla="*/ 221610 h 2676273"/>
                  <a:gd name="connsiteX29" fmla="*/ 1779165 w 2678023"/>
                  <a:gd name="connsiteY29" fmla="*/ 111707 h 2676273"/>
                  <a:gd name="connsiteX30" fmla="*/ 1845726 w 2678023"/>
                  <a:gd name="connsiteY30" fmla="*/ 88488 h 2676273"/>
                  <a:gd name="connsiteX31" fmla="*/ 1857594 w 2678023"/>
                  <a:gd name="connsiteY31" fmla="*/ 92616 h 2676273"/>
                  <a:gd name="connsiteX32" fmla="*/ 1895260 w 2678023"/>
                  <a:gd name="connsiteY32" fmla="*/ 166401 h 2676273"/>
                  <a:gd name="connsiteX33" fmla="*/ 1868429 w 2678023"/>
                  <a:gd name="connsiteY33" fmla="*/ 281980 h 2676273"/>
                  <a:gd name="connsiteX34" fmla="*/ 1887004 w 2678023"/>
                  <a:gd name="connsiteY34" fmla="*/ 332030 h 2676273"/>
                  <a:gd name="connsiteX35" fmla="*/ 1946857 w 2678023"/>
                  <a:gd name="connsiteY35" fmla="*/ 365052 h 2676273"/>
                  <a:gd name="connsiteX36" fmla="*/ 1986588 w 2678023"/>
                  <a:gd name="connsiteY36" fmla="*/ 355765 h 2676273"/>
                  <a:gd name="connsiteX37" fmla="*/ 2081528 w 2678023"/>
                  <a:gd name="connsiteY37" fmla="*/ 267532 h 2676273"/>
                  <a:gd name="connsiteX38" fmla="*/ 2151701 w 2678023"/>
                  <a:gd name="connsiteY38" fmla="*/ 261857 h 2676273"/>
                  <a:gd name="connsiteX39" fmla="*/ 2155312 w 2678023"/>
                  <a:gd name="connsiteY39" fmla="*/ 264437 h 2676273"/>
                  <a:gd name="connsiteX40" fmla="*/ 2177500 w 2678023"/>
                  <a:gd name="connsiteY40" fmla="*/ 353701 h 2676273"/>
                  <a:gd name="connsiteX41" fmla="*/ 2122290 w 2678023"/>
                  <a:gd name="connsiteY41" fmla="*/ 456896 h 2676273"/>
                  <a:gd name="connsiteX42" fmla="*/ 2126934 w 2678023"/>
                  <a:gd name="connsiteY42" fmla="*/ 505914 h 2676273"/>
                  <a:gd name="connsiteX43" fmla="*/ 2173372 w 2678023"/>
                  <a:gd name="connsiteY43" fmla="*/ 551836 h 2676273"/>
                  <a:gd name="connsiteX44" fmla="*/ 2219810 w 2678023"/>
                  <a:gd name="connsiteY44" fmla="*/ 555964 h 2676273"/>
                  <a:gd name="connsiteX45" fmla="*/ 2336937 w 2678023"/>
                  <a:gd name="connsiteY45" fmla="*/ 494046 h 2676273"/>
                  <a:gd name="connsiteX46" fmla="*/ 2400917 w 2678023"/>
                  <a:gd name="connsiteY46" fmla="*/ 507462 h 2676273"/>
                  <a:gd name="connsiteX47" fmla="*/ 2420525 w 2678023"/>
                  <a:gd name="connsiteY47" fmla="*/ 533777 h 2676273"/>
                  <a:gd name="connsiteX48" fmla="*/ 2415365 w 2678023"/>
                  <a:gd name="connsiteY48" fmla="*/ 591566 h 2676273"/>
                  <a:gd name="connsiteX49" fmla="*/ 2321973 w 2678023"/>
                  <a:gd name="connsiteY49" fmla="*/ 692182 h 2676273"/>
                  <a:gd name="connsiteX50" fmla="*/ 2313718 w 2678023"/>
                  <a:gd name="connsiteY50" fmla="*/ 733460 h 2676273"/>
                  <a:gd name="connsiteX51" fmla="*/ 2349320 w 2678023"/>
                  <a:gd name="connsiteY51" fmla="*/ 795377 h 2676273"/>
                  <a:gd name="connsiteX52" fmla="*/ 2394726 w 2678023"/>
                  <a:gd name="connsiteY52" fmla="*/ 810341 h 2676273"/>
                  <a:gd name="connsiteX53" fmla="*/ 2526816 w 2678023"/>
                  <a:gd name="connsiteY53" fmla="*/ 780414 h 2676273"/>
                  <a:gd name="connsiteX54" fmla="*/ 2575834 w 2678023"/>
                  <a:gd name="connsiteY54" fmla="*/ 803117 h 2676273"/>
                  <a:gd name="connsiteX55" fmla="*/ 2591313 w 2678023"/>
                  <a:gd name="connsiteY55" fmla="*/ 838719 h 2676273"/>
                  <a:gd name="connsiteX56" fmla="*/ 2570158 w 2678023"/>
                  <a:gd name="connsiteY56" fmla="*/ 896509 h 2676273"/>
                  <a:gd name="connsiteX57" fmla="*/ 2461287 w 2678023"/>
                  <a:gd name="connsiteY57" fmla="*/ 964103 h 2676273"/>
                  <a:gd name="connsiteX58" fmla="*/ 2438068 w 2678023"/>
                  <a:gd name="connsiteY58" fmla="*/ 1014669 h 2676273"/>
                  <a:gd name="connsiteX59" fmla="*/ 2454063 w 2678023"/>
                  <a:gd name="connsiteY59" fmla="*/ 1073490 h 2676273"/>
                  <a:gd name="connsiteX60" fmla="*/ 2492762 w 2678023"/>
                  <a:gd name="connsiteY60" fmla="*/ 1100837 h 2676273"/>
                  <a:gd name="connsiteX61" fmla="*/ 2628464 w 2678023"/>
                  <a:gd name="connsiteY61" fmla="*/ 1105997 h 2676273"/>
                  <a:gd name="connsiteX62" fmla="*/ 2672322 w 2678023"/>
                  <a:gd name="connsiteY62" fmla="*/ 1140567 h 2676273"/>
                  <a:gd name="connsiteX63" fmla="*/ 2677998 w 2678023"/>
                  <a:gd name="connsiteY63" fmla="*/ 1182361 h 2676273"/>
                  <a:gd name="connsiteX64" fmla="*/ 2644459 w 2678023"/>
                  <a:gd name="connsiteY64" fmla="*/ 1229831 h 2676273"/>
                  <a:gd name="connsiteX65" fmla="*/ 2522172 w 2678023"/>
                  <a:gd name="connsiteY65" fmla="*/ 1267498 h 2676273"/>
                  <a:gd name="connsiteX66" fmla="*/ 2483990 w 2678023"/>
                  <a:gd name="connsiteY66" fmla="*/ 1315999 h 2676273"/>
                  <a:gd name="connsiteX67" fmla="*/ 2486570 w 2678023"/>
                  <a:gd name="connsiteY67" fmla="*/ 1379981 h 2676273"/>
                  <a:gd name="connsiteX68" fmla="*/ 2512885 w 2678023"/>
                  <a:gd name="connsiteY68" fmla="*/ 1407843 h 2676273"/>
                  <a:gd name="connsiteX69" fmla="*/ 2641363 w 2678023"/>
                  <a:gd name="connsiteY69" fmla="*/ 1447058 h 2676273"/>
                  <a:gd name="connsiteX70" fmla="*/ 2677998 w 2678023"/>
                  <a:gd name="connsiteY70" fmla="*/ 1498139 h 2676273"/>
                  <a:gd name="connsiteX71" fmla="*/ 2677998 w 2678023"/>
                  <a:gd name="connsiteY71" fmla="*/ 1507427 h 2676273"/>
                  <a:gd name="connsiteX72" fmla="*/ 2611952 w 2678023"/>
                  <a:gd name="connsiteY72" fmla="*/ 1572956 h 2676273"/>
                  <a:gd name="connsiteX73" fmla="*/ 2490182 w 2678023"/>
                  <a:gd name="connsiteY73" fmla="*/ 1576568 h 2676273"/>
                  <a:gd name="connsiteX74" fmla="*/ 2457675 w 2678023"/>
                  <a:gd name="connsiteY74" fmla="*/ 1596691 h 2676273"/>
                  <a:gd name="connsiteX75" fmla="*/ 2437036 w 2678023"/>
                  <a:gd name="connsiteY75" fmla="*/ 1673056 h 2676273"/>
                  <a:gd name="connsiteX76" fmla="*/ 2457159 w 2678023"/>
                  <a:gd name="connsiteY76" fmla="*/ 1710206 h 2676273"/>
                  <a:gd name="connsiteX77" fmla="*/ 2564483 w 2678023"/>
                  <a:gd name="connsiteY77" fmla="*/ 1777283 h 2676273"/>
                  <a:gd name="connsiteX78" fmla="*/ 2588733 w 2678023"/>
                  <a:gd name="connsiteY78" fmla="*/ 1845908 h 2676273"/>
                  <a:gd name="connsiteX79" fmla="*/ 2571706 w 2678023"/>
                  <a:gd name="connsiteY79" fmla="*/ 1880995 h 2676273"/>
                  <a:gd name="connsiteX80" fmla="*/ 2538684 w 2678023"/>
                  <a:gd name="connsiteY80" fmla="*/ 1897506 h 2676273"/>
                  <a:gd name="connsiteX81" fmla="*/ 2456643 w 2678023"/>
                  <a:gd name="connsiteY81" fmla="*/ 1879447 h 2676273"/>
                  <a:gd name="connsiteX82" fmla="*/ 2389566 w 2678023"/>
                  <a:gd name="connsiteY82" fmla="*/ 1863967 h 2676273"/>
                  <a:gd name="connsiteX83" fmla="*/ 2354479 w 2678023"/>
                  <a:gd name="connsiteY83" fmla="*/ 1874803 h 2676273"/>
                  <a:gd name="connsiteX84" fmla="*/ 2312170 w 2678023"/>
                  <a:gd name="connsiteY84" fmla="*/ 1950652 h 2676273"/>
                  <a:gd name="connsiteX85" fmla="*/ 2322489 w 2678023"/>
                  <a:gd name="connsiteY85" fmla="*/ 1983158 h 2676273"/>
                  <a:gd name="connsiteX86" fmla="*/ 2412785 w 2678023"/>
                  <a:gd name="connsiteY86" fmla="*/ 2080162 h 2676273"/>
                  <a:gd name="connsiteX87" fmla="*/ 2418461 w 2678023"/>
                  <a:gd name="connsiteY87" fmla="*/ 2146723 h 2676273"/>
                  <a:gd name="connsiteX88" fmla="*/ 2414849 w 2678023"/>
                  <a:gd name="connsiteY88" fmla="*/ 2151883 h 2676273"/>
                  <a:gd name="connsiteX89" fmla="*/ 2324037 w 2678023"/>
                  <a:gd name="connsiteY89" fmla="*/ 2174586 h 2676273"/>
                  <a:gd name="connsiteX90" fmla="*/ 2219294 w 2678023"/>
                  <a:gd name="connsiteY90" fmla="*/ 2118860 h 2676273"/>
                  <a:gd name="connsiteX91" fmla="*/ 2178531 w 2678023"/>
                  <a:gd name="connsiteY91" fmla="*/ 2120408 h 2676273"/>
                  <a:gd name="connsiteX92" fmla="*/ 2125386 w 2678023"/>
                  <a:gd name="connsiteY92" fmla="*/ 2172522 h 2676273"/>
                  <a:gd name="connsiteX93" fmla="*/ 2122806 w 2678023"/>
                  <a:gd name="connsiteY93" fmla="*/ 2217412 h 2676273"/>
                  <a:gd name="connsiteX94" fmla="*/ 2184723 w 2678023"/>
                  <a:gd name="connsiteY94" fmla="*/ 2334539 h 2676273"/>
                  <a:gd name="connsiteX95" fmla="*/ 2174404 w 2678023"/>
                  <a:gd name="connsiteY95" fmla="*/ 2395424 h 2676273"/>
                  <a:gd name="connsiteX96" fmla="*/ 2164084 w 2678023"/>
                  <a:gd name="connsiteY96" fmla="*/ 2404712 h 2676273"/>
                  <a:gd name="connsiteX97" fmla="*/ 2075336 w 2678023"/>
                  <a:gd name="connsiteY97" fmla="*/ 2401616 h 2676273"/>
                  <a:gd name="connsiteX98" fmla="*/ 1988652 w 2678023"/>
                  <a:gd name="connsiteY98" fmla="*/ 2320607 h 2676273"/>
                  <a:gd name="connsiteX99" fmla="*/ 1944277 w 2678023"/>
                  <a:gd name="connsiteY99" fmla="*/ 2311836 h 2676273"/>
                  <a:gd name="connsiteX100" fmla="*/ 1883392 w 2678023"/>
                  <a:gd name="connsiteY100" fmla="*/ 2346406 h 2676273"/>
                  <a:gd name="connsiteX101" fmla="*/ 1868429 w 2678023"/>
                  <a:gd name="connsiteY101" fmla="*/ 2391812 h 2676273"/>
                  <a:gd name="connsiteX102" fmla="*/ 1899388 w 2678023"/>
                  <a:gd name="connsiteY102" fmla="*/ 2526998 h 2676273"/>
                  <a:gd name="connsiteX103" fmla="*/ 1879264 w 2678023"/>
                  <a:gd name="connsiteY103" fmla="*/ 2571888 h 2676273"/>
                  <a:gd name="connsiteX104" fmla="*/ 1841082 w 2678023"/>
                  <a:gd name="connsiteY104" fmla="*/ 2588916 h 2676273"/>
                  <a:gd name="connsiteX105" fmla="*/ 1782777 w 2678023"/>
                  <a:gd name="connsiteY105" fmla="*/ 2568277 h 2676273"/>
                  <a:gd name="connsiteX106" fmla="*/ 1715184 w 2678023"/>
                  <a:gd name="connsiteY106" fmla="*/ 2459405 h 2676273"/>
                  <a:gd name="connsiteX107" fmla="*/ 1664618 w 2678023"/>
                  <a:gd name="connsiteY107" fmla="*/ 2435670 h 2676273"/>
                  <a:gd name="connsiteX108" fmla="*/ 1610440 w 2678023"/>
                  <a:gd name="connsiteY108" fmla="*/ 2450118 h 2676273"/>
                  <a:gd name="connsiteX109" fmla="*/ 1577418 w 2678023"/>
                  <a:gd name="connsiteY109" fmla="*/ 2495008 h 2676273"/>
                  <a:gd name="connsiteX110" fmla="*/ 1573806 w 2678023"/>
                  <a:gd name="connsiteY110" fmla="*/ 2616778 h 2676273"/>
                  <a:gd name="connsiteX111" fmla="*/ 1526852 w 2678023"/>
                  <a:gd name="connsiteY111" fmla="*/ 2672504 h 2676273"/>
                  <a:gd name="connsiteX112" fmla="*/ 1497441 w 2678023"/>
                  <a:gd name="connsiteY112" fmla="*/ 2676116 h 2676273"/>
                  <a:gd name="connsiteX113" fmla="*/ 1449972 w 2678023"/>
                  <a:gd name="connsiteY113" fmla="*/ 2644125 h 2676273"/>
                  <a:gd name="connsiteX114" fmla="*/ 1410241 w 2678023"/>
                  <a:gd name="connsiteY114" fmla="*/ 2514615 h 2676273"/>
                  <a:gd name="connsiteX115" fmla="*/ 1373091 w 2678023"/>
                  <a:gd name="connsiteY115" fmla="*/ 2482624 h 2676273"/>
                  <a:gd name="connsiteX116" fmla="*/ 1304982 w 2678023"/>
                  <a:gd name="connsiteY116" fmla="*/ 2483140 h 2676273"/>
                  <a:gd name="connsiteX117" fmla="*/ 1271959 w 2678023"/>
                  <a:gd name="connsiteY117" fmla="*/ 2511519 h 2676273"/>
                  <a:gd name="connsiteX118" fmla="*/ 1234293 w 2678023"/>
                  <a:gd name="connsiteY118" fmla="*/ 2633806 h 2676273"/>
                  <a:gd name="connsiteX119" fmla="*/ 1170828 w 2678023"/>
                  <a:gd name="connsiteY119" fmla="*/ 2674568 h 2676273"/>
                  <a:gd name="connsiteX120" fmla="*/ 1106847 w 2678023"/>
                  <a:gd name="connsiteY120" fmla="*/ 2602331 h 2676273"/>
                  <a:gd name="connsiteX121" fmla="*/ 1103751 w 2678023"/>
                  <a:gd name="connsiteY121" fmla="*/ 2491396 h 2676273"/>
                  <a:gd name="connsiteX122" fmla="*/ 1080532 w 2678023"/>
                  <a:gd name="connsiteY122" fmla="*/ 2454245 h 2676273"/>
                  <a:gd name="connsiteX123" fmla="*/ 1005199 w 2678023"/>
                  <a:gd name="connsiteY123" fmla="*/ 2435154 h 2676273"/>
                  <a:gd name="connsiteX124" fmla="*/ 969080 w 2678023"/>
                  <a:gd name="connsiteY124" fmla="*/ 2454245 h 2676273"/>
                  <a:gd name="connsiteX125" fmla="*/ 900456 w 2678023"/>
                  <a:gd name="connsiteY125" fmla="*/ 2564149 h 2676273"/>
                  <a:gd name="connsiteX126" fmla="*/ 836474 w 2678023"/>
                  <a:gd name="connsiteY126" fmla="*/ 2587368 h 2676273"/>
                  <a:gd name="connsiteX127" fmla="*/ 831830 w 2678023"/>
                  <a:gd name="connsiteY127" fmla="*/ 2585820 h 2676273"/>
                  <a:gd name="connsiteX128" fmla="*/ 785392 w 2678023"/>
                  <a:gd name="connsiteY128" fmla="*/ 2504811 h 2676273"/>
                  <a:gd name="connsiteX129" fmla="*/ 811707 w 2678023"/>
                  <a:gd name="connsiteY129" fmla="*/ 2390780 h 2676273"/>
                  <a:gd name="connsiteX130" fmla="*/ 794680 w 2678023"/>
                  <a:gd name="connsiteY130" fmla="*/ 2344342 h 2676273"/>
                  <a:gd name="connsiteX131" fmla="*/ 739470 w 2678023"/>
                  <a:gd name="connsiteY131" fmla="*/ 2312352 h 2676273"/>
                  <a:gd name="connsiteX132" fmla="*/ 689421 w 2678023"/>
                  <a:gd name="connsiteY132" fmla="*/ 2321639 h 2676273"/>
                  <a:gd name="connsiteX133" fmla="*/ 596029 w 2678023"/>
                  <a:gd name="connsiteY133" fmla="*/ 2408839 h 2676273"/>
                  <a:gd name="connsiteX134" fmla="*/ 530500 w 2678023"/>
                  <a:gd name="connsiteY134" fmla="*/ 2415031 h 2676273"/>
                  <a:gd name="connsiteX135" fmla="*/ 521212 w 2678023"/>
                  <a:gd name="connsiteY135" fmla="*/ 2408839 h 2676273"/>
                  <a:gd name="connsiteX136" fmla="*/ 500573 w 2678023"/>
                  <a:gd name="connsiteY136" fmla="*/ 2322671 h 2676273"/>
                  <a:gd name="connsiteX137" fmla="*/ 556298 w 2678023"/>
                  <a:gd name="connsiteY137" fmla="*/ 2217928 h 2676273"/>
                  <a:gd name="connsiteX138" fmla="*/ 552171 w 2678023"/>
                  <a:gd name="connsiteY138" fmla="*/ 2168910 h 2676273"/>
                  <a:gd name="connsiteX139" fmla="*/ 505733 w 2678023"/>
                  <a:gd name="connsiteY139" fmla="*/ 2122988 h 2676273"/>
                  <a:gd name="connsiteX140" fmla="*/ 457747 w 2678023"/>
                  <a:gd name="connsiteY140" fmla="*/ 2119376 h 2676273"/>
                  <a:gd name="connsiteX141" fmla="*/ 341652 w 2678023"/>
                  <a:gd name="connsiteY141" fmla="*/ 2180778 h 2676273"/>
                  <a:gd name="connsiteX142" fmla="*/ 278187 w 2678023"/>
                  <a:gd name="connsiteY142" fmla="*/ 2168910 h 2676273"/>
                  <a:gd name="connsiteX143" fmla="*/ 274059 w 2678023"/>
                  <a:gd name="connsiteY143" fmla="*/ 2164266 h 2676273"/>
                  <a:gd name="connsiteX144" fmla="*/ 276639 w 2678023"/>
                  <a:gd name="connsiteY144" fmla="*/ 2069326 h 2676273"/>
                  <a:gd name="connsiteX145" fmla="*/ 354551 w 2678023"/>
                  <a:gd name="connsiteY145" fmla="*/ 1986254 h 2676273"/>
                  <a:gd name="connsiteX146" fmla="*/ 363839 w 2678023"/>
                  <a:gd name="connsiteY146" fmla="*/ 1940848 h 2676273"/>
                  <a:gd name="connsiteX147" fmla="*/ 328237 w 2678023"/>
                  <a:gd name="connsiteY147" fmla="*/ 1878931 h 2676273"/>
                  <a:gd name="connsiteX148" fmla="*/ 283347 w 2678023"/>
                  <a:gd name="connsiteY148" fmla="*/ 1866031 h 2676273"/>
                  <a:gd name="connsiteX149" fmla="*/ 170864 w 2678023"/>
                  <a:gd name="connsiteY149" fmla="*/ 1891830 h 2676273"/>
                  <a:gd name="connsiteX150" fmla="*/ 155900 w 2678023"/>
                  <a:gd name="connsiteY150" fmla="*/ 1895442 h 2676273"/>
                  <a:gd name="connsiteX151" fmla="*/ 100175 w 2678023"/>
                  <a:gd name="connsiteY151" fmla="*/ 1868095 h 2676273"/>
                  <a:gd name="connsiteX152" fmla="*/ 87275 w 2678023"/>
                  <a:gd name="connsiteY152" fmla="*/ 1838169 h 2676273"/>
                  <a:gd name="connsiteX153" fmla="*/ 107915 w 2678023"/>
                  <a:gd name="connsiteY153" fmla="*/ 1779863 h 2676273"/>
                  <a:gd name="connsiteX154" fmla="*/ 213690 w 2678023"/>
                  <a:gd name="connsiteY154" fmla="*/ 1713818 h 2676273"/>
                  <a:gd name="connsiteX155" fmla="*/ 238972 w 2678023"/>
                  <a:gd name="connsiteY155" fmla="*/ 1654481 h 2676273"/>
                  <a:gd name="connsiteX156" fmla="*/ 222977 w 2678023"/>
                  <a:gd name="connsiteY156" fmla="*/ 1600819 h 2676273"/>
                  <a:gd name="connsiteX157" fmla="*/ 184279 w 2678023"/>
                  <a:gd name="connsiteY157" fmla="*/ 1575020 h 2676273"/>
                  <a:gd name="connsiteX158" fmla="*/ 59413 w 2678023"/>
                  <a:gd name="connsiteY158" fmla="*/ 1571408 h 2676273"/>
                  <a:gd name="connsiteX159" fmla="*/ 3687 w 2678023"/>
                  <a:gd name="connsiteY159" fmla="*/ 1524454 h 2676273"/>
                  <a:gd name="connsiteX160" fmla="*/ 1623 w 2678023"/>
                  <a:gd name="connsiteY160" fmla="*/ 1513619 h 2676273"/>
                  <a:gd name="connsiteX161" fmla="*/ 48577 w 2678023"/>
                  <a:gd name="connsiteY161" fmla="*/ 1442414 h 2676273"/>
                  <a:gd name="connsiteX162" fmla="*/ 160544 w 2678023"/>
                  <a:gd name="connsiteY162" fmla="*/ 1408359 h 2676273"/>
                  <a:gd name="connsiteX163" fmla="*/ 194083 w 2678023"/>
                  <a:gd name="connsiteY163" fmla="*/ 1370693 h 2676273"/>
                  <a:gd name="connsiteX164" fmla="*/ 192534 w 2678023"/>
                  <a:gd name="connsiteY164" fmla="*/ 1298972 h 2676273"/>
                  <a:gd name="connsiteX165" fmla="*/ 166220 w 2678023"/>
                  <a:gd name="connsiteY165" fmla="*/ 1269561 h 2676273"/>
                  <a:gd name="connsiteX166" fmla="*/ 47029 w 2678023"/>
                  <a:gd name="connsiteY166" fmla="*/ 1232927 h 2676273"/>
                  <a:gd name="connsiteX167" fmla="*/ 1623 w 2678023"/>
                  <a:gd name="connsiteY167" fmla="*/ 1166882 h 2676273"/>
                  <a:gd name="connsiteX168" fmla="*/ 6267 w 2678023"/>
                  <a:gd name="connsiteY168" fmla="*/ 1139535 h 2676273"/>
                  <a:gd name="connsiteX169" fmla="*/ 49093 w 2678023"/>
                  <a:gd name="connsiteY169" fmla="*/ 1105481 h 2676273"/>
                  <a:gd name="connsiteX170" fmla="*/ 164672 w 2678023"/>
                  <a:gd name="connsiteY170" fmla="*/ 1101869 h 2676273"/>
                  <a:gd name="connsiteX171" fmla="*/ 181699 w 2678023"/>
                  <a:gd name="connsiteY171" fmla="*/ 1101353 h 2676273"/>
                  <a:gd name="connsiteX172" fmla="*/ 227621 w 2678023"/>
                  <a:gd name="connsiteY172" fmla="*/ 1065234 h 2676273"/>
                  <a:gd name="connsiteX173" fmla="*/ 241036 w 2678023"/>
                  <a:gd name="connsiteY173" fmla="*/ 1014153 h 2676273"/>
                  <a:gd name="connsiteX174" fmla="*/ 219366 w 2678023"/>
                  <a:gd name="connsiteY174" fmla="*/ 965651 h 2676273"/>
                  <a:gd name="connsiteX175" fmla="*/ 113590 w 2678023"/>
                  <a:gd name="connsiteY175" fmla="*/ 899605 h 2676273"/>
                  <a:gd name="connsiteX176" fmla="*/ 89855 w 2678023"/>
                  <a:gd name="connsiteY176" fmla="*/ 832012 h 2676273"/>
                  <a:gd name="connsiteX177" fmla="*/ 104818 w 2678023"/>
                  <a:gd name="connsiteY177" fmla="*/ 799505 h 2676273"/>
                  <a:gd name="connsiteX178" fmla="*/ 151256 w 2678023"/>
                  <a:gd name="connsiteY178" fmla="*/ 779898 h 2676273"/>
                  <a:gd name="connsiteX179" fmla="*/ 283347 w 2678023"/>
                  <a:gd name="connsiteY179" fmla="*/ 810341 h 2676273"/>
                  <a:gd name="connsiteX180" fmla="*/ 331332 w 2678023"/>
                  <a:gd name="connsiteY180" fmla="*/ 794345 h 2676273"/>
                  <a:gd name="connsiteX181" fmla="*/ 363839 w 2678023"/>
                  <a:gd name="connsiteY181" fmla="*/ 737588 h 2676273"/>
                  <a:gd name="connsiteX182" fmla="*/ 354551 w 2678023"/>
                  <a:gd name="connsiteY182" fmla="*/ 689086 h 2676273"/>
                  <a:gd name="connsiteX183" fmla="*/ 266835 w 2678023"/>
                  <a:gd name="connsiteY183" fmla="*/ 595694 h 2676273"/>
                  <a:gd name="connsiteX184" fmla="*/ 261675 w 2678023"/>
                  <a:gd name="connsiteY184" fmla="*/ 529133 h 2676273"/>
                  <a:gd name="connsiteX185" fmla="*/ 270447 w 2678023"/>
                  <a:gd name="connsiteY185" fmla="*/ 516233 h 2676273"/>
                  <a:gd name="connsiteX186" fmla="*/ 349907 w 2678023"/>
                  <a:gd name="connsiteY186" fmla="*/ 498690 h 2676273"/>
                  <a:gd name="connsiteX187" fmla="*/ 457231 w 2678023"/>
                  <a:gd name="connsiteY187" fmla="*/ 555964 h 2676273"/>
                  <a:gd name="connsiteX188" fmla="*/ 507797 w 2678023"/>
                  <a:gd name="connsiteY188" fmla="*/ 551320 h 2676273"/>
                  <a:gd name="connsiteX189" fmla="*/ 551139 w 2678023"/>
                  <a:gd name="connsiteY189" fmla="*/ 508494 h 2676273"/>
                  <a:gd name="connsiteX190" fmla="*/ 556815 w 2678023"/>
                  <a:gd name="connsiteY190" fmla="*/ 456896 h 2676273"/>
                  <a:gd name="connsiteX191" fmla="*/ 494381 w 2678023"/>
                  <a:gd name="connsiteY191" fmla="*/ 339769 h 2676273"/>
                  <a:gd name="connsiteX192" fmla="*/ 505217 w 2678023"/>
                  <a:gd name="connsiteY192" fmla="*/ 280432 h 2676273"/>
                  <a:gd name="connsiteX193" fmla="*/ 537723 w 2678023"/>
                  <a:gd name="connsiteY193" fmla="*/ 256181 h 2676273"/>
                  <a:gd name="connsiteX194" fmla="*/ 590353 w 2678023"/>
                  <a:gd name="connsiteY194" fmla="*/ 261857 h 2676273"/>
                  <a:gd name="connsiteX195" fmla="*/ 679617 w 2678023"/>
                  <a:gd name="connsiteY195" fmla="*/ 344929 h 2676273"/>
                  <a:gd name="connsiteX196" fmla="*/ 754950 w 2678023"/>
                  <a:gd name="connsiteY196" fmla="*/ 355765 h 2676273"/>
                  <a:gd name="connsiteX197" fmla="*/ 797260 w 2678023"/>
                  <a:gd name="connsiteY197" fmla="*/ 329450 h 2676273"/>
                  <a:gd name="connsiteX198" fmla="*/ 811707 w 2678023"/>
                  <a:gd name="connsiteY198" fmla="*/ 285076 h 2676273"/>
                  <a:gd name="connsiteX199" fmla="*/ 781781 w 2678023"/>
                  <a:gd name="connsiteY199" fmla="*/ 156081 h 2676273"/>
                  <a:gd name="connsiteX200" fmla="*/ 807064 w 2678023"/>
                  <a:gd name="connsiteY200" fmla="*/ 100872 h 2676273"/>
                  <a:gd name="connsiteX201" fmla="*/ 841634 w 2678023"/>
                  <a:gd name="connsiteY201" fmla="*/ 86424 h 2676273"/>
                  <a:gd name="connsiteX202" fmla="*/ 896328 w 2678023"/>
                  <a:gd name="connsiteY202" fmla="*/ 106031 h 2676273"/>
                  <a:gd name="connsiteX203" fmla="*/ 965469 w 2678023"/>
                  <a:gd name="connsiteY203" fmla="*/ 217483 h 2676273"/>
                  <a:gd name="connsiteX204" fmla="*/ 1013455 w 2678023"/>
                  <a:gd name="connsiteY204" fmla="*/ 240702 h 2676273"/>
                  <a:gd name="connsiteX205" fmla="*/ 1077952 w 2678023"/>
                  <a:gd name="connsiteY205" fmla="*/ 222642 h 2676273"/>
                  <a:gd name="connsiteX206" fmla="*/ 1101687 w 2678023"/>
                  <a:gd name="connsiteY206" fmla="*/ 188072 h 2676273"/>
                  <a:gd name="connsiteX207" fmla="*/ 1106847 w 2678023"/>
                  <a:gd name="connsiteY207" fmla="*/ 53918 h 2676273"/>
                  <a:gd name="connsiteX208" fmla="*/ 1145029 w 2678023"/>
                  <a:gd name="connsiteY208" fmla="*/ 4900 h 2676273"/>
                  <a:gd name="connsiteX209" fmla="*/ 1158960 w 2678023"/>
                  <a:gd name="connsiteY209" fmla="*/ 1804 h 2676273"/>
                  <a:gd name="connsiteX210" fmla="*/ 1190637 w 2678023"/>
                  <a:gd name="connsiteY210" fmla="*/ 143 h 26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2678023" h="2676273">
                    <a:moveTo>
                      <a:pt x="1338961" y="855269"/>
                    </a:moveTo>
                    <a:cubicBezTo>
                      <a:pt x="1073250" y="855269"/>
                      <a:pt x="857849" y="1070670"/>
                      <a:pt x="857849" y="1336381"/>
                    </a:cubicBezTo>
                    <a:cubicBezTo>
                      <a:pt x="857849" y="1602092"/>
                      <a:pt x="1073250" y="1817493"/>
                      <a:pt x="1338961" y="1817493"/>
                    </a:cubicBezTo>
                    <a:cubicBezTo>
                      <a:pt x="1604672" y="1817493"/>
                      <a:pt x="1820073" y="1602092"/>
                      <a:pt x="1820073" y="1336381"/>
                    </a:cubicBezTo>
                    <a:cubicBezTo>
                      <a:pt x="1820073" y="1070670"/>
                      <a:pt x="1604672" y="855269"/>
                      <a:pt x="1338961" y="855269"/>
                    </a:cubicBezTo>
                    <a:close/>
                    <a:moveTo>
                      <a:pt x="1338961" y="545806"/>
                    </a:moveTo>
                    <a:cubicBezTo>
                      <a:pt x="1775584" y="545806"/>
                      <a:pt x="2129536" y="899758"/>
                      <a:pt x="2129536" y="1336381"/>
                    </a:cubicBezTo>
                    <a:cubicBezTo>
                      <a:pt x="2129536" y="1773004"/>
                      <a:pt x="1775584" y="2126956"/>
                      <a:pt x="1338961" y="2126956"/>
                    </a:cubicBezTo>
                    <a:cubicBezTo>
                      <a:pt x="902338" y="2126956"/>
                      <a:pt x="548386" y="1773004"/>
                      <a:pt x="548386" y="1336381"/>
                    </a:cubicBezTo>
                    <a:cubicBezTo>
                      <a:pt x="548386" y="899758"/>
                      <a:pt x="902338" y="545806"/>
                      <a:pt x="1338961" y="545806"/>
                    </a:cubicBezTo>
                    <a:close/>
                    <a:moveTo>
                      <a:pt x="1340068" y="359376"/>
                    </a:moveTo>
                    <a:cubicBezTo>
                      <a:pt x="796228" y="358860"/>
                      <a:pt x="363839" y="794861"/>
                      <a:pt x="361775" y="1331995"/>
                    </a:cubicBezTo>
                    <a:cubicBezTo>
                      <a:pt x="359711" y="1882027"/>
                      <a:pt x="806032" y="2314416"/>
                      <a:pt x="1338521" y="2312868"/>
                    </a:cubicBezTo>
                    <a:cubicBezTo>
                      <a:pt x="1869461" y="2314932"/>
                      <a:pt x="2317329" y="1887702"/>
                      <a:pt x="2316814" y="1335606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lose/>
                    <a:moveTo>
                      <a:pt x="1190637" y="143"/>
                    </a:moveTo>
                    <a:cubicBezTo>
                      <a:pt x="1216299" y="1546"/>
                      <a:pt x="1225780" y="13543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3"/>
                      <a:pt x="2498437" y="942948"/>
                      <a:pt x="2461287" y="964103"/>
                    </a:cubicBezTo>
                    <a:cubicBezTo>
                      <a:pt x="2440132" y="976486"/>
                      <a:pt x="2434456" y="992998"/>
                      <a:pt x="2438068" y="1014669"/>
                    </a:cubicBezTo>
                    <a:cubicBezTo>
                      <a:pt x="2441164" y="1034792"/>
                      <a:pt x="2446840" y="1054399"/>
                      <a:pt x="2454063" y="1073490"/>
                    </a:cubicBezTo>
                    <a:cubicBezTo>
                      <a:pt x="2460771" y="1091033"/>
                      <a:pt x="2472638" y="1100321"/>
                      <a:pt x="2492762" y="1100837"/>
                    </a:cubicBezTo>
                    <a:cubicBezTo>
                      <a:pt x="2538168" y="1101353"/>
                      <a:pt x="2583058" y="1104449"/>
                      <a:pt x="2628464" y="1105997"/>
                    </a:cubicBezTo>
                    <a:cubicBezTo>
                      <a:pt x="2653230" y="1107029"/>
                      <a:pt x="2665614" y="1116832"/>
                      <a:pt x="2672322" y="1140567"/>
                    </a:cubicBezTo>
                    <a:cubicBezTo>
                      <a:pt x="2676449" y="1153983"/>
                      <a:pt x="2677998" y="1167914"/>
                      <a:pt x="2677998" y="1182361"/>
                    </a:cubicBezTo>
                    <a:cubicBezTo>
                      <a:pt x="2677998" y="1210224"/>
                      <a:pt x="2670258" y="1221576"/>
                      <a:pt x="2644459" y="1229831"/>
                    </a:cubicBezTo>
                    <a:cubicBezTo>
                      <a:pt x="2603697" y="1242731"/>
                      <a:pt x="2562934" y="1255114"/>
                      <a:pt x="2522172" y="1267498"/>
                    </a:cubicBezTo>
                    <a:cubicBezTo>
                      <a:pt x="2492762" y="1276269"/>
                      <a:pt x="2485022" y="1285557"/>
                      <a:pt x="2483990" y="1315999"/>
                    </a:cubicBezTo>
                    <a:cubicBezTo>
                      <a:pt x="2483474" y="1337154"/>
                      <a:pt x="2481926" y="1358825"/>
                      <a:pt x="2486570" y="1379981"/>
                    </a:cubicBezTo>
                    <a:cubicBezTo>
                      <a:pt x="2489666" y="1394428"/>
                      <a:pt x="2498437" y="1403200"/>
                      <a:pt x="2512885" y="1407843"/>
                    </a:cubicBezTo>
                    <a:cubicBezTo>
                      <a:pt x="2555711" y="1420743"/>
                      <a:pt x="2598537" y="1433642"/>
                      <a:pt x="2641363" y="1447058"/>
                    </a:cubicBezTo>
                    <a:cubicBezTo>
                      <a:pt x="2671290" y="1456345"/>
                      <a:pt x="2678514" y="1466665"/>
                      <a:pt x="2677998" y="1498139"/>
                    </a:cubicBezTo>
                    <a:cubicBezTo>
                      <a:pt x="2677998" y="1501235"/>
                      <a:pt x="2677998" y="1504331"/>
                      <a:pt x="2677998" y="1507427"/>
                    </a:cubicBezTo>
                    <a:cubicBezTo>
                      <a:pt x="2675934" y="1555929"/>
                      <a:pt x="2660454" y="1571408"/>
                      <a:pt x="2611952" y="1572956"/>
                    </a:cubicBezTo>
                    <a:cubicBezTo>
                      <a:pt x="2571190" y="1573988"/>
                      <a:pt x="2530944" y="1576052"/>
                      <a:pt x="2490182" y="1576568"/>
                    </a:cubicBezTo>
                    <a:cubicBezTo>
                      <a:pt x="2474702" y="1577084"/>
                      <a:pt x="2463867" y="1583792"/>
                      <a:pt x="2457675" y="1596691"/>
                    </a:cubicBezTo>
                    <a:cubicBezTo>
                      <a:pt x="2446324" y="1620942"/>
                      <a:pt x="2439100" y="1646225"/>
                      <a:pt x="2437036" y="1673056"/>
                    </a:cubicBezTo>
                    <a:cubicBezTo>
                      <a:pt x="2435488" y="1690083"/>
                      <a:pt x="2442712" y="1701435"/>
                      <a:pt x="2457159" y="1710206"/>
                    </a:cubicBezTo>
                    <a:cubicBezTo>
                      <a:pt x="2493278" y="1732393"/>
                      <a:pt x="2528880" y="1754580"/>
                      <a:pt x="2564483" y="1777283"/>
                    </a:cubicBezTo>
                    <a:cubicBezTo>
                      <a:pt x="2596989" y="1797406"/>
                      <a:pt x="2601117" y="1809790"/>
                      <a:pt x="2588733" y="1845908"/>
                    </a:cubicBezTo>
                    <a:cubicBezTo>
                      <a:pt x="2584606" y="1858292"/>
                      <a:pt x="2578930" y="1870159"/>
                      <a:pt x="2571706" y="1880995"/>
                    </a:cubicBezTo>
                    <a:cubicBezTo>
                      <a:pt x="2564998" y="1890798"/>
                      <a:pt x="2554163" y="1897506"/>
                      <a:pt x="2538684" y="1897506"/>
                    </a:cubicBezTo>
                    <a:cubicBezTo>
                      <a:pt x="2511337" y="1891314"/>
                      <a:pt x="2483990" y="1885122"/>
                      <a:pt x="2456643" y="1879447"/>
                    </a:cubicBezTo>
                    <a:cubicBezTo>
                      <a:pt x="2434456" y="1874287"/>
                      <a:pt x="2411753" y="1869643"/>
                      <a:pt x="2389566" y="1863967"/>
                    </a:cubicBezTo>
                    <a:cubicBezTo>
                      <a:pt x="2375119" y="1860355"/>
                      <a:pt x="2363767" y="1864483"/>
                      <a:pt x="2354479" y="1874803"/>
                    </a:cubicBezTo>
                    <a:cubicBezTo>
                      <a:pt x="2335389" y="1896990"/>
                      <a:pt x="2320425" y="1922273"/>
                      <a:pt x="2312170" y="1950652"/>
                    </a:cubicBezTo>
                    <a:cubicBezTo>
                      <a:pt x="2308042" y="1964067"/>
                      <a:pt x="2314234" y="1973870"/>
                      <a:pt x="2322489" y="1983158"/>
                    </a:cubicBezTo>
                    <a:cubicBezTo>
                      <a:pt x="2352416" y="2015665"/>
                      <a:pt x="2382858" y="2048171"/>
                      <a:pt x="2412785" y="2080162"/>
                    </a:cubicBezTo>
                    <a:cubicBezTo>
                      <a:pt x="2435488" y="2104413"/>
                      <a:pt x="2436520" y="2118860"/>
                      <a:pt x="2418461" y="2146723"/>
                    </a:cubicBezTo>
                    <a:cubicBezTo>
                      <a:pt x="2417429" y="2148271"/>
                      <a:pt x="2416397" y="2150335"/>
                      <a:pt x="2414849" y="2151883"/>
                    </a:cubicBezTo>
                    <a:cubicBezTo>
                      <a:pt x="2380795" y="2197805"/>
                      <a:pt x="2365831" y="2198321"/>
                      <a:pt x="2324037" y="2174586"/>
                    </a:cubicBezTo>
                    <a:cubicBezTo>
                      <a:pt x="2289982" y="2154979"/>
                      <a:pt x="2253864" y="2137435"/>
                      <a:pt x="2219294" y="2118860"/>
                    </a:cubicBezTo>
                    <a:cubicBezTo>
                      <a:pt x="2204846" y="2111121"/>
                      <a:pt x="2191431" y="2111121"/>
                      <a:pt x="2178531" y="2120408"/>
                    </a:cubicBezTo>
                    <a:cubicBezTo>
                      <a:pt x="2157892" y="2134856"/>
                      <a:pt x="2140349" y="2152399"/>
                      <a:pt x="2125386" y="2172522"/>
                    </a:cubicBezTo>
                    <a:cubicBezTo>
                      <a:pt x="2114550" y="2186969"/>
                      <a:pt x="2114034" y="2201417"/>
                      <a:pt x="2122806" y="2217412"/>
                    </a:cubicBezTo>
                    <a:cubicBezTo>
                      <a:pt x="2143961" y="2256110"/>
                      <a:pt x="2164600" y="2295324"/>
                      <a:pt x="2184723" y="2334539"/>
                    </a:cubicBezTo>
                    <a:cubicBezTo>
                      <a:pt x="2198655" y="2361886"/>
                      <a:pt x="2196591" y="2374269"/>
                      <a:pt x="2174404" y="2395424"/>
                    </a:cubicBezTo>
                    <a:cubicBezTo>
                      <a:pt x="2170792" y="2398520"/>
                      <a:pt x="2167696" y="2402132"/>
                      <a:pt x="2164084" y="2404712"/>
                    </a:cubicBezTo>
                    <a:cubicBezTo>
                      <a:pt x="2131062" y="2428963"/>
                      <a:pt x="2114034" y="2440830"/>
                      <a:pt x="2075336" y="2401616"/>
                    </a:cubicBezTo>
                    <a:cubicBezTo>
                      <a:pt x="2047473" y="2373237"/>
                      <a:pt x="2017547" y="2347954"/>
                      <a:pt x="1988652" y="2320607"/>
                    </a:cubicBezTo>
                    <a:cubicBezTo>
                      <a:pt x="1975236" y="2307708"/>
                      <a:pt x="1960789" y="2305128"/>
                      <a:pt x="1944277" y="2311836"/>
                    </a:cubicBezTo>
                    <a:cubicBezTo>
                      <a:pt x="1922607" y="2320607"/>
                      <a:pt x="1901968" y="2331959"/>
                      <a:pt x="1883392" y="2346406"/>
                    </a:cubicBezTo>
                    <a:cubicBezTo>
                      <a:pt x="1867913" y="2358274"/>
                      <a:pt x="1863785" y="2373237"/>
                      <a:pt x="1868429" y="2391812"/>
                    </a:cubicBezTo>
                    <a:cubicBezTo>
                      <a:pt x="1879264" y="2436702"/>
                      <a:pt x="1889584" y="2482108"/>
                      <a:pt x="1899388" y="2526998"/>
                    </a:cubicBezTo>
                    <a:cubicBezTo>
                      <a:pt x="1903516" y="2546605"/>
                      <a:pt x="1896808" y="2561569"/>
                      <a:pt x="1879264" y="2571888"/>
                    </a:cubicBezTo>
                    <a:cubicBezTo>
                      <a:pt x="1867397" y="2579112"/>
                      <a:pt x="1854498" y="2584788"/>
                      <a:pt x="1841082" y="2588916"/>
                    </a:cubicBezTo>
                    <a:cubicBezTo>
                      <a:pt x="1813736" y="2597687"/>
                      <a:pt x="1798256" y="2592527"/>
                      <a:pt x="1782777" y="2568277"/>
                    </a:cubicBezTo>
                    <a:cubicBezTo>
                      <a:pt x="1760074" y="2532158"/>
                      <a:pt x="1736855" y="2496556"/>
                      <a:pt x="1715184" y="2459405"/>
                    </a:cubicBezTo>
                    <a:cubicBezTo>
                      <a:pt x="1703316" y="2439282"/>
                      <a:pt x="1687837" y="2431543"/>
                      <a:pt x="1664618" y="2435670"/>
                    </a:cubicBezTo>
                    <a:cubicBezTo>
                      <a:pt x="1646043" y="2439282"/>
                      <a:pt x="1627984" y="2443926"/>
                      <a:pt x="1610440" y="2450118"/>
                    </a:cubicBezTo>
                    <a:cubicBezTo>
                      <a:pt x="1586190" y="2458889"/>
                      <a:pt x="1578450" y="2469209"/>
                      <a:pt x="1577418" y="2495008"/>
                    </a:cubicBezTo>
                    <a:cubicBezTo>
                      <a:pt x="1575870" y="2535770"/>
                      <a:pt x="1574838" y="2576016"/>
                      <a:pt x="1573806" y="2616778"/>
                    </a:cubicBezTo>
                    <a:cubicBezTo>
                      <a:pt x="1572774" y="2653929"/>
                      <a:pt x="1563487" y="2665796"/>
                      <a:pt x="1526852" y="2672504"/>
                    </a:cubicBezTo>
                    <a:cubicBezTo>
                      <a:pt x="1517049" y="2674568"/>
                      <a:pt x="1507245" y="2675600"/>
                      <a:pt x="1497441" y="2676116"/>
                    </a:cubicBezTo>
                    <a:cubicBezTo>
                      <a:pt x="1473191" y="2677664"/>
                      <a:pt x="1457711" y="2667860"/>
                      <a:pt x="1449972" y="2644125"/>
                    </a:cubicBezTo>
                    <a:cubicBezTo>
                      <a:pt x="1436040" y="2600783"/>
                      <a:pt x="1422624" y="2557957"/>
                      <a:pt x="1410241" y="2514615"/>
                    </a:cubicBezTo>
                    <a:cubicBezTo>
                      <a:pt x="1404565" y="2495008"/>
                      <a:pt x="1392698" y="2485720"/>
                      <a:pt x="1373091" y="2482624"/>
                    </a:cubicBezTo>
                    <a:cubicBezTo>
                      <a:pt x="1350388" y="2479528"/>
                      <a:pt x="1327685" y="2479528"/>
                      <a:pt x="1304982" y="2483140"/>
                    </a:cubicBezTo>
                    <a:cubicBezTo>
                      <a:pt x="1287955" y="2485720"/>
                      <a:pt x="1277119" y="2494492"/>
                      <a:pt x="1271959" y="2511519"/>
                    </a:cubicBezTo>
                    <a:cubicBezTo>
                      <a:pt x="1260092" y="2552281"/>
                      <a:pt x="1247192" y="2593043"/>
                      <a:pt x="1234293" y="2633806"/>
                    </a:cubicBezTo>
                    <a:cubicBezTo>
                      <a:pt x="1222941" y="2670440"/>
                      <a:pt x="1208494" y="2679728"/>
                      <a:pt x="1170828" y="2674568"/>
                    </a:cubicBezTo>
                    <a:cubicBezTo>
                      <a:pt x="1114070" y="2666828"/>
                      <a:pt x="1107362" y="2659088"/>
                      <a:pt x="1106847" y="2602331"/>
                    </a:cubicBezTo>
                    <a:cubicBezTo>
                      <a:pt x="1106331" y="2565181"/>
                      <a:pt x="1104783" y="2528546"/>
                      <a:pt x="1103751" y="2491396"/>
                    </a:cubicBezTo>
                    <a:cubicBezTo>
                      <a:pt x="1103234" y="2474369"/>
                      <a:pt x="1096527" y="2460953"/>
                      <a:pt x="1080532" y="2454245"/>
                    </a:cubicBezTo>
                    <a:cubicBezTo>
                      <a:pt x="1056281" y="2443926"/>
                      <a:pt x="1031514" y="2436702"/>
                      <a:pt x="1005199" y="2435154"/>
                    </a:cubicBezTo>
                    <a:cubicBezTo>
                      <a:pt x="989203" y="2434122"/>
                      <a:pt x="977852" y="2440314"/>
                      <a:pt x="969080" y="2454245"/>
                    </a:cubicBezTo>
                    <a:cubicBezTo>
                      <a:pt x="946894" y="2491396"/>
                      <a:pt x="923159" y="2527514"/>
                      <a:pt x="900456" y="2564149"/>
                    </a:cubicBezTo>
                    <a:cubicBezTo>
                      <a:pt x="882396" y="2593043"/>
                      <a:pt x="868465" y="2598203"/>
                      <a:pt x="836474" y="2587368"/>
                    </a:cubicBezTo>
                    <a:cubicBezTo>
                      <a:pt x="834926" y="2586852"/>
                      <a:pt x="833379" y="2586336"/>
                      <a:pt x="831830" y="2585820"/>
                    </a:cubicBezTo>
                    <a:cubicBezTo>
                      <a:pt x="782297" y="2565697"/>
                      <a:pt x="772493" y="2554345"/>
                      <a:pt x="785392" y="2504811"/>
                    </a:cubicBezTo>
                    <a:cubicBezTo>
                      <a:pt x="795196" y="2467145"/>
                      <a:pt x="802420" y="2428963"/>
                      <a:pt x="811707" y="2390780"/>
                    </a:cubicBezTo>
                    <a:cubicBezTo>
                      <a:pt x="816351" y="2371173"/>
                      <a:pt x="811191" y="2356210"/>
                      <a:pt x="794680" y="2344342"/>
                    </a:cubicBezTo>
                    <a:cubicBezTo>
                      <a:pt x="777137" y="2331959"/>
                      <a:pt x="759078" y="2321123"/>
                      <a:pt x="739470" y="2312352"/>
                    </a:cubicBezTo>
                    <a:cubicBezTo>
                      <a:pt x="720895" y="2304096"/>
                      <a:pt x="704900" y="2307192"/>
                      <a:pt x="689421" y="2321639"/>
                    </a:cubicBezTo>
                    <a:cubicBezTo>
                      <a:pt x="658462" y="2351050"/>
                      <a:pt x="626988" y="2379945"/>
                      <a:pt x="596029" y="2408839"/>
                    </a:cubicBezTo>
                    <a:cubicBezTo>
                      <a:pt x="572810" y="2431027"/>
                      <a:pt x="557847" y="2432058"/>
                      <a:pt x="530500" y="2415031"/>
                    </a:cubicBezTo>
                    <a:cubicBezTo>
                      <a:pt x="527404" y="2412967"/>
                      <a:pt x="524308" y="2410903"/>
                      <a:pt x="521212" y="2408839"/>
                    </a:cubicBezTo>
                    <a:cubicBezTo>
                      <a:pt x="481482" y="2380461"/>
                      <a:pt x="477870" y="2365497"/>
                      <a:pt x="500573" y="2322671"/>
                    </a:cubicBezTo>
                    <a:cubicBezTo>
                      <a:pt x="519148" y="2287585"/>
                      <a:pt x="537207" y="2252498"/>
                      <a:pt x="556298" y="2217928"/>
                    </a:cubicBezTo>
                    <a:cubicBezTo>
                      <a:pt x="566102" y="2199869"/>
                      <a:pt x="564555" y="2184389"/>
                      <a:pt x="552171" y="2168910"/>
                    </a:cubicBezTo>
                    <a:cubicBezTo>
                      <a:pt x="538756" y="2151883"/>
                      <a:pt x="523276" y="2136403"/>
                      <a:pt x="505733" y="2122988"/>
                    </a:cubicBezTo>
                    <a:cubicBezTo>
                      <a:pt x="490254" y="2111121"/>
                      <a:pt x="474774" y="2110089"/>
                      <a:pt x="457747" y="2119376"/>
                    </a:cubicBezTo>
                    <a:cubicBezTo>
                      <a:pt x="419564" y="2140015"/>
                      <a:pt x="380866" y="2160654"/>
                      <a:pt x="341652" y="2180778"/>
                    </a:cubicBezTo>
                    <a:cubicBezTo>
                      <a:pt x="314305" y="2195225"/>
                      <a:pt x="298310" y="2191613"/>
                      <a:pt x="278187" y="2168910"/>
                    </a:cubicBezTo>
                    <a:cubicBezTo>
                      <a:pt x="276639" y="2167362"/>
                      <a:pt x="275607" y="2165814"/>
                      <a:pt x="274059" y="2164266"/>
                    </a:cubicBezTo>
                    <a:cubicBezTo>
                      <a:pt x="238456" y="2122988"/>
                      <a:pt x="238972" y="2108541"/>
                      <a:pt x="276639" y="2069326"/>
                    </a:cubicBezTo>
                    <a:cubicBezTo>
                      <a:pt x="302954" y="2041464"/>
                      <a:pt x="327721" y="2013085"/>
                      <a:pt x="354551" y="1986254"/>
                    </a:cubicBezTo>
                    <a:cubicBezTo>
                      <a:pt x="367967" y="1972323"/>
                      <a:pt x="370547" y="1957875"/>
                      <a:pt x="363839" y="1940848"/>
                    </a:cubicBezTo>
                    <a:cubicBezTo>
                      <a:pt x="355067" y="1918661"/>
                      <a:pt x="342684" y="1898022"/>
                      <a:pt x="328237" y="1878931"/>
                    </a:cubicBezTo>
                    <a:cubicBezTo>
                      <a:pt x="316369" y="1863451"/>
                      <a:pt x="300374" y="1861903"/>
                      <a:pt x="283347" y="1866031"/>
                    </a:cubicBezTo>
                    <a:cubicBezTo>
                      <a:pt x="245680" y="1874803"/>
                      <a:pt x="208530" y="1883574"/>
                      <a:pt x="170864" y="1891830"/>
                    </a:cubicBezTo>
                    <a:cubicBezTo>
                      <a:pt x="165704" y="1892862"/>
                      <a:pt x="160544" y="1894410"/>
                      <a:pt x="155900" y="1895442"/>
                    </a:cubicBezTo>
                    <a:cubicBezTo>
                      <a:pt x="127521" y="1900602"/>
                      <a:pt x="113074" y="1893894"/>
                      <a:pt x="100175" y="1868095"/>
                    </a:cubicBezTo>
                    <a:cubicBezTo>
                      <a:pt x="95531" y="1858292"/>
                      <a:pt x="90887" y="1848488"/>
                      <a:pt x="87275" y="1838169"/>
                    </a:cubicBezTo>
                    <a:cubicBezTo>
                      <a:pt x="77988" y="1810822"/>
                      <a:pt x="83147" y="1795342"/>
                      <a:pt x="107915" y="1779863"/>
                    </a:cubicBezTo>
                    <a:cubicBezTo>
                      <a:pt x="143001" y="1757676"/>
                      <a:pt x="178603" y="1735489"/>
                      <a:pt x="213690" y="1713818"/>
                    </a:cubicBezTo>
                    <a:cubicBezTo>
                      <a:pt x="241552" y="1696275"/>
                      <a:pt x="245680" y="1686471"/>
                      <a:pt x="238972" y="1654481"/>
                    </a:cubicBezTo>
                    <a:cubicBezTo>
                      <a:pt x="234845" y="1636421"/>
                      <a:pt x="230201" y="1617846"/>
                      <a:pt x="222977" y="1600819"/>
                    </a:cubicBezTo>
                    <a:cubicBezTo>
                      <a:pt x="215753" y="1583792"/>
                      <a:pt x="203370" y="1575536"/>
                      <a:pt x="184279" y="1575020"/>
                    </a:cubicBezTo>
                    <a:cubicBezTo>
                      <a:pt x="142485" y="1574504"/>
                      <a:pt x="101207" y="1572956"/>
                      <a:pt x="59413" y="1571408"/>
                    </a:cubicBezTo>
                    <a:cubicBezTo>
                      <a:pt x="21746" y="1570376"/>
                      <a:pt x="10395" y="1560573"/>
                      <a:pt x="3687" y="1524454"/>
                    </a:cubicBezTo>
                    <a:cubicBezTo>
                      <a:pt x="3171" y="1520842"/>
                      <a:pt x="2139" y="1517231"/>
                      <a:pt x="1623" y="1513619"/>
                    </a:cubicBezTo>
                    <a:cubicBezTo>
                      <a:pt x="-4053" y="1467697"/>
                      <a:pt x="3687" y="1455829"/>
                      <a:pt x="48577" y="1442414"/>
                    </a:cubicBezTo>
                    <a:cubicBezTo>
                      <a:pt x="85727" y="1431062"/>
                      <a:pt x="122877" y="1418679"/>
                      <a:pt x="160544" y="1408359"/>
                    </a:cubicBezTo>
                    <a:cubicBezTo>
                      <a:pt x="181183" y="1402684"/>
                      <a:pt x="192018" y="1390816"/>
                      <a:pt x="194083" y="1370693"/>
                    </a:cubicBezTo>
                    <a:cubicBezTo>
                      <a:pt x="196147" y="1346958"/>
                      <a:pt x="197178" y="1322707"/>
                      <a:pt x="192534" y="1298972"/>
                    </a:cubicBezTo>
                    <a:cubicBezTo>
                      <a:pt x="189954" y="1283493"/>
                      <a:pt x="181183" y="1274205"/>
                      <a:pt x="166220" y="1269561"/>
                    </a:cubicBezTo>
                    <a:cubicBezTo>
                      <a:pt x="126490" y="1257694"/>
                      <a:pt x="86759" y="1245311"/>
                      <a:pt x="47029" y="1232927"/>
                    </a:cubicBezTo>
                    <a:cubicBezTo>
                      <a:pt x="3687" y="1219512"/>
                      <a:pt x="-957" y="1212288"/>
                      <a:pt x="1623" y="1166882"/>
                    </a:cubicBezTo>
                    <a:cubicBezTo>
                      <a:pt x="2139" y="1157594"/>
                      <a:pt x="4203" y="1148307"/>
                      <a:pt x="6267" y="1139535"/>
                    </a:cubicBezTo>
                    <a:cubicBezTo>
                      <a:pt x="12459" y="1116832"/>
                      <a:pt x="25358" y="1106513"/>
                      <a:pt x="49093" y="1105481"/>
                    </a:cubicBezTo>
                    <a:cubicBezTo>
                      <a:pt x="87791" y="1103933"/>
                      <a:pt x="125974" y="1102901"/>
                      <a:pt x="164672" y="1101869"/>
                    </a:cubicBezTo>
                    <a:cubicBezTo>
                      <a:pt x="170348" y="1101869"/>
                      <a:pt x="176023" y="1101353"/>
                      <a:pt x="181699" y="1101353"/>
                    </a:cubicBezTo>
                    <a:cubicBezTo>
                      <a:pt x="207498" y="1102385"/>
                      <a:pt x="220913" y="1087937"/>
                      <a:pt x="227621" y="1065234"/>
                    </a:cubicBezTo>
                    <a:cubicBezTo>
                      <a:pt x="232781" y="1048207"/>
                      <a:pt x="237425" y="1031180"/>
                      <a:pt x="241036" y="1014153"/>
                    </a:cubicBezTo>
                    <a:cubicBezTo>
                      <a:pt x="245680" y="990418"/>
                      <a:pt x="240005" y="979066"/>
                      <a:pt x="219366" y="965651"/>
                    </a:cubicBezTo>
                    <a:cubicBezTo>
                      <a:pt x="184279" y="943464"/>
                      <a:pt x="148676" y="921277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171731" y="385"/>
                      <a:pt x="1182083" y="-325"/>
                      <a:pt x="1190637" y="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67" name="Group 17">
              <a:extLst>
                <a:ext uri="{FF2B5EF4-FFF2-40B4-BE49-F238E27FC236}">
                  <a16:creationId xmlns="" xmlns:a16="http://schemas.microsoft.com/office/drawing/2014/main" id="{DE2D978E-AA94-4CB9-82FF-B9B37356B8B2}"/>
                </a:ext>
              </a:extLst>
            </p:cNvPr>
            <p:cNvGrpSpPr/>
            <p:nvPr/>
          </p:nvGrpSpPr>
          <p:grpSpPr>
            <a:xfrm>
              <a:off x="2589156" y="1862881"/>
              <a:ext cx="1298170" cy="1298170"/>
              <a:chOff x="1089413" y="2131797"/>
              <a:chExt cx="2968238" cy="2968238"/>
            </a:xfrm>
          </p:grpSpPr>
          <p:sp>
            <p:nvSpPr>
              <p:cNvPr id="68" name="Freeform: Shape 18">
                <a:extLst>
                  <a:ext uri="{FF2B5EF4-FFF2-40B4-BE49-F238E27FC236}">
                    <a16:creationId xmlns="" xmlns:a16="http://schemas.microsoft.com/office/drawing/2014/main" id="{D5D68A41-6763-4A09-854A-1CA93F03BB70}"/>
                  </a:ext>
                </a:extLst>
              </p:cNvPr>
              <p:cNvSpPr/>
              <p:nvPr/>
            </p:nvSpPr>
            <p:spPr>
              <a:xfrm>
                <a:off x="1089413" y="2131797"/>
                <a:ext cx="2968238" cy="2968238"/>
              </a:xfrm>
              <a:custGeom>
                <a:avLst/>
                <a:gdLst>
                  <a:gd name="connsiteX0" fmla="*/ 1484119 w 2968238"/>
                  <a:gd name="connsiteY0" fmla="*/ 1312669 h 2968238"/>
                  <a:gd name="connsiteX1" fmla="*/ 1312669 w 2968238"/>
                  <a:gd name="connsiteY1" fmla="*/ 1484119 h 2968238"/>
                  <a:gd name="connsiteX2" fmla="*/ 1484119 w 2968238"/>
                  <a:gd name="connsiteY2" fmla="*/ 1655569 h 2968238"/>
                  <a:gd name="connsiteX3" fmla="*/ 1655569 w 2968238"/>
                  <a:gd name="connsiteY3" fmla="*/ 1484119 h 2968238"/>
                  <a:gd name="connsiteX4" fmla="*/ 1484119 w 2968238"/>
                  <a:gd name="connsiteY4" fmla="*/ 1312669 h 2968238"/>
                  <a:gd name="connsiteX5" fmla="*/ 1484119 w 2968238"/>
                  <a:gd name="connsiteY5" fmla="*/ 0 h 2968238"/>
                  <a:gd name="connsiteX6" fmla="*/ 2968238 w 2968238"/>
                  <a:gd name="connsiteY6" fmla="*/ 1484119 h 2968238"/>
                  <a:gd name="connsiteX7" fmla="*/ 1484119 w 2968238"/>
                  <a:gd name="connsiteY7" fmla="*/ 2968238 h 2968238"/>
                  <a:gd name="connsiteX8" fmla="*/ 0 w 2968238"/>
                  <a:gd name="connsiteY8" fmla="*/ 1484119 h 2968238"/>
                  <a:gd name="connsiteX9" fmla="*/ 1484119 w 2968238"/>
                  <a:gd name="connsiteY9" fmla="*/ 0 h 296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68238" h="2968238">
                    <a:moveTo>
                      <a:pt x="1484119" y="1312669"/>
                    </a:moveTo>
                    <a:cubicBezTo>
                      <a:pt x="1389430" y="1312669"/>
                      <a:pt x="1312669" y="1389430"/>
                      <a:pt x="1312669" y="1484119"/>
                    </a:cubicBezTo>
                    <a:cubicBezTo>
                      <a:pt x="1312669" y="1578808"/>
                      <a:pt x="1389430" y="1655569"/>
                      <a:pt x="1484119" y="1655569"/>
                    </a:cubicBezTo>
                    <a:cubicBezTo>
                      <a:pt x="1578808" y="1655569"/>
                      <a:pt x="1655569" y="1578808"/>
                      <a:pt x="1655569" y="1484119"/>
                    </a:cubicBezTo>
                    <a:cubicBezTo>
                      <a:pt x="1655569" y="1389430"/>
                      <a:pt x="1578808" y="1312669"/>
                      <a:pt x="1484119" y="1312669"/>
                    </a:cubicBezTo>
                    <a:close/>
                    <a:moveTo>
                      <a:pt x="1484119" y="0"/>
                    </a:moveTo>
                    <a:cubicBezTo>
                      <a:pt x="2303775" y="0"/>
                      <a:pt x="2968238" y="664463"/>
                      <a:pt x="2968238" y="1484119"/>
                    </a:cubicBezTo>
                    <a:cubicBezTo>
                      <a:pt x="2968238" y="2303775"/>
                      <a:pt x="2303775" y="2968238"/>
                      <a:pt x="1484119" y="2968238"/>
                    </a:cubicBezTo>
                    <a:cubicBezTo>
                      <a:pt x="664463" y="2968238"/>
                      <a:pt x="0" y="2303775"/>
                      <a:pt x="0" y="1484119"/>
                    </a:cubicBezTo>
                    <a:cubicBezTo>
                      <a:pt x="0" y="664463"/>
                      <a:pt x="664463" y="0"/>
                      <a:pt x="1484119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9" name="Freeform: Shape 19">
                <a:extLst>
                  <a:ext uri="{FF2B5EF4-FFF2-40B4-BE49-F238E27FC236}">
                    <a16:creationId xmlns="" xmlns:a16="http://schemas.microsoft.com/office/drawing/2014/main" id="{797577DB-E822-4A1F-BFFC-A4EFC505439D}"/>
                  </a:ext>
                </a:extLst>
              </p:cNvPr>
              <p:cNvSpPr/>
              <p:nvPr/>
            </p:nvSpPr>
            <p:spPr>
              <a:xfrm>
                <a:off x="1234570" y="2279534"/>
                <a:ext cx="2678023" cy="2676273"/>
              </a:xfrm>
              <a:custGeom>
                <a:avLst/>
                <a:gdLst>
                  <a:gd name="connsiteX0" fmla="*/ 1338961 w 2678023"/>
                  <a:gd name="connsiteY0" fmla="*/ 855269 h 2676273"/>
                  <a:gd name="connsiteX1" fmla="*/ 857849 w 2678023"/>
                  <a:gd name="connsiteY1" fmla="*/ 1336381 h 2676273"/>
                  <a:gd name="connsiteX2" fmla="*/ 1338961 w 2678023"/>
                  <a:gd name="connsiteY2" fmla="*/ 1817493 h 2676273"/>
                  <a:gd name="connsiteX3" fmla="*/ 1820073 w 2678023"/>
                  <a:gd name="connsiteY3" fmla="*/ 1336381 h 2676273"/>
                  <a:gd name="connsiteX4" fmla="*/ 1338961 w 2678023"/>
                  <a:gd name="connsiteY4" fmla="*/ 855269 h 2676273"/>
                  <a:gd name="connsiteX5" fmla="*/ 1338961 w 2678023"/>
                  <a:gd name="connsiteY5" fmla="*/ 545806 h 2676273"/>
                  <a:gd name="connsiteX6" fmla="*/ 2129536 w 2678023"/>
                  <a:gd name="connsiteY6" fmla="*/ 1336381 h 2676273"/>
                  <a:gd name="connsiteX7" fmla="*/ 1338961 w 2678023"/>
                  <a:gd name="connsiteY7" fmla="*/ 2126956 h 2676273"/>
                  <a:gd name="connsiteX8" fmla="*/ 548386 w 2678023"/>
                  <a:gd name="connsiteY8" fmla="*/ 1336381 h 2676273"/>
                  <a:gd name="connsiteX9" fmla="*/ 1338961 w 2678023"/>
                  <a:gd name="connsiteY9" fmla="*/ 545806 h 2676273"/>
                  <a:gd name="connsiteX10" fmla="*/ 1340068 w 2678023"/>
                  <a:gd name="connsiteY10" fmla="*/ 359376 h 2676273"/>
                  <a:gd name="connsiteX11" fmla="*/ 361775 w 2678023"/>
                  <a:gd name="connsiteY11" fmla="*/ 1331995 h 2676273"/>
                  <a:gd name="connsiteX12" fmla="*/ 1338521 w 2678023"/>
                  <a:gd name="connsiteY12" fmla="*/ 2312868 h 2676273"/>
                  <a:gd name="connsiteX13" fmla="*/ 2316814 w 2678023"/>
                  <a:gd name="connsiteY13" fmla="*/ 1335606 h 2676273"/>
                  <a:gd name="connsiteX14" fmla="*/ 1340068 w 2678023"/>
                  <a:gd name="connsiteY14" fmla="*/ 359376 h 2676273"/>
                  <a:gd name="connsiteX15" fmla="*/ 1190637 w 2678023"/>
                  <a:gd name="connsiteY15" fmla="*/ 143 h 2676273"/>
                  <a:gd name="connsiteX16" fmla="*/ 1235841 w 2678023"/>
                  <a:gd name="connsiteY16" fmla="*/ 48758 h 2676273"/>
                  <a:gd name="connsiteX17" fmla="*/ 1269895 w 2678023"/>
                  <a:gd name="connsiteY17" fmla="*/ 162273 h 2676273"/>
                  <a:gd name="connsiteX18" fmla="*/ 1303434 w 2678023"/>
                  <a:gd name="connsiteY18" fmla="*/ 192716 h 2676273"/>
                  <a:gd name="connsiteX19" fmla="*/ 1376702 w 2678023"/>
                  <a:gd name="connsiteY19" fmla="*/ 192716 h 2676273"/>
                  <a:gd name="connsiteX20" fmla="*/ 1409209 w 2678023"/>
                  <a:gd name="connsiteY20" fmla="*/ 163305 h 2676273"/>
                  <a:gd name="connsiteX21" fmla="*/ 1447392 w 2678023"/>
                  <a:gd name="connsiteY21" fmla="*/ 37922 h 2676273"/>
                  <a:gd name="connsiteX22" fmla="*/ 1499505 w 2678023"/>
                  <a:gd name="connsiteY22" fmla="*/ 256 h 2676273"/>
                  <a:gd name="connsiteX23" fmla="*/ 1513436 w 2678023"/>
                  <a:gd name="connsiteY23" fmla="*/ 772 h 2676273"/>
                  <a:gd name="connsiteX24" fmla="*/ 1573290 w 2678023"/>
                  <a:gd name="connsiteY24" fmla="*/ 65269 h 2676273"/>
                  <a:gd name="connsiteX25" fmla="*/ 1576902 w 2678023"/>
                  <a:gd name="connsiteY25" fmla="*/ 185492 h 2676273"/>
                  <a:gd name="connsiteX26" fmla="*/ 1598057 w 2678023"/>
                  <a:gd name="connsiteY26" fmla="*/ 220578 h 2676273"/>
                  <a:gd name="connsiteX27" fmla="*/ 1674422 w 2678023"/>
                  <a:gd name="connsiteY27" fmla="*/ 240702 h 2676273"/>
                  <a:gd name="connsiteX28" fmla="*/ 1710540 w 2678023"/>
                  <a:gd name="connsiteY28" fmla="*/ 221610 h 2676273"/>
                  <a:gd name="connsiteX29" fmla="*/ 1779165 w 2678023"/>
                  <a:gd name="connsiteY29" fmla="*/ 111707 h 2676273"/>
                  <a:gd name="connsiteX30" fmla="*/ 1845726 w 2678023"/>
                  <a:gd name="connsiteY30" fmla="*/ 88488 h 2676273"/>
                  <a:gd name="connsiteX31" fmla="*/ 1857594 w 2678023"/>
                  <a:gd name="connsiteY31" fmla="*/ 92616 h 2676273"/>
                  <a:gd name="connsiteX32" fmla="*/ 1895260 w 2678023"/>
                  <a:gd name="connsiteY32" fmla="*/ 166401 h 2676273"/>
                  <a:gd name="connsiteX33" fmla="*/ 1868429 w 2678023"/>
                  <a:gd name="connsiteY33" fmla="*/ 281980 h 2676273"/>
                  <a:gd name="connsiteX34" fmla="*/ 1887004 w 2678023"/>
                  <a:gd name="connsiteY34" fmla="*/ 332030 h 2676273"/>
                  <a:gd name="connsiteX35" fmla="*/ 1946857 w 2678023"/>
                  <a:gd name="connsiteY35" fmla="*/ 365052 h 2676273"/>
                  <a:gd name="connsiteX36" fmla="*/ 1986588 w 2678023"/>
                  <a:gd name="connsiteY36" fmla="*/ 355765 h 2676273"/>
                  <a:gd name="connsiteX37" fmla="*/ 2081528 w 2678023"/>
                  <a:gd name="connsiteY37" fmla="*/ 267532 h 2676273"/>
                  <a:gd name="connsiteX38" fmla="*/ 2151701 w 2678023"/>
                  <a:gd name="connsiteY38" fmla="*/ 261857 h 2676273"/>
                  <a:gd name="connsiteX39" fmla="*/ 2155312 w 2678023"/>
                  <a:gd name="connsiteY39" fmla="*/ 264437 h 2676273"/>
                  <a:gd name="connsiteX40" fmla="*/ 2177500 w 2678023"/>
                  <a:gd name="connsiteY40" fmla="*/ 353701 h 2676273"/>
                  <a:gd name="connsiteX41" fmla="*/ 2122290 w 2678023"/>
                  <a:gd name="connsiteY41" fmla="*/ 456896 h 2676273"/>
                  <a:gd name="connsiteX42" fmla="*/ 2126934 w 2678023"/>
                  <a:gd name="connsiteY42" fmla="*/ 505914 h 2676273"/>
                  <a:gd name="connsiteX43" fmla="*/ 2173372 w 2678023"/>
                  <a:gd name="connsiteY43" fmla="*/ 551836 h 2676273"/>
                  <a:gd name="connsiteX44" fmla="*/ 2219810 w 2678023"/>
                  <a:gd name="connsiteY44" fmla="*/ 555964 h 2676273"/>
                  <a:gd name="connsiteX45" fmla="*/ 2336937 w 2678023"/>
                  <a:gd name="connsiteY45" fmla="*/ 494046 h 2676273"/>
                  <a:gd name="connsiteX46" fmla="*/ 2400917 w 2678023"/>
                  <a:gd name="connsiteY46" fmla="*/ 507462 h 2676273"/>
                  <a:gd name="connsiteX47" fmla="*/ 2420525 w 2678023"/>
                  <a:gd name="connsiteY47" fmla="*/ 533777 h 2676273"/>
                  <a:gd name="connsiteX48" fmla="*/ 2415365 w 2678023"/>
                  <a:gd name="connsiteY48" fmla="*/ 591566 h 2676273"/>
                  <a:gd name="connsiteX49" fmla="*/ 2321973 w 2678023"/>
                  <a:gd name="connsiteY49" fmla="*/ 692182 h 2676273"/>
                  <a:gd name="connsiteX50" fmla="*/ 2313718 w 2678023"/>
                  <a:gd name="connsiteY50" fmla="*/ 733460 h 2676273"/>
                  <a:gd name="connsiteX51" fmla="*/ 2349320 w 2678023"/>
                  <a:gd name="connsiteY51" fmla="*/ 795377 h 2676273"/>
                  <a:gd name="connsiteX52" fmla="*/ 2394726 w 2678023"/>
                  <a:gd name="connsiteY52" fmla="*/ 810341 h 2676273"/>
                  <a:gd name="connsiteX53" fmla="*/ 2526816 w 2678023"/>
                  <a:gd name="connsiteY53" fmla="*/ 780414 h 2676273"/>
                  <a:gd name="connsiteX54" fmla="*/ 2575834 w 2678023"/>
                  <a:gd name="connsiteY54" fmla="*/ 803117 h 2676273"/>
                  <a:gd name="connsiteX55" fmla="*/ 2591313 w 2678023"/>
                  <a:gd name="connsiteY55" fmla="*/ 838719 h 2676273"/>
                  <a:gd name="connsiteX56" fmla="*/ 2570158 w 2678023"/>
                  <a:gd name="connsiteY56" fmla="*/ 896509 h 2676273"/>
                  <a:gd name="connsiteX57" fmla="*/ 2461287 w 2678023"/>
                  <a:gd name="connsiteY57" fmla="*/ 964103 h 2676273"/>
                  <a:gd name="connsiteX58" fmla="*/ 2438068 w 2678023"/>
                  <a:gd name="connsiteY58" fmla="*/ 1014669 h 2676273"/>
                  <a:gd name="connsiteX59" fmla="*/ 2454063 w 2678023"/>
                  <a:gd name="connsiteY59" fmla="*/ 1073490 h 2676273"/>
                  <a:gd name="connsiteX60" fmla="*/ 2492762 w 2678023"/>
                  <a:gd name="connsiteY60" fmla="*/ 1100837 h 2676273"/>
                  <a:gd name="connsiteX61" fmla="*/ 2628464 w 2678023"/>
                  <a:gd name="connsiteY61" fmla="*/ 1105997 h 2676273"/>
                  <a:gd name="connsiteX62" fmla="*/ 2672322 w 2678023"/>
                  <a:gd name="connsiteY62" fmla="*/ 1140567 h 2676273"/>
                  <a:gd name="connsiteX63" fmla="*/ 2677998 w 2678023"/>
                  <a:gd name="connsiteY63" fmla="*/ 1182361 h 2676273"/>
                  <a:gd name="connsiteX64" fmla="*/ 2644459 w 2678023"/>
                  <a:gd name="connsiteY64" fmla="*/ 1229831 h 2676273"/>
                  <a:gd name="connsiteX65" fmla="*/ 2522172 w 2678023"/>
                  <a:gd name="connsiteY65" fmla="*/ 1267498 h 2676273"/>
                  <a:gd name="connsiteX66" fmla="*/ 2483990 w 2678023"/>
                  <a:gd name="connsiteY66" fmla="*/ 1315999 h 2676273"/>
                  <a:gd name="connsiteX67" fmla="*/ 2486570 w 2678023"/>
                  <a:gd name="connsiteY67" fmla="*/ 1379981 h 2676273"/>
                  <a:gd name="connsiteX68" fmla="*/ 2512885 w 2678023"/>
                  <a:gd name="connsiteY68" fmla="*/ 1407843 h 2676273"/>
                  <a:gd name="connsiteX69" fmla="*/ 2641363 w 2678023"/>
                  <a:gd name="connsiteY69" fmla="*/ 1447058 h 2676273"/>
                  <a:gd name="connsiteX70" fmla="*/ 2677998 w 2678023"/>
                  <a:gd name="connsiteY70" fmla="*/ 1498139 h 2676273"/>
                  <a:gd name="connsiteX71" fmla="*/ 2677998 w 2678023"/>
                  <a:gd name="connsiteY71" fmla="*/ 1507427 h 2676273"/>
                  <a:gd name="connsiteX72" fmla="*/ 2611952 w 2678023"/>
                  <a:gd name="connsiteY72" fmla="*/ 1572956 h 2676273"/>
                  <a:gd name="connsiteX73" fmla="*/ 2490182 w 2678023"/>
                  <a:gd name="connsiteY73" fmla="*/ 1576568 h 2676273"/>
                  <a:gd name="connsiteX74" fmla="*/ 2457675 w 2678023"/>
                  <a:gd name="connsiteY74" fmla="*/ 1596691 h 2676273"/>
                  <a:gd name="connsiteX75" fmla="*/ 2437036 w 2678023"/>
                  <a:gd name="connsiteY75" fmla="*/ 1673056 h 2676273"/>
                  <a:gd name="connsiteX76" fmla="*/ 2457159 w 2678023"/>
                  <a:gd name="connsiteY76" fmla="*/ 1710206 h 2676273"/>
                  <a:gd name="connsiteX77" fmla="*/ 2564483 w 2678023"/>
                  <a:gd name="connsiteY77" fmla="*/ 1777283 h 2676273"/>
                  <a:gd name="connsiteX78" fmla="*/ 2588733 w 2678023"/>
                  <a:gd name="connsiteY78" fmla="*/ 1845908 h 2676273"/>
                  <a:gd name="connsiteX79" fmla="*/ 2571706 w 2678023"/>
                  <a:gd name="connsiteY79" fmla="*/ 1880995 h 2676273"/>
                  <a:gd name="connsiteX80" fmla="*/ 2538684 w 2678023"/>
                  <a:gd name="connsiteY80" fmla="*/ 1897506 h 2676273"/>
                  <a:gd name="connsiteX81" fmla="*/ 2456643 w 2678023"/>
                  <a:gd name="connsiteY81" fmla="*/ 1879447 h 2676273"/>
                  <a:gd name="connsiteX82" fmla="*/ 2389566 w 2678023"/>
                  <a:gd name="connsiteY82" fmla="*/ 1863967 h 2676273"/>
                  <a:gd name="connsiteX83" fmla="*/ 2354479 w 2678023"/>
                  <a:gd name="connsiteY83" fmla="*/ 1874803 h 2676273"/>
                  <a:gd name="connsiteX84" fmla="*/ 2312170 w 2678023"/>
                  <a:gd name="connsiteY84" fmla="*/ 1950652 h 2676273"/>
                  <a:gd name="connsiteX85" fmla="*/ 2322489 w 2678023"/>
                  <a:gd name="connsiteY85" fmla="*/ 1983158 h 2676273"/>
                  <a:gd name="connsiteX86" fmla="*/ 2412785 w 2678023"/>
                  <a:gd name="connsiteY86" fmla="*/ 2080162 h 2676273"/>
                  <a:gd name="connsiteX87" fmla="*/ 2418461 w 2678023"/>
                  <a:gd name="connsiteY87" fmla="*/ 2146723 h 2676273"/>
                  <a:gd name="connsiteX88" fmla="*/ 2414849 w 2678023"/>
                  <a:gd name="connsiteY88" fmla="*/ 2151883 h 2676273"/>
                  <a:gd name="connsiteX89" fmla="*/ 2324037 w 2678023"/>
                  <a:gd name="connsiteY89" fmla="*/ 2174586 h 2676273"/>
                  <a:gd name="connsiteX90" fmla="*/ 2219294 w 2678023"/>
                  <a:gd name="connsiteY90" fmla="*/ 2118860 h 2676273"/>
                  <a:gd name="connsiteX91" fmla="*/ 2178531 w 2678023"/>
                  <a:gd name="connsiteY91" fmla="*/ 2120408 h 2676273"/>
                  <a:gd name="connsiteX92" fmla="*/ 2125386 w 2678023"/>
                  <a:gd name="connsiteY92" fmla="*/ 2172522 h 2676273"/>
                  <a:gd name="connsiteX93" fmla="*/ 2122806 w 2678023"/>
                  <a:gd name="connsiteY93" fmla="*/ 2217412 h 2676273"/>
                  <a:gd name="connsiteX94" fmla="*/ 2184723 w 2678023"/>
                  <a:gd name="connsiteY94" fmla="*/ 2334539 h 2676273"/>
                  <a:gd name="connsiteX95" fmla="*/ 2174404 w 2678023"/>
                  <a:gd name="connsiteY95" fmla="*/ 2395424 h 2676273"/>
                  <a:gd name="connsiteX96" fmla="*/ 2164084 w 2678023"/>
                  <a:gd name="connsiteY96" fmla="*/ 2404712 h 2676273"/>
                  <a:gd name="connsiteX97" fmla="*/ 2075336 w 2678023"/>
                  <a:gd name="connsiteY97" fmla="*/ 2401616 h 2676273"/>
                  <a:gd name="connsiteX98" fmla="*/ 1988652 w 2678023"/>
                  <a:gd name="connsiteY98" fmla="*/ 2320607 h 2676273"/>
                  <a:gd name="connsiteX99" fmla="*/ 1944277 w 2678023"/>
                  <a:gd name="connsiteY99" fmla="*/ 2311836 h 2676273"/>
                  <a:gd name="connsiteX100" fmla="*/ 1883392 w 2678023"/>
                  <a:gd name="connsiteY100" fmla="*/ 2346406 h 2676273"/>
                  <a:gd name="connsiteX101" fmla="*/ 1868429 w 2678023"/>
                  <a:gd name="connsiteY101" fmla="*/ 2391812 h 2676273"/>
                  <a:gd name="connsiteX102" fmla="*/ 1899388 w 2678023"/>
                  <a:gd name="connsiteY102" fmla="*/ 2526998 h 2676273"/>
                  <a:gd name="connsiteX103" fmla="*/ 1879264 w 2678023"/>
                  <a:gd name="connsiteY103" fmla="*/ 2571888 h 2676273"/>
                  <a:gd name="connsiteX104" fmla="*/ 1841082 w 2678023"/>
                  <a:gd name="connsiteY104" fmla="*/ 2588916 h 2676273"/>
                  <a:gd name="connsiteX105" fmla="*/ 1782777 w 2678023"/>
                  <a:gd name="connsiteY105" fmla="*/ 2568277 h 2676273"/>
                  <a:gd name="connsiteX106" fmla="*/ 1715184 w 2678023"/>
                  <a:gd name="connsiteY106" fmla="*/ 2459405 h 2676273"/>
                  <a:gd name="connsiteX107" fmla="*/ 1664618 w 2678023"/>
                  <a:gd name="connsiteY107" fmla="*/ 2435670 h 2676273"/>
                  <a:gd name="connsiteX108" fmla="*/ 1610440 w 2678023"/>
                  <a:gd name="connsiteY108" fmla="*/ 2450118 h 2676273"/>
                  <a:gd name="connsiteX109" fmla="*/ 1577418 w 2678023"/>
                  <a:gd name="connsiteY109" fmla="*/ 2495008 h 2676273"/>
                  <a:gd name="connsiteX110" fmla="*/ 1573806 w 2678023"/>
                  <a:gd name="connsiteY110" fmla="*/ 2616778 h 2676273"/>
                  <a:gd name="connsiteX111" fmla="*/ 1526852 w 2678023"/>
                  <a:gd name="connsiteY111" fmla="*/ 2672504 h 2676273"/>
                  <a:gd name="connsiteX112" fmla="*/ 1497441 w 2678023"/>
                  <a:gd name="connsiteY112" fmla="*/ 2676116 h 2676273"/>
                  <a:gd name="connsiteX113" fmla="*/ 1449972 w 2678023"/>
                  <a:gd name="connsiteY113" fmla="*/ 2644125 h 2676273"/>
                  <a:gd name="connsiteX114" fmla="*/ 1410241 w 2678023"/>
                  <a:gd name="connsiteY114" fmla="*/ 2514615 h 2676273"/>
                  <a:gd name="connsiteX115" fmla="*/ 1373091 w 2678023"/>
                  <a:gd name="connsiteY115" fmla="*/ 2482624 h 2676273"/>
                  <a:gd name="connsiteX116" fmla="*/ 1304982 w 2678023"/>
                  <a:gd name="connsiteY116" fmla="*/ 2483140 h 2676273"/>
                  <a:gd name="connsiteX117" fmla="*/ 1271959 w 2678023"/>
                  <a:gd name="connsiteY117" fmla="*/ 2511519 h 2676273"/>
                  <a:gd name="connsiteX118" fmla="*/ 1234293 w 2678023"/>
                  <a:gd name="connsiteY118" fmla="*/ 2633806 h 2676273"/>
                  <a:gd name="connsiteX119" fmla="*/ 1170828 w 2678023"/>
                  <a:gd name="connsiteY119" fmla="*/ 2674568 h 2676273"/>
                  <a:gd name="connsiteX120" fmla="*/ 1106847 w 2678023"/>
                  <a:gd name="connsiteY120" fmla="*/ 2602331 h 2676273"/>
                  <a:gd name="connsiteX121" fmla="*/ 1103751 w 2678023"/>
                  <a:gd name="connsiteY121" fmla="*/ 2491396 h 2676273"/>
                  <a:gd name="connsiteX122" fmla="*/ 1080532 w 2678023"/>
                  <a:gd name="connsiteY122" fmla="*/ 2454245 h 2676273"/>
                  <a:gd name="connsiteX123" fmla="*/ 1005199 w 2678023"/>
                  <a:gd name="connsiteY123" fmla="*/ 2435154 h 2676273"/>
                  <a:gd name="connsiteX124" fmla="*/ 969080 w 2678023"/>
                  <a:gd name="connsiteY124" fmla="*/ 2454245 h 2676273"/>
                  <a:gd name="connsiteX125" fmla="*/ 900456 w 2678023"/>
                  <a:gd name="connsiteY125" fmla="*/ 2564149 h 2676273"/>
                  <a:gd name="connsiteX126" fmla="*/ 836474 w 2678023"/>
                  <a:gd name="connsiteY126" fmla="*/ 2587368 h 2676273"/>
                  <a:gd name="connsiteX127" fmla="*/ 831830 w 2678023"/>
                  <a:gd name="connsiteY127" fmla="*/ 2585820 h 2676273"/>
                  <a:gd name="connsiteX128" fmla="*/ 785392 w 2678023"/>
                  <a:gd name="connsiteY128" fmla="*/ 2504811 h 2676273"/>
                  <a:gd name="connsiteX129" fmla="*/ 811707 w 2678023"/>
                  <a:gd name="connsiteY129" fmla="*/ 2390780 h 2676273"/>
                  <a:gd name="connsiteX130" fmla="*/ 794680 w 2678023"/>
                  <a:gd name="connsiteY130" fmla="*/ 2344342 h 2676273"/>
                  <a:gd name="connsiteX131" fmla="*/ 739470 w 2678023"/>
                  <a:gd name="connsiteY131" fmla="*/ 2312352 h 2676273"/>
                  <a:gd name="connsiteX132" fmla="*/ 689421 w 2678023"/>
                  <a:gd name="connsiteY132" fmla="*/ 2321639 h 2676273"/>
                  <a:gd name="connsiteX133" fmla="*/ 596029 w 2678023"/>
                  <a:gd name="connsiteY133" fmla="*/ 2408839 h 2676273"/>
                  <a:gd name="connsiteX134" fmla="*/ 530500 w 2678023"/>
                  <a:gd name="connsiteY134" fmla="*/ 2415031 h 2676273"/>
                  <a:gd name="connsiteX135" fmla="*/ 521212 w 2678023"/>
                  <a:gd name="connsiteY135" fmla="*/ 2408839 h 2676273"/>
                  <a:gd name="connsiteX136" fmla="*/ 500573 w 2678023"/>
                  <a:gd name="connsiteY136" fmla="*/ 2322671 h 2676273"/>
                  <a:gd name="connsiteX137" fmla="*/ 556298 w 2678023"/>
                  <a:gd name="connsiteY137" fmla="*/ 2217928 h 2676273"/>
                  <a:gd name="connsiteX138" fmla="*/ 552171 w 2678023"/>
                  <a:gd name="connsiteY138" fmla="*/ 2168910 h 2676273"/>
                  <a:gd name="connsiteX139" fmla="*/ 505733 w 2678023"/>
                  <a:gd name="connsiteY139" fmla="*/ 2122988 h 2676273"/>
                  <a:gd name="connsiteX140" fmla="*/ 457747 w 2678023"/>
                  <a:gd name="connsiteY140" fmla="*/ 2119376 h 2676273"/>
                  <a:gd name="connsiteX141" fmla="*/ 341652 w 2678023"/>
                  <a:gd name="connsiteY141" fmla="*/ 2180778 h 2676273"/>
                  <a:gd name="connsiteX142" fmla="*/ 278187 w 2678023"/>
                  <a:gd name="connsiteY142" fmla="*/ 2168910 h 2676273"/>
                  <a:gd name="connsiteX143" fmla="*/ 274059 w 2678023"/>
                  <a:gd name="connsiteY143" fmla="*/ 2164266 h 2676273"/>
                  <a:gd name="connsiteX144" fmla="*/ 276639 w 2678023"/>
                  <a:gd name="connsiteY144" fmla="*/ 2069326 h 2676273"/>
                  <a:gd name="connsiteX145" fmla="*/ 354551 w 2678023"/>
                  <a:gd name="connsiteY145" fmla="*/ 1986254 h 2676273"/>
                  <a:gd name="connsiteX146" fmla="*/ 363839 w 2678023"/>
                  <a:gd name="connsiteY146" fmla="*/ 1940848 h 2676273"/>
                  <a:gd name="connsiteX147" fmla="*/ 328237 w 2678023"/>
                  <a:gd name="connsiteY147" fmla="*/ 1878931 h 2676273"/>
                  <a:gd name="connsiteX148" fmla="*/ 283347 w 2678023"/>
                  <a:gd name="connsiteY148" fmla="*/ 1866031 h 2676273"/>
                  <a:gd name="connsiteX149" fmla="*/ 170864 w 2678023"/>
                  <a:gd name="connsiteY149" fmla="*/ 1891830 h 2676273"/>
                  <a:gd name="connsiteX150" fmla="*/ 155900 w 2678023"/>
                  <a:gd name="connsiteY150" fmla="*/ 1895442 h 2676273"/>
                  <a:gd name="connsiteX151" fmla="*/ 100175 w 2678023"/>
                  <a:gd name="connsiteY151" fmla="*/ 1868095 h 2676273"/>
                  <a:gd name="connsiteX152" fmla="*/ 87275 w 2678023"/>
                  <a:gd name="connsiteY152" fmla="*/ 1838169 h 2676273"/>
                  <a:gd name="connsiteX153" fmla="*/ 107915 w 2678023"/>
                  <a:gd name="connsiteY153" fmla="*/ 1779863 h 2676273"/>
                  <a:gd name="connsiteX154" fmla="*/ 213690 w 2678023"/>
                  <a:gd name="connsiteY154" fmla="*/ 1713818 h 2676273"/>
                  <a:gd name="connsiteX155" fmla="*/ 238972 w 2678023"/>
                  <a:gd name="connsiteY155" fmla="*/ 1654481 h 2676273"/>
                  <a:gd name="connsiteX156" fmla="*/ 222977 w 2678023"/>
                  <a:gd name="connsiteY156" fmla="*/ 1600819 h 2676273"/>
                  <a:gd name="connsiteX157" fmla="*/ 184279 w 2678023"/>
                  <a:gd name="connsiteY157" fmla="*/ 1575020 h 2676273"/>
                  <a:gd name="connsiteX158" fmla="*/ 59413 w 2678023"/>
                  <a:gd name="connsiteY158" fmla="*/ 1571408 h 2676273"/>
                  <a:gd name="connsiteX159" fmla="*/ 3687 w 2678023"/>
                  <a:gd name="connsiteY159" fmla="*/ 1524454 h 2676273"/>
                  <a:gd name="connsiteX160" fmla="*/ 1623 w 2678023"/>
                  <a:gd name="connsiteY160" fmla="*/ 1513619 h 2676273"/>
                  <a:gd name="connsiteX161" fmla="*/ 48577 w 2678023"/>
                  <a:gd name="connsiteY161" fmla="*/ 1442414 h 2676273"/>
                  <a:gd name="connsiteX162" fmla="*/ 160544 w 2678023"/>
                  <a:gd name="connsiteY162" fmla="*/ 1408359 h 2676273"/>
                  <a:gd name="connsiteX163" fmla="*/ 194083 w 2678023"/>
                  <a:gd name="connsiteY163" fmla="*/ 1370693 h 2676273"/>
                  <a:gd name="connsiteX164" fmla="*/ 192534 w 2678023"/>
                  <a:gd name="connsiteY164" fmla="*/ 1298972 h 2676273"/>
                  <a:gd name="connsiteX165" fmla="*/ 166220 w 2678023"/>
                  <a:gd name="connsiteY165" fmla="*/ 1269561 h 2676273"/>
                  <a:gd name="connsiteX166" fmla="*/ 47029 w 2678023"/>
                  <a:gd name="connsiteY166" fmla="*/ 1232927 h 2676273"/>
                  <a:gd name="connsiteX167" fmla="*/ 1623 w 2678023"/>
                  <a:gd name="connsiteY167" fmla="*/ 1166882 h 2676273"/>
                  <a:gd name="connsiteX168" fmla="*/ 6267 w 2678023"/>
                  <a:gd name="connsiteY168" fmla="*/ 1139535 h 2676273"/>
                  <a:gd name="connsiteX169" fmla="*/ 49093 w 2678023"/>
                  <a:gd name="connsiteY169" fmla="*/ 1105481 h 2676273"/>
                  <a:gd name="connsiteX170" fmla="*/ 164672 w 2678023"/>
                  <a:gd name="connsiteY170" fmla="*/ 1101869 h 2676273"/>
                  <a:gd name="connsiteX171" fmla="*/ 181699 w 2678023"/>
                  <a:gd name="connsiteY171" fmla="*/ 1101353 h 2676273"/>
                  <a:gd name="connsiteX172" fmla="*/ 227621 w 2678023"/>
                  <a:gd name="connsiteY172" fmla="*/ 1065234 h 2676273"/>
                  <a:gd name="connsiteX173" fmla="*/ 241036 w 2678023"/>
                  <a:gd name="connsiteY173" fmla="*/ 1014153 h 2676273"/>
                  <a:gd name="connsiteX174" fmla="*/ 219366 w 2678023"/>
                  <a:gd name="connsiteY174" fmla="*/ 965651 h 2676273"/>
                  <a:gd name="connsiteX175" fmla="*/ 113590 w 2678023"/>
                  <a:gd name="connsiteY175" fmla="*/ 899605 h 2676273"/>
                  <a:gd name="connsiteX176" fmla="*/ 89855 w 2678023"/>
                  <a:gd name="connsiteY176" fmla="*/ 832012 h 2676273"/>
                  <a:gd name="connsiteX177" fmla="*/ 104818 w 2678023"/>
                  <a:gd name="connsiteY177" fmla="*/ 799505 h 2676273"/>
                  <a:gd name="connsiteX178" fmla="*/ 151256 w 2678023"/>
                  <a:gd name="connsiteY178" fmla="*/ 779898 h 2676273"/>
                  <a:gd name="connsiteX179" fmla="*/ 283347 w 2678023"/>
                  <a:gd name="connsiteY179" fmla="*/ 810341 h 2676273"/>
                  <a:gd name="connsiteX180" fmla="*/ 331332 w 2678023"/>
                  <a:gd name="connsiteY180" fmla="*/ 794345 h 2676273"/>
                  <a:gd name="connsiteX181" fmla="*/ 363839 w 2678023"/>
                  <a:gd name="connsiteY181" fmla="*/ 737588 h 2676273"/>
                  <a:gd name="connsiteX182" fmla="*/ 354551 w 2678023"/>
                  <a:gd name="connsiteY182" fmla="*/ 689086 h 2676273"/>
                  <a:gd name="connsiteX183" fmla="*/ 266835 w 2678023"/>
                  <a:gd name="connsiteY183" fmla="*/ 595694 h 2676273"/>
                  <a:gd name="connsiteX184" fmla="*/ 261675 w 2678023"/>
                  <a:gd name="connsiteY184" fmla="*/ 529133 h 2676273"/>
                  <a:gd name="connsiteX185" fmla="*/ 270447 w 2678023"/>
                  <a:gd name="connsiteY185" fmla="*/ 516233 h 2676273"/>
                  <a:gd name="connsiteX186" fmla="*/ 349907 w 2678023"/>
                  <a:gd name="connsiteY186" fmla="*/ 498690 h 2676273"/>
                  <a:gd name="connsiteX187" fmla="*/ 457231 w 2678023"/>
                  <a:gd name="connsiteY187" fmla="*/ 555964 h 2676273"/>
                  <a:gd name="connsiteX188" fmla="*/ 507797 w 2678023"/>
                  <a:gd name="connsiteY188" fmla="*/ 551320 h 2676273"/>
                  <a:gd name="connsiteX189" fmla="*/ 551139 w 2678023"/>
                  <a:gd name="connsiteY189" fmla="*/ 508494 h 2676273"/>
                  <a:gd name="connsiteX190" fmla="*/ 556815 w 2678023"/>
                  <a:gd name="connsiteY190" fmla="*/ 456896 h 2676273"/>
                  <a:gd name="connsiteX191" fmla="*/ 494381 w 2678023"/>
                  <a:gd name="connsiteY191" fmla="*/ 339769 h 2676273"/>
                  <a:gd name="connsiteX192" fmla="*/ 505217 w 2678023"/>
                  <a:gd name="connsiteY192" fmla="*/ 280432 h 2676273"/>
                  <a:gd name="connsiteX193" fmla="*/ 537723 w 2678023"/>
                  <a:gd name="connsiteY193" fmla="*/ 256181 h 2676273"/>
                  <a:gd name="connsiteX194" fmla="*/ 590353 w 2678023"/>
                  <a:gd name="connsiteY194" fmla="*/ 261857 h 2676273"/>
                  <a:gd name="connsiteX195" fmla="*/ 679617 w 2678023"/>
                  <a:gd name="connsiteY195" fmla="*/ 344929 h 2676273"/>
                  <a:gd name="connsiteX196" fmla="*/ 754950 w 2678023"/>
                  <a:gd name="connsiteY196" fmla="*/ 355765 h 2676273"/>
                  <a:gd name="connsiteX197" fmla="*/ 797260 w 2678023"/>
                  <a:gd name="connsiteY197" fmla="*/ 329450 h 2676273"/>
                  <a:gd name="connsiteX198" fmla="*/ 811707 w 2678023"/>
                  <a:gd name="connsiteY198" fmla="*/ 285076 h 2676273"/>
                  <a:gd name="connsiteX199" fmla="*/ 781781 w 2678023"/>
                  <a:gd name="connsiteY199" fmla="*/ 156081 h 2676273"/>
                  <a:gd name="connsiteX200" fmla="*/ 807064 w 2678023"/>
                  <a:gd name="connsiteY200" fmla="*/ 100872 h 2676273"/>
                  <a:gd name="connsiteX201" fmla="*/ 841634 w 2678023"/>
                  <a:gd name="connsiteY201" fmla="*/ 86424 h 2676273"/>
                  <a:gd name="connsiteX202" fmla="*/ 896328 w 2678023"/>
                  <a:gd name="connsiteY202" fmla="*/ 106031 h 2676273"/>
                  <a:gd name="connsiteX203" fmla="*/ 965469 w 2678023"/>
                  <a:gd name="connsiteY203" fmla="*/ 217483 h 2676273"/>
                  <a:gd name="connsiteX204" fmla="*/ 1013455 w 2678023"/>
                  <a:gd name="connsiteY204" fmla="*/ 240702 h 2676273"/>
                  <a:gd name="connsiteX205" fmla="*/ 1077952 w 2678023"/>
                  <a:gd name="connsiteY205" fmla="*/ 222642 h 2676273"/>
                  <a:gd name="connsiteX206" fmla="*/ 1101687 w 2678023"/>
                  <a:gd name="connsiteY206" fmla="*/ 188072 h 2676273"/>
                  <a:gd name="connsiteX207" fmla="*/ 1106847 w 2678023"/>
                  <a:gd name="connsiteY207" fmla="*/ 53918 h 2676273"/>
                  <a:gd name="connsiteX208" fmla="*/ 1145029 w 2678023"/>
                  <a:gd name="connsiteY208" fmla="*/ 4900 h 2676273"/>
                  <a:gd name="connsiteX209" fmla="*/ 1158960 w 2678023"/>
                  <a:gd name="connsiteY209" fmla="*/ 1804 h 2676273"/>
                  <a:gd name="connsiteX210" fmla="*/ 1190637 w 2678023"/>
                  <a:gd name="connsiteY210" fmla="*/ 143 h 26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2678023" h="2676273">
                    <a:moveTo>
                      <a:pt x="1338961" y="855269"/>
                    </a:moveTo>
                    <a:cubicBezTo>
                      <a:pt x="1073250" y="855269"/>
                      <a:pt x="857849" y="1070670"/>
                      <a:pt x="857849" y="1336381"/>
                    </a:cubicBezTo>
                    <a:cubicBezTo>
                      <a:pt x="857849" y="1602092"/>
                      <a:pt x="1073250" y="1817493"/>
                      <a:pt x="1338961" y="1817493"/>
                    </a:cubicBezTo>
                    <a:cubicBezTo>
                      <a:pt x="1604672" y="1817493"/>
                      <a:pt x="1820073" y="1602092"/>
                      <a:pt x="1820073" y="1336381"/>
                    </a:cubicBezTo>
                    <a:cubicBezTo>
                      <a:pt x="1820073" y="1070670"/>
                      <a:pt x="1604672" y="855269"/>
                      <a:pt x="1338961" y="855269"/>
                    </a:cubicBezTo>
                    <a:close/>
                    <a:moveTo>
                      <a:pt x="1338961" y="545806"/>
                    </a:moveTo>
                    <a:cubicBezTo>
                      <a:pt x="1775584" y="545806"/>
                      <a:pt x="2129536" y="899758"/>
                      <a:pt x="2129536" y="1336381"/>
                    </a:cubicBezTo>
                    <a:cubicBezTo>
                      <a:pt x="2129536" y="1773004"/>
                      <a:pt x="1775584" y="2126956"/>
                      <a:pt x="1338961" y="2126956"/>
                    </a:cubicBezTo>
                    <a:cubicBezTo>
                      <a:pt x="902338" y="2126956"/>
                      <a:pt x="548386" y="1773004"/>
                      <a:pt x="548386" y="1336381"/>
                    </a:cubicBezTo>
                    <a:cubicBezTo>
                      <a:pt x="548386" y="899758"/>
                      <a:pt x="902338" y="545806"/>
                      <a:pt x="1338961" y="545806"/>
                    </a:cubicBezTo>
                    <a:close/>
                    <a:moveTo>
                      <a:pt x="1340068" y="359376"/>
                    </a:moveTo>
                    <a:cubicBezTo>
                      <a:pt x="796228" y="358860"/>
                      <a:pt x="363839" y="794861"/>
                      <a:pt x="361775" y="1331995"/>
                    </a:cubicBezTo>
                    <a:cubicBezTo>
                      <a:pt x="359711" y="1882027"/>
                      <a:pt x="806032" y="2314416"/>
                      <a:pt x="1338521" y="2312868"/>
                    </a:cubicBezTo>
                    <a:cubicBezTo>
                      <a:pt x="1869461" y="2314932"/>
                      <a:pt x="2317329" y="1887702"/>
                      <a:pt x="2316814" y="1335606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lose/>
                    <a:moveTo>
                      <a:pt x="1190637" y="143"/>
                    </a:moveTo>
                    <a:cubicBezTo>
                      <a:pt x="1216299" y="1546"/>
                      <a:pt x="1225780" y="13543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3"/>
                      <a:pt x="2498437" y="942948"/>
                      <a:pt x="2461287" y="964103"/>
                    </a:cubicBezTo>
                    <a:cubicBezTo>
                      <a:pt x="2440132" y="976486"/>
                      <a:pt x="2434456" y="992998"/>
                      <a:pt x="2438068" y="1014669"/>
                    </a:cubicBezTo>
                    <a:cubicBezTo>
                      <a:pt x="2441164" y="1034792"/>
                      <a:pt x="2446840" y="1054399"/>
                      <a:pt x="2454063" y="1073490"/>
                    </a:cubicBezTo>
                    <a:cubicBezTo>
                      <a:pt x="2460771" y="1091033"/>
                      <a:pt x="2472638" y="1100321"/>
                      <a:pt x="2492762" y="1100837"/>
                    </a:cubicBezTo>
                    <a:cubicBezTo>
                      <a:pt x="2538168" y="1101353"/>
                      <a:pt x="2583058" y="1104449"/>
                      <a:pt x="2628464" y="1105997"/>
                    </a:cubicBezTo>
                    <a:cubicBezTo>
                      <a:pt x="2653230" y="1107029"/>
                      <a:pt x="2665614" y="1116832"/>
                      <a:pt x="2672322" y="1140567"/>
                    </a:cubicBezTo>
                    <a:cubicBezTo>
                      <a:pt x="2676449" y="1153983"/>
                      <a:pt x="2677998" y="1167914"/>
                      <a:pt x="2677998" y="1182361"/>
                    </a:cubicBezTo>
                    <a:cubicBezTo>
                      <a:pt x="2677998" y="1210224"/>
                      <a:pt x="2670258" y="1221576"/>
                      <a:pt x="2644459" y="1229831"/>
                    </a:cubicBezTo>
                    <a:cubicBezTo>
                      <a:pt x="2603697" y="1242731"/>
                      <a:pt x="2562934" y="1255114"/>
                      <a:pt x="2522172" y="1267498"/>
                    </a:cubicBezTo>
                    <a:cubicBezTo>
                      <a:pt x="2492762" y="1276269"/>
                      <a:pt x="2485022" y="1285557"/>
                      <a:pt x="2483990" y="1315999"/>
                    </a:cubicBezTo>
                    <a:cubicBezTo>
                      <a:pt x="2483474" y="1337154"/>
                      <a:pt x="2481926" y="1358825"/>
                      <a:pt x="2486570" y="1379981"/>
                    </a:cubicBezTo>
                    <a:cubicBezTo>
                      <a:pt x="2489666" y="1394428"/>
                      <a:pt x="2498437" y="1403200"/>
                      <a:pt x="2512885" y="1407843"/>
                    </a:cubicBezTo>
                    <a:cubicBezTo>
                      <a:pt x="2555711" y="1420743"/>
                      <a:pt x="2598537" y="1433642"/>
                      <a:pt x="2641363" y="1447058"/>
                    </a:cubicBezTo>
                    <a:cubicBezTo>
                      <a:pt x="2671290" y="1456345"/>
                      <a:pt x="2678514" y="1466665"/>
                      <a:pt x="2677998" y="1498139"/>
                    </a:cubicBezTo>
                    <a:cubicBezTo>
                      <a:pt x="2677998" y="1501235"/>
                      <a:pt x="2677998" y="1504331"/>
                      <a:pt x="2677998" y="1507427"/>
                    </a:cubicBezTo>
                    <a:cubicBezTo>
                      <a:pt x="2675934" y="1555929"/>
                      <a:pt x="2660454" y="1571408"/>
                      <a:pt x="2611952" y="1572956"/>
                    </a:cubicBezTo>
                    <a:cubicBezTo>
                      <a:pt x="2571190" y="1573988"/>
                      <a:pt x="2530944" y="1576052"/>
                      <a:pt x="2490182" y="1576568"/>
                    </a:cubicBezTo>
                    <a:cubicBezTo>
                      <a:pt x="2474702" y="1577084"/>
                      <a:pt x="2463867" y="1583792"/>
                      <a:pt x="2457675" y="1596691"/>
                    </a:cubicBezTo>
                    <a:cubicBezTo>
                      <a:pt x="2446324" y="1620942"/>
                      <a:pt x="2439100" y="1646225"/>
                      <a:pt x="2437036" y="1673056"/>
                    </a:cubicBezTo>
                    <a:cubicBezTo>
                      <a:pt x="2435488" y="1690083"/>
                      <a:pt x="2442712" y="1701435"/>
                      <a:pt x="2457159" y="1710206"/>
                    </a:cubicBezTo>
                    <a:cubicBezTo>
                      <a:pt x="2493278" y="1732393"/>
                      <a:pt x="2528880" y="1754580"/>
                      <a:pt x="2564483" y="1777283"/>
                    </a:cubicBezTo>
                    <a:cubicBezTo>
                      <a:pt x="2596989" y="1797406"/>
                      <a:pt x="2601117" y="1809790"/>
                      <a:pt x="2588733" y="1845908"/>
                    </a:cubicBezTo>
                    <a:cubicBezTo>
                      <a:pt x="2584606" y="1858292"/>
                      <a:pt x="2578930" y="1870159"/>
                      <a:pt x="2571706" y="1880995"/>
                    </a:cubicBezTo>
                    <a:cubicBezTo>
                      <a:pt x="2564998" y="1890798"/>
                      <a:pt x="2554163" y="1897506"/>
                      <a:pt x="2538684" y="1897506"/>
                    </a:cubicBezTo>
                    <a:cubicBezTo>
                      <a:pt x="2511337" y="1891314"/>
                      <a:pt x="2483990" y="1885122"/>
                      <a:pt x="2456643" y="1879447"/>
                    </a:cubicBezTo>
                    <a:cubicBezTo>
                      <a:pt x="2434456" y="1874287"/>
                      <a:pt x="2411753" y="1869643"/>
                      <a:pt x="2389566" y="1863967"/>
                    </a:cubicBezTo>
                    <a:cubicBezTo>
                      <a:pt x="2375119" y="1860355"/>
                      <a:pt x="2363767" y="1864483"/>
                      <a:pt x="2354479" y="1874803"/>
                    </a:cubicBezTo>
                    <a:cubicBezTo>
                      <a:pt x="2335389" y="1896990"/>
                      <a:pt x="2320425" y="1922273"/>
                      <a:pt x="2312170" y="1950652"/>
                    </a:cubicBezTo>
                    <a:cubicBezTo>
                      <a:pt x="2308042" y="1964067"/>
                      <a:pt x="2314234" y="1973870"/>
                      <a:pt x="2322489" y="1983158"/>
                    </a:cubicBezTo>
                    <a:cubicBezTo>
                      <a:pt x="2352416" y="2015665"/>
                      <a:pt x="2382858" y="2048171"/>
                      <a:pt x="2412785" y="2080162"/>
                    </a:cubicBezTo>
                    <a:cubicBezTo>
                      <a:pt x="2435488" y="2104413"/>
                      <a:pt x="2436520" y="2118860"/>
                      <a:pt x="2418461" y="2146723"/>
                    </a:cubicBezTo>
                    <a:cubicBezTo>
                      <a:pt x="2417429" y="2148271"/>
                      <a:pt x="2416397" y="2150335"/>
                      <a:pt x="2414849" y="2151883"/>
                    </a:cubicBezTo>
                    <a:cubicBezTo>
                      <a:pt x="2380795" y="2197805"/>
                      <a:pt x="2365831" y="2198321"/>
                      <a:pt x="2324037" y="2174586"/>
                    </a:cubicBezTo>
                    <a:cubicBezTo>
                      <a:pt x="2289982" y="2154979"/>
                      <a:pt x="2253864" y="2137435"/>
                      <a:pt x="2219294" y="2118860"/>
                    </a:cubicBezTo>
                    <a:cubicBezTo>
                      <a:pt x="2204846" y="2111121"/>
                      <a:pt x="2191431" y="2111121"/>
                      <a:pt x="2178531" y="2120408"/>
                    </a:cubicBezTo>
                    <a:cubicBezTo>
                      <a:pt x="2157892" y="2134856"/>
                      <a:pt x="2140349" y="2152399"/>
                      <a:pt x="2125386" y="2172522"/>
                    </a:cubicBezTo>
                    <a:cubicBezTo>
                      <a:pt x="2114550" y="2186969"/>
                      <a:pt x="2114034" y="2201417"/>
                      <a:pt x="2122806" y="2217412"/>
                    </a:cubicBezTo>
                    <a:cubicBezTo>
                      <a:pt x="2143961" y="2256110"/>
                      <a:pt x="2164600" y="2295324"/>
                      <a:pt x="2184723" y="2334539"/>
                    </a:cubicBezTo>
                    <a:cubicBezTo>
                      <a:pt x="2198655" y="2361886"/>
                      <a:pt x="2196591" y="2374269"/>
                      <a:pt x="2174404" y="2395424"/>
                    </a:cubicBezTo>
                    <a:cubicBezTo>
                      <a:pt x="2170792" y="2398520"/>
                      <a:pt x="2167696" y="2402132"/>
                      <a:pt x="2164084" y="2404712"/>
                    </a:cubicBezTo>
                    <a:cubicBezTo>
                      <a:pt x="2131062" y="2428963"/>
                      <a:pt x="2114034" y="2440830"/>
                      <a:pt x="2075336" y="2401616"/>
                    </a:cubicBezTo>
                    <a:cubicBezTo>
                      <a:pt x="2047473" y="2373237"/>
                      <a:pt x="2017547" y="2347954"/>
                      <a:pt x="1988652" y="2320607"/>
                    </a:cubicBezTo>
                    <a:cubicBezTo>
                      <a:pt x="1975236" y="2307708"/>
                      <a:pt x="1960789" y="2305128"/>
                      <a:pt x="1944277" y="2311836"/>
                    </a:cubicBezTo>
                    <a:cubicBezTo>
                      <a:pt x="1922607" y="2320607"/>
                      <a:pt x="1901968" y="2331959"/>
                      <a:pt x="1883392" y="2346406"/>
                    </a:cubicBezTo>
                    <a:cubicBezTo>
                      <a:pt x="1867913" y="2358274"/>
                      <a:pt x="1863785" y="2373237"/>
                      <a:pt x="1868429" y="2391812"/>
                    </a:cubicBezTo>
                    <a:cubicBezTo>
                      <a:pt x="1879264" y="2436702"/>
                      <a:pt x="1889584" y="2482108"/>
                      <a:pt x="1899388" y="2526998"/>
                    </a:cubicBezTo>
                    <a:cubicBezTo>
                      <a:pt x="1903516" y="2546605"/>
                      <a:pt x="1896808" y="2561569"/>
                      <a:pt x="1879264" y="2571888"/>
                    </a:cubicBezTo>
                    <a:cubicBezTo>
                      <a:pt x="1867397" y="2579112"/>
                      <a:pt x="1854498" y="2584788"/>
                      <a:pt x="1841082" y="2588916"/>
                    </a:cubicBezTo>
                    <a:cubicBezTo>
                      <a:pt x="1813736" y="2597687"/>
                      <a:pt x="1798256" y="2592527"/>
                      <a:pt x="1782777" y="2568277"/>
                    </a:cubicBezTo>
                    <a:cubicBezTo>
                      <a:pt x="1760074" y="2532158"/>
                      <a:pt x="1736855" y="2496556"/>
                      <a:pt x="1715184" y="2459405"/>
                    </a:cubicBezTo>
                    <a:cubicBezTo>
                      <a:pt x="1703316" y="2439282"/>
                      <a:pt x="1687837" y="2431543"/>
                      <a:pt x="1664618" y="2435670"/>
                    </a:cubicBezTo>
                    <a:cubicBezTo>
                      <a:pt x="1646043" y="2439282"/>
                      <a:pt x="1627984" y="2443926"/>
                      <a:pt x="1610440" y="2450118"/>
                    </a:cubicBezTo>
                    <a:cubicBezTo>
                      <a:pt x="1586190" y="2458889"/>
                      <a:pt x="1578450" y="2469209"/>
                      <a:pt x="1577418" y="2495008"/>
                    </a:cubicBezTo>
                    <a:cubicBezTo>
                      <a:pt x="1575870" y="2535770"/>
                      <a:pt x="1574838" y="2576016"/>
                      <a:pt x="1573806" y="2616778"/>
                    </a:cubicBezTo>
                    <a:cubicBezTo>
                      <a:pt x="1572774" y="2653929"/>
                      <a:pt x="1563487" y="2665796"/>
                      <a:pt x="1526852" y="2672504"/>
                    </a:cubicBezTo>
                    <a:cubicBezTo>
                      <a:pt x="1517049" y="2674568"/>
                      <a:pt x="1507245" y="2675600"/>
                      <a:pt x="1497441" y="2676116"/>
                    </a:cubicBezTo>
                    <a:cubicBezTo>
                      <a:pt x="1473191" y="2677664"/>
                      <a:pt x="1457711" y="2667860"/>
                      <a:pt x="1449972" y="2644125"/>
                    </a:cubicBezTo>
                    <a:cubicBezTo>
                      <a:pt x="1436040" y="2600783"/>
                      <a:pt x="1422624" y="2557957"/>
                      <a:pt x="1410241" y="2514615"/>
                    </a:cubicBezTo>
                    <a:cubicBezTo>
                      <a:pt x="1404565" y="2495008"/>
                      <a:pt x="1392698" y="2485720"/>
                      <a:pt x="1373091" y="2482624"/>
                    </a:cubicBezTo>
                    <a:cubicBezTo>
                      <a:pt x="1350388" y="2479528"/>
                      <a:pt x="1327685" y="2479528"/>
                      <a:pt x="1304982" y="2483140"/>
                    </a:cubicBezTo>
                    <a:cubicBezTo>
                      <a:pt x="1287955" y="2485720"/>
                      <a:pt x="1277119" y="2494492"/>
                      <a:pt x="1271959" y="2511519"/>
                    </a:cubicBezTo>
                    <a:cubicBezTo>
                      <a:pt x="1260092" y="2552281"/>
                      <a:pt x="1247192" y="2593043"/>
                      <a:pt x="1234293" y="2633806"/>
                    </a:cubicBezTo>
                    <a:cubicBezTo>
                      <a:pt x="1222941" y="2670440"/>
                      <a:pt x="1208494" y="2679728"/>
                      <a:pt x="1170828" y="2674568"/>
                    </a:cubicBezTo>
                    <a:cubicBezTo>
                      <a:pt x="1114070" y="2666828"/>
                      <a:pt x="1107362" y="2659088"/>
                      <a:pt x="1106847" y="2602331"/>
                    </a:cubicBezTo>
                    <a:cubicBezTo>
                      <a:pt x="1106331" y="2565181"/>
                      <a:pt x="1104783" y="2528546"/>
                      <a:pt x="1103751" y="2491396"/>
                    </a:cubicBezTo>
                    <a:cubicBezTo>
                      <a:pt x="1103234" y="2474369"/>
                      <a:pt x="1096527" y="2460953"/>
                      <a:pt x="1080532" y="2454245"/>
                    </a:cubicBezTo>
                    <a:cubicBezTo>
                      <a:pt x="1056281" y="2443926"/>
                      <a:pt x="1031514" y="2436702"/>
                      <a:pt x="1005199" y="2435154"/>
                    </a:cubicBezTo>
                    <a:cubicBezTo>
                      <a:pt x="989203" y="2434122"/>
                      <a:pt x="977852" y="2440314"/>
                      <a:pt x="969080" y="2454245"/>
                    </a:cubicBezTo>
                    <a:cubicBezTo>
                      <a:pt x="946894" y="2491396"/>
                      <a:pt x="923159" y="2527514"/>
                      <a:pt x="900456" y="2564149"/>
                    </a:cubicBezTo>
                    <a:cubicBezTo>
                      <a:pt x="882396" y="2593043"/>
                      <a:pt x="868465" y="2598203"/>
                      <a:pt x="836474" y="2587368"/>
                    </a:cubicBezTo>
                    <a:cubicBezTo>
                      <a:pt x="834926" y="2586852"/>
                      <a:pt x="833379" y="2586336"/>
                      <a:pt x="831830" y="2585820"/>
                    </a:cubicBezTo>
                    <a:cubicBezTo>
                      <a:pt x="782297" y="2565697"/>
                      <a:pt x="772493" y="2554345"/>
                      <a:pt x="785392" y="2504811"/>
                    </a:cubicBezTo>
                    <a:cubicBezTo>
                      <a:pt x="795196" y="2467145"/>
                      <a:pt x="802420" y="2428963"/>
                      <a:pt x="811707" y="2390780"/>
                    </a:cubicBezTo>
                    <a:cubicBezTo>
                      <a:pt x="816351" y="2371173"/>
                      <a:pt x="811191" y="2356210"/>
                      <a:pt x="794680" y="2344342"/>
                    </a:cubicBezTo>
                    <a:cubicBezTo>
                      <a:pt x="777137" y="2331959"/>
                      <a:pt x="759078" y="2321123"/>
                      <a:pt x="739470" y="2312352"/>
                    </a:cubicBezTo>
                    <a:cubicBezTo>
                      <a:pt x="720895" y="2304096"/>
                      <a:pt x="704900" y="2307192"/>
                      <a:pt x="689421" y="2321639"/>
                    </a:cubicBezTo>
                    <a:cubicBezTo>
                      <a:pt x="658462" y="2351050"/>
                      <a:pt x="626988" y="2379945"/>
                      <a:pt x="596029" y="2408839"/>
                    </a:cubicBezTo>
                    <a:cubicBezTo>
                      <a:pt x="572810" y="2431027"/>
                      <a:pt x="557847" y="2432058"/>
                      <a:pt x="530500" y="2415031"/>
                    </a:cubicBezTo>
                    <a:cubicBezTo>
                      <a:pt x="527404" y="2412967"/>
                      <a:pt x="524308" y="2410903"/>
                      <a:pt x="521212" y="2408839"/>
                    </a:cubicBezTo>
                    <a:cubicBezTo>
                      <a:pt x="481482" y="2380461"/>
                      <a:pt x="477870" y="2365497"/>
                      <a:pt x="500573" y="2322671"/>
                    </a:cubicBezTo>
                    <a:cubicBezTo>
                      <a:pt x="519148" y="2287585"/>
                      <a:pt x="537207" y="2252498"/>
                      <a:pt x="556298" y="2217928"/>
                    </a:cubicBezTo>
                    <a:cubicBezTo>
                      <a:pt x="566102" y="2199869"/>
                      <a:pt x="564555" y="2184389"/>
                      <a:pt x="552171" y="2168910"/>
                    </a:cubicBezTo>
                    <a:cubicBezTo>
                      <a:pt x="538756" y="2151883"/>
                      <a:pt x="523276" y="2136403"/>
                      <a:pt x="505733" y="2122988"/>
                    </a:cubicBezTo>
                    <a:cubicBezTo>
                      <a:pt x="490254" y="2111121"/>
                      <a:pt x="474774" y="2110089"/>
                      <a:pt x="457747" y="2119376"/>
                    </a:cubicBezTo>
                    <a:cubicBezTo>
                      <a:pt x="419564" y="2140015"/>
                      <a:pt x="380866" y="2160654"/>
                      <a:pt x="341652" y="2180778"/>
                    </a:cubicBezTo>
                    <a:cubicBezTo>
                      <a:pt x="314305" y="2195225"/>
                      <a:pt x="298310" y="2191613"/>
                      <a:pt x="278187" y="2168910"/>
                    </a:cubicBezTo>
                    <a:cubicBezTo>
                      <a:pt x="276639" y="2167362"/>
                      <a:pt x="275607" y="2165814"/>
                      <a:pt x="274059" y="2164266"/>
                    </a:cubicBezTo>
                    <a:cubicBezTo>
                      <a:pt x="238456" y="2122988"/>
                      <a:pt x="238972" y="2108541"/>
                      <a:pt x="276639" y="2069326"/>
                    </a:cubicBezTo>
                    <a:cubicBezTo>
                      <a:pt x="302954" y="2041464"/>
                      <a:pt x="327721" y="2013085"/>
                      <a:pt x="354551" y="1986254"/>
                    </a:cubicBezTo>
                    <a:cubicBezTo>
                      <a:pt x="367967" y="1972323"/>
                      <a:pt x="370547" y="1957875"/>
                      <a:pt x="363839" y="1940848"/>
                    </a:cubicBezTo>
                    <a:cubicBezTo>
                      <a:pt x="355067" y="1918661"/>
                      <a:pt x="342684" y="1898022"/>
                      <a:pt x="328237" y="1878931"/>
                    </a:cubicBezTo>
                    <a:cubicBezTo>
                      <a:pt x="316369" y="1863451"/>
                      <a:pt x="300374" y="1861903"/>
                      <a:pt x="283347" y="1866031"/>
                    </a:cubicBezTo>
                    <a:cubicBezTo>
                      <a:pt x="245680" y="1874803"/>
                      <a:pt x="208530" y="1883574"/>
                      <a:pt x="170864" y="1891830"/>
                    </a:cubicBezTo>
                    <a:cubicBezTo>
                      <a:pt x="165704" y="1892862"/>
                      <a:pt x="160544" y="1894410"/>
                      <a:pt x="155900" y="1895442"/>
                    </a:cubicBezTo>
                    <a:cubicBezTo>
                      <a:pt x="127521" y="1900602"/>
                      <a:pt x="113074" y="1893894"/>
                      <a:pt x="100175" y="1868095"/>
                    </a:cubicBezTo>
                    <a:cubicBezTo>
                      <a:pt x="95531" y="1858292"/>
                      <a:pt x="90887" y="1848488"/>
                      <a:pt x="87275" y="1838169"/>
                    </a:cubicBezTo>
                    <a:cubicBezTo>
                      <a:pt x="77988" y="1810822"/>
                      <a:pt x="83147" y="1795342"/>
                      <a:pt x="107915" y="1779863"/>
                    </a:cubicBezTo>
                    <a:cubicBezTo>
                      <a:pt x="143001" y="1757676"/>
                      <a:pt x="178603" y="1735489"/>
                      <a:pt x="213690" y="1713818"/>
                    </a:cubicBezTo>
                    <a:cubicBezTo>
                      <a:pt x="241552" y="1696275"/>
                      <a:pt x="245680" y="1686471"/>
                      <a:pt x="238972" y="1654481"/>
                    </a:cubicBezTo>
                    <a:cubicBezTo>
                      <a:pt x="234845" y="1636421"/>
                      <a:pt x="230201" y="1617846"/>
                      <a:pt x="222977" y="1600819"/>
                    </a:cubicBezTo>
                    <a:cubicBezTo>
                      <a:pt x="215753" y="1583792"/>
                      <a:pt x="203370" y="1575536"/>
                      <a:pt x="184279" y="1575020"/>
                    </a:cubicBezTo>
                    <a:cubicBezTo>
                      <a:pt x="142485" y="1574504"/>
                      <a:pt x="101207" y="1572956"/>
                      <a:pt x="59413" y="1571408"/>
                    </a:cubicBezTo>
                    <a:cubicBezTo>
                      <a:pt x="21746" y="1570376"/>
                      <a:pt x="10395" y="1560573"/>
                      <a:pt x="3687" y="1524454"/>
                    </a:cubicBezTo>
                    <a:cubicBezTo>
                      <a:pt x="3171" y="1520842"/>
                      <a:pt x="2139" y="1517231"/>
                      <a:pt x="1623" y="1513619"/>
                    </a:cubicBezTo>
                    <a:cubicBezTo>
                      <a:pt x="-4053" y="1467697"/>
                      <a:pt x="3687" y="1455829"/>
                      <a:pt x="48577" y="1442414"/>
                    </a:cubicBezTo>
                    <a:cubicBezTo>
                      <a:pt x="85727" y="1431062"/>
                      <a:pt x="122877" y="1418679"/>
                      <a:pt x="160544" y="1408359"/>
                    </a:cubicBezTo>
                    <a:cubicBezTo>
                      <a:pt x="181183" y="1402684"/>
                      <a:pt x="192018" y="1390816"/>
                      <a:pt x="194083" y="1370693"/>
                    </a:cubicBezTo>
                    <a:cubicBezTo>
                      <a:pt x="196147" y="1346958"/>
                      <a:pt x="197178" y="1322707"/>
                      <a:pt x="192534" y="1298972"/>
                    </a:cubicBezTo>
                    <a:cubicBezTo>
                      <a:pt x="189954" y="1283493"/>
                      <a:pt x="181183" y="1274205"/>
                      <a:pt x="166220" y="1269561"/>
                    </a:cubicBezTo>
                    <a:cubicBezTo>
                      <a:pt x="126490" y="1257694"/>
                      <a:pt x="86759" y="1245311"/>
                      <a:pt x="47029" y="1232927"/>
                    </a:cubicBezTo>
                    <a:cubicBezTo>
                      <a:pt x="3687" y="1219512"/>
                      <a:pt x="-957" y="1212288"/>
                      <a:pt x="1623" y="1166882"/>
                    </a:cubicBezTo>
                    <a:cubicBezTo>
                      <a:pt x="2139" y="1157594"/>
                      <a:pt x="4203" y="1148307"/>
                      <a:pt x="6267" y="1139535"/>
                    </a:cubicBezTo>
                    <a:cubicBezTo>
                      <a:pt x="12459" y="1116832"/>
                      <a:pt x="25358" y="1106513"/>
                      <a:pt x="49093" y="1105481"/>
                    </a:cubicBezTo>
                    <a:cubicBezTo>
                      <a:pt x="87791" y="1103933"/>
                      <a:pt x="125974" y="1102901"/>
                      <a:pt x="164672" y="1101869"/>
                    </a:cubicBezTo>
                    <a:cubicBezTo>
                      <a:pt x="170348" y="1101869"/>
                      <a:pt x="176023" y="1101353"/>
                      <a:pt x="181699" y="1101353"/>
                    </a:cubicBezTo>
                    <a:cubicBezTo>
                      <a:pt x="207498" y="1102385"/>
                      <a:pt x="220913" y="1087937"/>
                      <a:pt x="227621" y="1065234"/>
                    </a:cubicBezTo>
                    <a:cubicBezTo>
                      <a:pt x="232781" y="1048207"/>
                      <a:pt x="237425" y="1031180"/>
                      <a:pt x="241036" y="1014153"/>
                    </a:cubicBezTo>
                    <a:cubicBezTo>
                      <a:pt x="245680" y="990418"/>
                      <a:pt x="240005" y="979066"/>
                      <a:pt x="219366" y="965651"/>
                    </a:cubicBezTo>
                    <a:cubicBezTo>
                      <a:pt x="184279" y="943464"/>
                      <a:pt x="148676" y="921277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171731" y="385"/>
                      <a:pt x="1182083" y="-325"/>
                      <a:pt x="1190637" y="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70" name="Group 20">
              <a:extLst>
                <a:ext uri="{FF2B5EF4-FFF2-40B4-BE49-F238E27FC236}">
                  <a16:creationId xmlns="" xmlns:a16="http://schemas.microsoft.com/office/drawing/2014/main" id="{5AE8B2EC-ABB6-4E39-A97A-DB1C9BE18B3C}"/>
                </a:ext>
              </a:extLst>
            </p:cNvPr>
            <p:cNvGrpSpPr/>
            <p:nvPr/>
          </p:nvGrpSpPr>
          <p:grpSpPr>
            <a:xfrm>
              <a:off x="992048" y="4653587"/>
              <a:ext cx="1298170" cy="1298170"/>
              <a:chOff x="1089413" y="2131797"/>
              <a:chExt cx="2968238" cy="2968238"/>
            </a:xfrm>
          </p:grpSpPr>
          <p:sp>
            <p:nvSpPr>
              <p:cNvPr id="71" name="Freeform: Shape 21">
                <a:extLst>
                  <a:ext uri="{FF2B5EF4-FFF2-40B4-BE49-F238E27FC236}">
                    <a16:creationId xmlns="" xmlns:a16="http://schemas.microsoft.com/office/drawing/2014/main" id="{14D426F1-D942-42C7-A1F1-A731EEEC0994}"/>
                  </a:ext>
                </a:extLst>
              </p:cNvPr>
              <p:cNvSpPr/>
              <p:nvPr/>
            </p:nvSpPr>
            <p:spPr>
              <a:xfrm>
                <a:off x="1089413" y="2131797"/>
                <a:ext cx="2968238" cy="2968238"/>
              </a:xfrm>
              <a:custGeom>
                <a:avLst/>
                <a:gdLst>
                  <a:gd name="connsiteX0" fmla="*/ 1484119 w 2968238"/>
                  <a:gd name="connsiteY0" fmla="*/ 1312669 h 2968238"/>
                  <a:gd name="connsiteX1" fmla="*/ 1312669 w 2968238"/>
                  <a:gd name="connsiteY1" fmla="*/ 1484119 h 2968238"/>
                  <a:gd name="connsiteX2" fmla="*/ 1484119 w 2968238"/>
                  <a:gd name="connsiteY2" fmla="*/ 1655569 h 2968238"/>
                  <a:gd name="connsiteX3" fmla="*/ 1655569 w 2968238"/>
                  <a:gd name="connsiteY3" fmla="*/ 1484119 h 2968238"/>
                  <a:gd name="connsiteX4" fmla="*/ 1484119 w 2968238"/>
                  <a:gd name="connsiteY4" fmla="*/ 1312669 h 2968238"/>
                  <a:gd name="connsiteX5" fmla="*/ 1484119 w 2968238"/>
                  <a:gd name="connsiteY5" fmla="*/ 0 h 2968238"/>
                  <a:gd name="connsiteX6" fmla="*/ 2968238 w 2968238"/>
                  <a:gd name="connsiteY6" fmla="*/ 1484119 h 2968238"/>
                  <a:gd name="connsiteX7" fmla="*/ 1484119 w 2968238"/>
                  <a:gd name="connsiteY7" fmla="*/ 2968238 h 2968238"/>
                  <a:gd name="connsiteX8" fmla="*/ 0 w 2968238"/>
                  <a:gd name="connsiteY8" fmla="*/ 1484119 h 2968238"/>
                  <a:gd name="connsiteX9" fmla="*/ 1484119 w 2968238"/>
                  <a:gd name="connsiteY9" fmla="*/ 0 h 296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68238" h="2968238">
                    <a:moveTo>
                      <a:pt x="1484119" y="1312669"/>
                    </a:moveTo>
                    <a:cubicBezTo>
                      <a:pt x="1389430" y="1312669"/>
                      <a:pt x="1312669" y="1389430"/>
                      <a:pt x="1312669" y="1484119"/>
                    </a:cubicBezTo>
                    <a:cubicBezTo>
                      <a:pt x="1312669" y="1578808"/>
                      <a:pt x="1389430" y="1655569"/>
                      <a:pt x="1484119" y="1655569"/>
                    </a:cubicBezTo>
                    <a:cubicBezTo>
                      <a:pt x="1578808" y="1655569"/>
                      <a:pt x="1655569" y="1578808"/>
                      <a:pt x="1655569" y="1484119"/>
                    </a:cubicBezTo>
                    <a:cubicBezTo>
                      <a:pt x="1655569" y="1389430"/>
                      <a:pt x="1578808" y="1312669"/>
                      <a:pt x="1484119" y="1312669"/>
                    </a:cubicBezTo>
                    <a:close/>
                    <a:moveTo>
                      <a:pt x="1484119" y="0"/>
                    </a:moveTo>
                    <a:cubicBezTo>
                      <a:pt x="2303775" y="0"/>
                      <a:pt x="2968238" y="664463"/>
                      <a:pt x="2968238" y="1484119"/>
                    </a:cubicBezTo>
                    <a:cubicBezTo>
                      <a:pt x="2968238" y="2303775"/>
                      <a:pt x="2303775" y="2968238"/>
                      <a:pt x="1484119" y="2968238"/>
                    </a:cubicBezTo>
                    <a:cubicBezTo>
                      <a:pt x="664463" y="2968238"/>
                      <a:pt x="0" y="2303775"/>
                      <a:pt x="0" y="1484119"/>
                    </a:cubicBezTo>
                    <a:cubicBezTo>
                      <a:pt x="0" y="664463"/>
                      <a:pt x="664463" y="0"/>
                      <a:pt x="1484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72" name="Freeform: Shape 22">
                <a:extLst>
                  <a:ext uri="{FF2B5EF4-FFF2-40B4-BE49-F238E27FC236}">
                    <a16:creationId xmlns="" xmlns:a16="http://schemas.microsoft.com/office/drawing/2014/main" id="{B0F6E5CC-A1DC-46A1-BEC9-DA240DCBE84D}"/>
                  </a:ext>
                </a:extLst>
              </p:cNvPr>
              <p:cNvSpPr/>
              <p:nvPr/>
            </p:nvSpPr>
            <p:spPr>
              <a:xfrm>
                <a:off x="1234570" y="2279534"/>
                <a:ext cx="2678023" cy="2676273"/>
              </a:xfrm>
              <a:custGeom>
                <a:avLst/>
                <a:gdLst>
                  <a:gd name="connsiteX0" fmla="*/ 1338961 w 2678023"/>
                  <a:gd name="connsiteY0" fmla="*/ 855269 h 2676273"/>
                  <a:gd name="connsiteX1" fmla="*/ 857849 w 2678023"/>
                  <a:gd name="connsiteY1" fmla="*/ 1336381 h 2676273"/>
                  <a:gd name="connsiteX2" fmla="*/ 1338961 w 2678023"/>
                  <a:gd name="connsiteY2" fmla="*/ 1817493 h 2676273"/>
                  <a:gd name="connsiteX3" fmla="*/ 1820073 w 2678023"/>
                  <a:gd name="connsiteY3" fmla="*/ 1336381 h 2676273"/>
                  <a:gd name="connsiteX4" fmla="*/ 1338961 w 2678023"/>
                  <a:gd name="connsiteY4" fmla="*/ 855269 h 2676273"/>
                  <a:gd name="connsiteX5" fmla="*/ 1338961 w 2678023"/>
                  <a:gd name="connsiteY5" fmla="*/ 545806 h 2676273"/>
                  <a:gd name="connsiteX6" fmla="*/ 2129536 w 2678023"/>
                  <a:gd name="connsiteY6" fmla="*/ 1336381 h 2676273"/>
                  <a:gd name="connsiteX7" fmla="*/ 1338961 w 2678023"/>
                  <a:gd name="connsiteY7" fmla="*/ 2126956 h 2676273"/>
                  <a:gd name="connsiteX8" fmla="*/ 548386 w 2678023"/>
                  <a:gd name="connsiteY8" fmla="*/ 1336381 h 2676273"/>
                  <a:gd name="connsiteX9" fmla="*/ 1338961 w 2678023"/>
                  <a:gd name="connsiteY9" fmla="*/ 545806 h 2676273"/>
                  <a:gd name="connsiteX10" fmla="*/ 1340068 w 2678023"/>
                  <a:gd name="connsiteY10" fmla="*/ 359376 h 2676273"/>
                  <a:gd name="connsiteX11" fmla="*/ 361775 w 2678023"/>
                  <a:gd name="connsiteY11" fmla="*/ 1331995 h 2676273"/>
                  <a:gd name="connsiteX12" fmla="*/ 1338521 w 2678023"/>
                  <a:gd name="connsiteY12" fmla="*/ 2312868 h 2676273"/>
                  <a:gd name="connsiteX13" fmla="*/ 2316814 w 2678023"/>
                  <a:gd name="connsiteY13" fmla="*/ 1335606 h 2676273"/>
                  <a:gd name="connsiteX14" fmla="*/ 1340068 w 2678023"/>
                  <a:gd name="connsiteY14" fmla="*/ 359376 h 2676273"/>
                  <a:gd name="connsiteX15" fmla="*/ 1190637 w 2678023"/>
                  <a:gd name="connsiteY15" fmla="*/ 143 h 2676273"/>
                  <a:gd name="connsiteX16" fmla="*/ 1235841 w 2678023"/>
                  <a:gd name="connsiteY16" fmla="*/ 48758 h 2676273"/>
                  <a:gd name="connsiteX17" fmla="*/ 1269895 w 2678023"/>
                  <a:gd name="connsiteY17" fmla="*/ 162273 h 2676273"/>
                  <a:gd name="connsiteX18" fmla="*/ 1303434 w 2678023"/>
                  <a:gd name="connsiteY18" fmla="*/ 192716 h 2676273"/>
                  <a:gd name="connsiteX19" fmla="*/ 1376702 w 2678023"/>
                  <a:gd name="connsiteY19" fmla="*/ 192716 h 2676273"/>
                  <a:gd name="connsiteX20" fmla="*/ 1409209 w 2678023"/>
                  <a:gd name="connsiteY20" fmla="*/ 163305 h 2676273"/>
                  <a:gd name="connsiteX21" fmla="*/ 1447392 w 2678023"/>
                  <a:gd name="connsiteY21" fmla="*/ 37922 h 2676273"/>
                  <a:gd name="connsiteX22" fmla="*/ 1499505 w 2678023"/>
                  <a:gd name="connsiteY22" fmla="*/ 256 h 2676273"/>
                  <a:gd name="connsiteX23" fmla="*/ 1513436 w 2678023"/>
                  <a:gd name="connsiteY23" fmla="*/ 772 h 2676273"/>
                  <a:gd name="connsiteX24" fmla="*/ 1573290 w 2678023"/>
                  <a:gd name="connsiteY24" fmla="*/ 65269 h 2676273"/>
                  <a:gd name="connsiteX25" fmla="*/ 1576902 w 2678023"/>
                  <a:gd name="connsiteY25" fmla="*/ 185492 h 2676273"/>
                  <a:gd name="connsiteX26" fmla="*/ 1598057 w 2678023"/>
                  <a:gd name="connsiteY26" fmla="*/ 220578 h 2676273"/>
                  <a:gd name="connsiteX27" fmla="*/ 1674422 w 2678023"/>
                  <a:gd name="connsiteY27" fmla="*/ 240702 h 2676273"/>
                  <a:gd name="connsiteX28" fmla="*/ 1710540 w 2678023"/>
                  <a:gd name="connsiteY28" fmla="*/ 221610 h 2676273"/>
                  <a:gd name="connsiteX29" fmla="*/ 1779165 w 2678023"/>
                  <a:gd name="connsiteY29" fmla="*/ 111707 h 2676273"/>
                  <a:gd name="connsiteX30" fmla="*/ 1845726 w 2678023"/>
                  <a:gd name="connsiteY30" fmla="*/ 88488 h 2676273"/>
                  <a:gd name="connsiteX31" fmla="*/ 1857594 w 2678023"/>
                  <a:gd name="connsiteY31" fmla="*/ 92616 h 2676273"/>
                  <a:gd name="connsiteX32" fmla="*/ 1895260 w 2678023"/>
                  <a:gd name="connsiteY32" fmla="*/ 166401 h 2676273"/>
                  <a:gd name="connsiteX33" fmla="*/ 1868429 w 2678023"/>
                  <a:gd name="connsiteY33" fmla="*/ 281980 h 2676273"/>
                  <a:gd name="connsiteX34" fmla="*/ 1887004 w 2678023"/>
                  <a:gd name="connsiteY34" fmla="*/ 332030 h 2676273"/>
                  <a:gd name="connsiteX35" fmla="*/ 1946857 w 2678023"/>
                  <a:gd name="connsiteY35" fmla="*/ 365052 h 2676273"/>
                  <a:gd name="connsiteX36" fmla="*/ 1986588 w 2678023"/>
                  <a:gd name="connsiteY36" fmla="*/ 355765 h 2676273"/>
                  <a:gd name="connsiteX37" fmla="*/ 2081528 w 2678023"/>
                  <a:gd name="connsiteY37" fmla="*/ 267532 h 2676273"/>
                  <a:gd name="connsiteX38" fmla="*/ 2151701 w 2678023"/>
                  <a:gd name="connsiteY38" fmla="*/ 261857 h 2676273"/>
                  <a:gd name="connsiteX39" fmla="*/ 2155312 w 2678023"/>
                  <a:gd name="connsiteY39" fmla="*/ 264437 h 2676273"/>
                  <a:gd name="connsiteX40" fmla="*/ 2177500 w 2678023"/>
                  <a:gd name="connsiteY40" fmla="*/ 353701 h 2676273"/>
                  <a:gd name="connsiteX41" fmla="*/ 2122290 w 2678023"/>
                  <a:gd name="connsiteY41" fmla="*/ 456896 h 2676273"/>
                  <a:gd name="connsiteX42" fmla="*/ 2126934 w 2678023"/>
                  <a:gd name="connsiteY42" fmla="*/ 505914 h 2676273"/>
                  <a:gd name="connsiteX43" fmla="*/ 2173372 w 2678023"/>
                  <a:gd name="connsiteY43" fmla="*/ 551836 h 2676273"/>
                  <a:gd name="connsiteX44" fmla="*/ 2219810 w 2678023"/>
                  <a:gd name="connsiteY44" fmla="*/ 555964 h 2676273"/>
                  <a:gd name="connsiteX45" fmla="*/ 2336937 w 2678023"/>
                  <a:gd name="connsiteY45" fmla="*/ 494046 h 2676273"/>
                  <a:gd name="connsiteX46" fmla="*/ 2400917 w 2678023"/>
                  <a:gd name="connsiteY46" fmla="*/ 507462 h 2676273"/>
                  <a:gd name="connsiteX47" fmla="*/ 2420525 w 2678023"/>
                  <a:gd name="connsiteY47" fmla="*/ 533777 h 2676273"/>
                  <a:gd name="connsiteX48" fmla="*/ 2415365 w 2678023"/>
                  <a:gd name="connsiteY48" fmla="*/ 591566 h 2676273"/>
                  <a:gd name="connsiteX49" fmla="*/ 2321973 w 2678023"/>
                  <a:gd name="connsiteY49" fmla="*/ 692182 h 2676273"/>
                  <a:gd name="connsiteX50" fmla="*/ 2313718 w 2678023"/>
                  <a:gd name="connsiteY50" fmla="*/ 733460 h 2676273"/>
                  <a:gd name="connsiteX51" fmla="*/ 2349320 w 2678023"/>
                  <a:gd name="connsiteY51" fmla="*/ 795377 h 2676273"/>
                  <a:gd name="connsiteX52" fmla="*/ 2394726 w 2678023"/>
                  <a:gd name="connsiteY52" fmla="*/ 810341 h 2676273"/>
                  <a:gd name="connsiteX53" fmla="*/ 2526816 w 2678023"/>
                  <a:gd name="connsiteY53" fmla="*/ 780414 h 2676273"/>
                  <a:gd name="connsiteX54" fmla="*/ 2575834 w 2678023"/>
                  <a:gd name="connsiteY54" fmla="*/ 803117 h 2676273"/>
                  <a:gd name="connsiteX55" fmla="*/ 2591313 w 2678023"/>
                  <a:gd name="connsiteY55" fmla="*/ 838719 h 2676273"/>
                  <a:gd name="connsiteX56" fmla="*/ 2570158 w 2678023"/>
                  <a:gd name="connsiteY56" fmla="*/ 896509 h 2676273"/>
                  <a:gd name="connsiteX57" fmla="*/ 2461287 w 2678023"/>
                  <a:gd name="connsiteY57" fmla="*/ 964103 h 2676273"/>
                  <a:gd name="connsiteX58" fmla="*/ 2438068 w 2678023"/>
                  <a:gd name="connsiteY58" fmla="*/ 1014669 h 2676273"/>
                  <a:gd name="connsiteX59" fmla="*/ 2454063 w 2678023"/>
                  <a:gd name="connsiteY59" fmla="*/ 1073490 h 2676273"/>
                  <a:gd name="connsiteX60" fmla="*/ 2492762 w 2678023"/>
                  <a:gd name="connsiteY60" fmla="*/ 1100837 h 2676273"/>
                  <a:gd name="connsiteX61" fmla="*/ 2628464 w 2678023"/>
                  <a:gd name="connsiteY61" fmla="*/ 1105997 h 2676273"/>
                  <a:gd name="connsiteX62" fmla="*/ 2672322 w 2678023"/>
                  <a:gd name="connsiteY62" fmla="*/ 1140567 h 2676273"/>
                  <a:gd name="connsiteX63" fmla="*/ 2677998 w 2678023"/>
                  <a:gd name="connsiteY63" fmla="*/ 1182361 h 2676273"/>
                  <a:gd name="connsiteX64" fmla="*/ 2644459 w 2678023"/>
                  <a:gd name="connsiteY64" fmla="*/ 1229831 h 2676273"/>
                  <a:gd name="connsiteX65" fmla="*/ 2522172 w 2678023"/>
                  <a:gd name="connsiteY65" fmla="*/ 1267498 h 2676273"/>
                  <a:gd name="connsiteX66" fmla="*/ 2483990 w 2678023"/>
                  <a:gd name="connsiteY66" fmla="*/ 1315999 h 2676273"/>
                  <a:gd name="connsiteX67" fmla="*/ 2486570 w 2678023"/>
                  <a:gd name="connsiteY67" fmla="*/ 1379981 h 2676273"/>
                  <a:gd name="connsiteX68" fmla="*/ 2512885 w 2678023"/>
                  <a:gd name="connsiteY68" fmla="*/ 1407843 h 2676273"/>
                  <a:gd name="connsiteX69" fmla="*/ 2641363 w 2678023"/>
                  <a:gd name="connsiteY69" fmla="*/ 1447058 h 2676273"/>
                  <a:gd name="connsiteX70" fmla="*/ 2677998 w 2678023"/>
                  <a:gd name="connsiteY70" fmla="*/ 1498139 h 2676273"/>
                  <a:gd name="connsiteX71" fmla="*/ 2677998 w 2678023"/>
                  <a:gd name="connsiteY71" fmla="*/ 1507427 h 2676273"/>
                  <a:gd name="connsiteX72" fmla="*/ 2611952 w 2678023"/>
                  <a:gd name="connsiteY72" fmla="*/ 1572956 h 2676273"/>
                  <a:gd name="connsiteX73" fmla="*/ 2490182 w 2678023"/>
                  <a:gd name="connsiteY73" fmla="*/ 1576568 h 2676273"/>
                  <a:gd name="connsiteX74" fmla="*/ 2457675 w 2678023"/>
                  <a:gd name="connsiteY74" fmla="*/ 1596691 h 2676273"/>
                  <a:gd name="connsiteX75" fmla="*/ 2437036 w 2678023"/>
                  <a:gd name="connsiteY75" fmla="*/ 1673056 h 2676273"/>
                  <a:gd name="connsiteX76" fmla="*/ 2457159 w 2678023"/>
                  <a:gd name="connsiteY76" fmla="*/ 1710206 h 2676273"/>
                  <a:gd name="connsiteX77" fmla="*/ 2564483 w 2678023"/>
                  <a:gd name="connsiteY77" fmla="*/ 1777283 h 2676273"/>
                  <a:gd name="connsiteX78" fmla="*/ 2588733 w 2678023"/>
                  <a:gd name="connsiteY78" fmla="*/ 1845908 h 2676273"/>
                  <a:gd name="connsiteX79" fmla="*/ 2571706 w 2678023"/>
                  <a:gd name="connsiteY79" fmla="*/ 1880995 h 2676273"/>
                  <a:gd name="connsiteX80" fmla="*/ 2538684 w 2678023"/>
                  <a:gd name="connsiteY80" fmla="*/ 1897506 h 2676273"/>
                  <a:gd name="connsiteX81" fmla="*/ 2456643 w 2678023"/>
                  <a:gd name="connsiteY81" fmla="*/ 1879447 h 2676273"/>
                  <a:gd name="connsiteX82" fmla="*/ 2389566 w 2678023"/>
                  <a:gd name="connsiteY82" fmla="*/ 1863967 h 2676273"/>
                  <a:gd name="connsiteX83" fmla="*/ 2354479 w 2678023"/>
                  <a:gd name="connsiteY83" fmla="*/ 1874803 h 2676273"/>
                  <a:gd name="connsiteX84" fmla="*/ 2312170 w 2678023"/>
                  <a:gd name="connsiteY84" fmla="*/ 1950652 h 2676273"/>
                  <a:gd name="connsiteX85" fmla="*/ 2322489 w 2678023"/>
                  <a:gd name="connsiteY85" fmla="*/ 1983158 h 2676273"/>
                  <a:gd name="connsiteX86" fmla="*/ 2412785 w 2678023"/>
                  <a:gd name="connsiteY86" fmla="*/ 2080162 h 2676273"/>
                  <a:gd name="connsiteX87" fmla="*/ 2418461 w 2678023"/>
                  <a:gd name="connsiteY87" fmla="*/ 2146723 h 2676273"/>
                  <a:gd name="connsiteX88" fmla="*/ 2414849 w 2678023"/>
                  <a:gd name="connsiteY88" fmla="*/ 2151883 h 2676273"/>
                  <a:gd name="connsiteX89" fmla="*/ 2324037 w 2678023"/>
                  <a:gd name="connsiteY89" fmla="*/ 2174586 h 2676273"/>
                  <a:gd name="connsiteX90" fmla="*/ 2219294 w 2678023"/>
                  <a:gd name="connsiteY90" fmla="*/ 2118860 h 2676273"/>
                  <a:gd name="connsiteX91" fmla="*/ 2178531 w 2678023"/>
                  <a:gd name="connsiteY91" fmla="*/ 2120408 h 2676273"/>
                  <a:gd name="connsiteX92" fmla="*/ 2125386 w 2678023"/>
                  <a:gd name="connsiteY92" fmla="*/ 2172522 h 2676273"/>
                  <a:gd name="connsiteX93" fmla="*/ 2122806 w 2678023"/>
                  <a:gd name="connsiteY93" fmla="*/ 2217412 h 2676273"/>
                  <a:gd name="connsiteX94" fmla="*/ 2184723 w 2678023"/>
                  <a:gd name="connsiteY94" fmla="*/ 2334539 h 2676273"/>
                  <a:gd name="connsiteX95" fmla="*/ 2174404 w 2678023"/>
                  <a:gd name="connsiteY95" fmla="*/ 2395424 h 2676273"/>
                  <a:gd name="connsiteX96" fmla="*/ 2164084 w 2678023"/>
                  <a:gd name="connsiteY96" fmla="*/ 2404712 h 2676273"/>
                  <a:gd name="connsiteX97" fmla="*/ 2075336 w 2678023"/>
                  <a:gd name="connsiteY97" fmla="*/ 2401616 h 2676273"/>
                  <a:gd name="connsiteX98" fmla="*/ 1988652 w 2678023"/>
                  <a:gd name="connsiteY98" fmla="*/ 2320607 h 2676273"/>
                  <a:gd name="connsiteX99" fmla="*/ 1944277 w 2678023"/>
                  <a:gd name="connsiteY99" fmla="*/ 2311836 h 2676273"/>
                  <a:gd name="connsiteX100" fmla="*/ 1883392 w 2678023"/>
                  <a:gd name="connsiteY100" fmla="*/ 2346406 h 2676273"/>
                  <a:gd name="connsiteX101" fmla="*/ 1868429 w 2678023"/>
                  <a:gd name="connsiteY101" fmla="*/ 2391812 h 2676273"/>
                  <a:gd name="connsiteX102" fmla="*/ 1899388 w 2678023"/>
                  <a:gd name="connsiteY102" fmla="*/ 2526998 h 2676273"/>
                  <a:gd name="connsiteX103" fmla="*/ 1879264 w 2678023"/>
                  <a:gd name="connsiteY103" fmla="*/ 2571888 h 2676273"/>
                  <a:gd name="connsiteX104" fmla="*/ 1841082 w 2678023"/>
                  <a:gd name="connsiteY104" fmla="*/ 2588916 h 2676273"/>
                  <a:gd name="connsiteX105" fmla="*/ 1782777 w 2678023"/>
                  <a:gd name="connsiteY105" fmla="*/ 2568277 h 2676273"/>
                  <a:gd name="connsiteX106" fmla="*/ 1715184 w 2678023"/>
                  <a:gd name="connsiteY106" fmla="*/ 2459405 h 2676273"/>
                  <a:gd name="connsiteX107" fmla="*/ 1664618 w 2678023"/>
                  <a:gd name="connsiteY107" fmla="*/ 2435670 h 2676273"/>
                  <a:gd name="connsiteX108" fmla="*/ 1610440 w 2678023"/>
                  <a:gd name="connsiteY108" fmla="*/ 2450118 h 2676273"/>
                  <a:gd name="connsiteX109" fmla="*/ 1577418 w 2678023"/>
                  <a:gd name="connsiteY109" fmla="*/ 2495008 h 2676273"/>
                  <a:gd name="connsiteX110" fmla="*/ 1573806 w 2678023"/>
                  <a:gd name="connsiteY110" fmla="*/ 2616778 h 2676273"/>
                  <a:gd name="connsiteX111" fmla="*/ 1526852 w 2678023"/>
                  <a:gd name="connsiteY111" fmla="*/ 2672504 h 2676273"/>
                  <a:gd name="connsiteX112" fmla="*/ 1497441 w 2678023"/>
                  <a:gd name="connsiteY112" fmla="*/ 2676116 h 2676273"/>
                  <a:gd name="connsiteX113" fmla="*/ 1449972 w 2678023"/>
                  <a:gd name="connsiteY113" fmla="*/ 2644125 h 2676273"/>
                  <a:gd name="connsiteX114" fmla="*/ 1410241 w 2678023"/>
                  <a:gd name="connsiteY114" fmla="*/ 2514615 h 2676273"/>
                  <a:gd name="connsiteX115" fmla="*/ 1373091 w 2678023"/>
                  <a:gd name="connsiteY115" fmla="*/ 2482624 h 2676273"/>
                  <a:gd name="connsiteX116" fmla="*/ 1304982 w 2678023"/>
                  <a:gd name="connsiteY116" fmla="*/ 2483140 h 2676273"/>
                  <a:gd name="connsiteX117" fmla="*/ 1271959 w 2678023"/>
                  <a:gd name="connsiteY117" fmla="*/ 2511519 h 2676273"/>
                  <a:gd name="connsiteX118" fmla="*/ 1234293 w 2678023"/>
                  <a:gd name="connsiteY118" fmla="*/ 2633806 h 2676273"/>
                  <a:gd name="connsiteX119" fmla="*/ 1170828 w 2678023"/>
                  <a:gd name="connsiteY119" fmla="*/ 2674568 h 2676273"/>
                  <a:gd name="connsiteX120" fmla="*/ 1106847 w 2678023"/>
                  <a:gd name="connsiteY120" fmla="*/ 2602331 h 2676273"/>
                  <a:gd name="connsiteX121" fmla="*/ 1103751 w 2678023"/>
                  <a:gd name="connsiteY121" fmla="*/ 2491396 h 2676273"/>
                  <a:gd name="connsiteX122" fmla="*/ 1080532 w 2678023"/>
                  <a:gd name="connsiteY122" fmla="*/ 2454245 h 2676273"/>
                  <a:gd name="connsiteX123" fmla="*/ 1005199 w 2678023"/>
                  <a:gd name="connsiteY123" fmla="*/ 2435154 h 2676273"/>
                  <a:gd name="connsiteX124" fmla="*/ 969080 w 2678023"/>
                  <a:gd name="connsiteY124" fmla="*/ 2454245 h 2676273"/>
                  <a:gd name="connsiteX125" fmla="*/ 900456 w 2678023"/>
                  <a:gd name="connsiteY125" fmla="*/ 2564149 h 2676273"/>
                  <a:gd name="connsiteX126" fmla="*/ 836474 w 2678023"/>
                  <a:gd name="connsiteY126" fmla="*/ 2587368 h 2676273"/>
                  <a:gd name="connsiteX127" fmla="*/ 831830 w 2678023"/>
                  <a:gd name="connsiteY127" fmla="*/ 2585820 h 2676273"/>
                  <a:gd name="connsiteX128" fmla="*/ 785392 w 2678023"/>
                  <a:gd name="connsiteY128" fmla="*/ 2504811 h 2676273"/>
                  <a:gd name="connsiteX129" fmla="*/ 811707 w 2678023"/>
                  <a:gd name="connsiteY129" fmla="*/ 2390780 h 2676273"/>
                  <a:gd name="connsiteX130" fmla="*/ 794680 w 2678023"/>
                  <a:gd name="connsiteY130" fmla="*/ 2344342 h 2676273"/>
                  <a:gd name="connsiteX131" fmla="*/ 739470 w 2678023"/>
                  <a:gd name="connsiteY131" fmla="*/ 2312352 h 2676273"/>
                  <a:gd name="connsiteX132" fmla="*/ 689421 w 2678023"/>
                  <a:gd name="connsiteY132" fmla="*/ 2321639 h 2676273"/>
                  <a:gd name="connsiteX133" fmla="*/ 596029 w 2678023"/>
                  <a:gd name="connsiteY133" fmla="*/ 2408839 h 2676273"/>
                  <a:gd name="connsiteX134" fmla="*/ 530500 w 2678023"/>
                  <a:gd name="connsiteY134" fmla="*/ 2415031 h 2676273"/>
                  <a:gd name="connsiteX135" fmla="*/ 521212 w 2678023"/>
                  <a:gd name="connsiteY135" fmla="*/ 2408839 h 2676273"/>
                  <a:gd name="connsiteX136" fmla="*/ 500573 w 2678023"/>
                  <a:gd name="connsiteY136" fmla="*/ 2322671 h 2676273"/>
                  <a:gd name="connsiteX137" fmla="*/ 556298 w 2678023"/>
                  <a:gd name="connsiteY137" fmla="*/ 2217928 h 2676273"/>
                  <a:gd name="connsiteX138" fmla="*/ 552171 w 2678023"/>
                  <a:gd name="connsiteY138" fmla="*/ 2168910 h 2676273"/>
                  <a:gd name="connsiteX139" fmla="*/ 505733 w 2678023"/>
                  <a:gd name="connsiteY139" fmla="*/ 2122988 h 2676273"/>
                  <a:gd name="connsiteX140" fmla="*/ 457747 w 2678023"/>
                  <a:gd name="connsiteY140" fmla="*/ 2119376 h 2676273"/>
                  <a:gd name="connsiteX141" fmla="*/ 341652 w 2678023"/>
                  <a:gd name="connsiteY141" fmla="*/ 2180778 h 2676273"/>
                  <a:gd name="connsiteX142" fmla="*/ 278187 w 2678023"/>
                  <a:gd name="connsiteY142" fmla="*/ 2168910 h 2676273"/>
                  <a:gd name="connsiteX143" fmla="*/ 274059 w 2678023"/>
                  <a:gd name="connsiteY143" fmla="*/ 2164266 h 2676273"/>
                  <a:gd name="connsiteX144" fmla="*/ 276639 w 2678023"/>
                  <a:gd name="connsiteY144" fmla="*/ 2069326 h 2676273"/>
                  <a:gd name="connsiteX145" fmla="*/ 354551 w 2678023"/>
                  <a:gd name="connsiteY145" fmla="*/ 1986254 h 2676273"/>
                  <a:gd name="connsiteX146" fmla="*/ 363839 w 2678023"/>
                  <a:gd name="connsiteY146" fmla="*/ 1940848 h 2676273"/>
                  <a:gd name="connsiteX147" fmla="*/ 328237 w 2678023"/>
                  <a:gd name="connsiteY147" fmla="*/ 1878931 h 2676273"/>
                  <a:gd name="connsiteX148" fmla="*/ 283347 w 2678023"/>
                  <a:gd name="connsiteY148" fmla="*/ 1866031 h 2676273"/>
                  <a:gd name="connsiteX149" fmla="*/ 170864 w 2678023"/>
                  <a:gd name="connsiteY149" fmla="*/ 1891830 h 2676273"/>
                  <a:gd name="connsiteX150" fmla="*/ 155900 w 2678023"/>
                  <a:gd name="connsiteY150" fmla="*/ 1895442 h 2676273"/>
                  <a:gd name="connsiteX151" fmla="*/ 100175 w 2678023"/>
                  <a:gd name="connsiteY151" fmla="*/ 1868095 h 2676273"/>
                  <a:gd name="connsiteX152" fmla="*/ 87275 w 2678023"/>
                  <a:gd name="connsiteY152" fmla="*/ 1838169 h 2676273"/>
                  <a:gd name="connsiteX153" fmla="*/ 107915 w 2678023"/>
                  <a:gd name="connsiteY153" fmla="*/ 1779863 h 2676273"/>
                  <a:gd name="connsiteX154" fmla="*/ 213690 w 2678023"/>
                  <a:gd name="connsiteY154" fmla="*/ 1713818 h 2676273"/>
                  <a:gd name="connsiteX155" fmla="*/ 238972 w 2678023"/>
                  <a:gd name="connsiteY155" fmla="*/ 1654481 h 2676273"/>
                  <a:gd name="connsiteX156" fmla="*/ 222977 w 2678023"/>
                  <a:gd name="connsiteY156" fmla="*/ 1600819 h 2676273"/>
                  <a:gd name="connsiteX157" fmla="*/ 184279 w 2678023"/>
                  <a:gd name="connsiteY157" fmla="*/ 1575020 h 2676273"/>
                  <a:gd name="connsiteX158" fmla="*/ 59413 w 2678023"/>
                  <a:gd name="connsiteY158" fmla="*/ 1571408 h 2676273"/>
                  <a:gd name="connsiteX159" fmla="*/ 3687 w 2678023"/>
                  <a:gd name="connsiteY159" fmla="*/ 1524454 h 2676273"/>
                  <a:gd name="connsiteX160" fmla="*/ 1623 w 2678023"/>
                  <a:gd name="connsiteY160" fmla="*/ 1513619 h 2676273"/>
                  <a:gd name="connsiteX161" fmla="*/ 48577 w 2678023"/>
                  <a:gd name="connsiteY161" fmla="*/ 1442414 h 2676273"/>
                  <a:gd name="connsiteX162" fmla="*/ 160544 w 2678023"/>
                  <a:gd name="connsiteY162" fmla="*/ 1408359 h 2676273"/>
                  <a:gd name="connsiteX163" fmla="*/ 194083 w 2678023"/>
                  <a:gd name="connsiteY163" fmla="*/ 1370693 h 2676273"/>
                  <a:gd name="connsiteX164" fmla="*/ 192534 w 2678023"/>
                  <a:gd name="connsiteY164" fmla="*/ 1298972 h 2676273"/>
                  <a:gd name="connsiteX165" fmla="*/ 166220 w 2678023"/>
                  <a:gd name="connsiteY165" fmla="*/ 1269561 h 2676273"/>
                  <a:gd name="connsiteX166" fmla="*/ 47029 w 2678023"/>
                  <a:gd name="connsiteY166" fmla="*/ 1232927 h 2676273"/>
                  <a:gd name="connsiteX167" fmla="*/ 1623 w 2678023"/>
                  <a:gd name="connsiteY167" fmla="*/ 1166882 h 2676273"/>
                  <a:gd name="connsiteX168" fmla="*/ 6267 w 2678023"/>
                  <a:gd name="connsiteY168" fmla="*/ 1139535 h 2676273"/>
                  <a:gd name="connsiteX169" fmla="*/ 49093 w 2678023"/>
                  <a:gd name="connsiteY169" fmla="*/ 1105481 h 2676273"/>
                  <a:gd name="connsiteX170" fmla="*/ 164672 w 2678023"/>
                  <a:gd name="connsiteY170" fmla="*/ 1101869 h 2676273"/>
                  <a:gd name="connsiteX171" fmla="*/ 181699 w 2678023"/>
                  <a:gd name="connsiteY171" fmla="*/ 1101353 h 2676273"/>
                  <a:gd name="connsiteX172" fmla="*/ 227621 w 2678023"/>
                  <a:gd name="connsiteY172" fmla="*/ 1065234 h 2676273"/>
                  <a:gd name="connsiteX173" fmla="*/ 241036 w 2678023"/>
                  <a:gd name="connsiteY173" fmla="*/ 1014153 h 2676273"/>
                  <a:gd name="connsiteX174" fmla="*/ 219366 w 2678023"/>
                  <a:gd name="connsiteY174" fmla="*/ 965651 h 2676273"/>
                  <a:gd name="connsiteX175" fmla="*/ 113590 w 2678023"/>
                  <a:gd name="connsiteY175" fmla="*/ 899605 h 2676273"/>
                  <a:gd name="connsiteX176" fmla="*/ 89855 w 2678023"/>
                  <a:gd name="connsiteY176" fmla="*/ 832012 h 2676273"/>
                  <a:gd name="connsiteX177" fmla="*/ 104818 w 2678023"/>
                  <a:gd name="connsiteY177" fmla="*/ 799505 h 2676273"/>
                  <a:gd name="connsiteX178" fmla="*/ 151256 w 2678023"/>
                  <a:gd name="connsiteY178" fmla="*/ 779898 h 2676273"/>
                  <a:gd name="connsiteX179" fmla="*/ 283347 w 2678023"/>
                  <a:gd name="connsiteY179" fmla="*/ 810341 h 2676273"/>
                  <a:gd name="connsiteX180" fmla="*/ 331332 w 2678023"/>
                  <a:gd name="connsiteY180" fmla="*/ 794345 h 2676273"/>
                  <a:gd name="connsiteX181" fmla="*/ 363839 w 2678023"/>
                  <a:gd name="connsiteY181" fmla="*/ 737588 h 2676273"/>
                  <a:gd name="connsiteX182" fmla="*/ 354551 w 2678023"/>
                  <a:gd name="connsiteY182" fmla="*/ 689086 h 2676273"/>
                  <a:gd name="connsiteX183" fmla="*/ 266835 w 2678023"/>
                  <a:gd name="connsiteY183" fmla="*/ 595694 h 2676273"/>
                  <a:gd name="connsiteX184" fmla="*/ 261675 w 2678023"/>
                  <a:gd name="connsiteY184" fmla="*/ 529133 h 2676273"/>
                  <a:gd name="connsiteX185" fmla="*/ 270447 w 2678023"/>
                  <a:gd name="connsiteY185" fmla="*/ 516233 h 2676273"/>
                  <a:gd name="connsiteX186" fmla="*/ 349907 w 2678023"/>
                  <a:gd name="connsiteY186" fmla="*/ 498690 h 2676273"/>
                  <a:gd name="connsiteX187" fmla="*/ 457231 w 2678023"/>
                  <a:gd name="connsiteY187" fmla="*/ 555964 h 2676273"/>
                  <a:gd name="connsiteX188" fmla="*/ 507797 w 2678023"/>
                  <a:gd name="connsiteY188" fmla="*/ 551320 h 2676273"/>
                  <a:gd name="connsiteX189" fmla="*/ 551139 w 2678023"/>
                  <a:gd name="connsiteY189" fmla="*/ 508494 h 2676273"/>
                  <a:gd name="connsiteX190" fmla="*/ 556815 w 2678023"/>
                  <a:gd name="connsiteY190" fmla="*/ 456896 h 2676273"/>
                  <a:gd name="connsiteX191" fmla="*/ 494381 w 2678023"/>
                  <a:gd name="connsiteY191" fmla="*/ 339769 h 2676273"/>
                  <a:gd name="connsiteX192" fmla="*/ 505217 w 2678023"/>
                  <a:gd name="connsiteY192" fmla="*/ 280432 h 2676273"/>
                  <a:gd name="connsiteX193" fmla="*/ 537723 w 2678023"/>
                  <a:gd name="connsiteY193" fmla="*/ 256181 h 2676273"/>
                  <a:gd name="connsiteX194" fmla="*/ 590353 w 2678023"/>
                  <a:gd name="connsiteY194" fmla="*/ 261857 h 2676273"/>
                  <a:gd name="connsiteX195" fmla="*/ 679617 w 2678023"/>
                  <a:gd name="connsiteY195" fmla="*/ 344929 h 2676273"/>
                  <a:gd name="connsiteX196" fmla="*/ 754950 w 2678023"/>
                  <a:gd name="connsiteY196" fmla="*/ 355765 h 2676273"/>
                  <a:gd name="connsiteX197" fmla="*/ 797260 w 2678023"/>
                  <a:gd name="connsiteY197" fmla="*/ 329450 h 2676273"/>
                  <a:gd name="connsiteX198" fmla="*/ 811707 w 2678023"/>
                  <a:gd name="connsiteY198" fmla="*/ 285076 h 2676273"/>
                  <a:gd name="connsiteX199" fmla="*/ 781781 w 2678023"/>
                  <a:gd name="connsiteY199" fmla="*/ 156081 h 2676273"/>
                  <a:gd name="connsiteX200" fmla="*/ 807064 w 2678023"/>
                  <a:gd name="connsiteY200" fmla="*/ 100872 h 2676273"/>
                  <a:gd name="connsiteX201" fmla="*/ 841634 w 2678023"/>
                  <a:gd name="connsiteY201" fmla="*/ 86424 h 2676273"/>
                  <a:gd name="connsiteX202" fmla="*/ 896328 w 2678023"/>
                  <a:gd name="connsiteY202" fmla="*/ 106031 h 2676273"/>
                  <a:gd name="connsiteX203" fmla="*/ 965469 w 2678023"/>
                  <a:gd name="connsiteY203" fmla="*/ 217483 h 2676273"/>
                  <a:gd name="connsiteX204" fmla="*/ 1013455 w 2678023"/>
                  <a:gd name="connsiteY204" fmla="*/ 240702 h 2676273"/>
                  <a:gd name="connsiteX205" fmla="*/ 1077952 w 2678023"/>
                  <a:gd name="connsiteY205" fmla="*/ 222642 h 2676273"/>
                  <a:gd name="connsiteX206" fmla="*/ 1101687 w 2678023"/>
                  <a:gd name="connsiteY206" fmla="*/ 188072 h 2676273"/>
                  <a:gd name="connsiteX207" fmla="*/ 1106847 w 2678023"/>
                  <a:gd name="connsiteY207" fmla="*/ 53918 h 2676273"/>
                  <a:gd name="connsiteX208" fmla="*/ 1145029 w 2678023"/>
                  <a:gd name="connsiteY208" fmla="*/ 4900 h 2676273"/>
                  <a:gd name="connsiteX209" fmla="*/ 1158960 w 2678023"/>
                  <a:gd name="connsiteY209" fmla="*/ 1804 h 2676273"/>
                  <a:gd name="connsiteX210" fmla="*/ 1190637 w 2678023"/>
                  <a:gd name="connsiteY210" fmla="*/ 143 h 26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2678023" h="2676273">
                    <a:moveTo>
                      <a:pt x="1338961" y="855269"/>
                    </a:moveTo>
                    <a:cubicBezTo>
                      <a:pt x="1073250" y="855269"/>
                      <a:pt x="857849" y="1070670"/>
                      <a:pt x="857849" y="1336381"/>
                    </a:cubicBezTo>
                    <a:cubicBezTo>
                      <a:pt x="857849" y="1602092"/>
                      <a:pt x="1073250" y="1817493"/>
                      <a:pt x="1338961" y="1817493"/>
                    </a:cubicBezTo>
                    <a:cubicBezTo>
                      <a:pt x="1604672" y="1817493"/>
                      <a:pt x="1820073" y="1602092"/>
                      <a:pt x="1820073" y="1336381"/>
                    </a:cubicBezTo>
                    <a:cubicBezTo>
                      <a:pt x="1820073" y="1070670"/>
                      <a:pt x="1604672" y="855269"/>
                      <a:pt x="1338961" y="855269"/>
                    </a:cubicBezTo>
                    <a:close/>
                    <a:moveTo>
                      <a:pt x="1338961" y="545806"/>
                    </a:moveTo>
                    <a:cubicBezTo>
                      <a:pt x="1775584" y="545806"/>
                      <a:pt x="2129536" y="899758"/>
                      <a:pt x="2129536" y="1336381"/>
                    </a:cubicBezTo>
                    <a:cubicBezTo>
                      <a:pt x="2129536" y="1773004"/>
                      <a:pt x="1775584" y="2126956"/>
                      <a:pt x="1338961" y="2126956"/>
                    </a:cubicBezTo>
                    <a:cubicBezTo>
                      <a:pt x="902338" y="2126956"/>
                      <a:pt x="548386" y="1773004"/>
                      <a:pt x="548386" y="1336381"/>
                    </a:cubicBezTo>
                    <a:cubicBezTo>
                      <a:pt x="548386" y="899758"/>
                      <a:pt x="902338" y="545806"/>
                      <a:pt x="1338961" y="545806"/>
                    </a:cubicBezTo>
                    <a:close/>
                    <a:moveTo>
                      <a:pt x="1340068" y="359376"/>
                    </a:moveTo>
                    <a:cubicBezTo>
                      <a:pt x="796228" y="358860"/>
                      <a:pt x="363839" y="794861"/>
                      <a:pt x="361775" y="1331995"/>
                    </a:cubicBezTo>
                    <a:cubicBezTo>
                      <a:pt x="359711" y="1882027"/>
                      <a:pt x="806032" y="2314416"/>
                      <a:pt x="1338521" y="2312868"/>
                    </a:cubicBezTo>
                    <a:cubicBezTo>
                      <a:pt x="1869461" y="2314932"/>
                      <a:pt x="2317329" y="1887702"/>
                      <a:pt x="2316814" y="1335606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lose/>
                    <a:moveTo>
                      <a:pt x="1190637" y="143"/>
                    </a:moveTo>
                    <a:cubicBezTo>
                      <a:pt x="1216299" y="1546"/>
                      <a:pt x="1225780" y="13543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3"/>
                      <a:pt x="2498437" y="942948"/>
                      <a:pt x="2461287" y="964103"/>
                    </a:cubicBezTo>
                    <a:cubicBezTo>
                      <a:pt x="2440132" y="976486"/>
                      <a:pt x="2434456" y="992998"/>
                      <a:pt x="2438068" y="1014669"/>
                    </a:cubicBezTo>
                    <a:cubicBezTo>
                      <a:pt x="2441164" y="1034792"/>
                      <a:pt x="2446840" y="1054399"/>
                      <a:pt x="2454063" y="1073490"/>
                    </a:cubicBezTo>
                    <a:cubicBezTo>
                      <a:pt x="2460771" y="1091033"/>
                      <a:pt x="2472638" y="1100321"/>
                      <a:pt x="2492762" y="1100837"/>
                    </a:cubicBezTo>
                    <a:cubicBezTo>
                      <a:pt x="2538168" y="1101353"/>
                      <a:pt x="2583058" y="1104449"/>
                      <a:pt x="2628464" y="1105997"/>
                    </a:cubicBezTo>
                    <a:cubicBezTo>
                      <a:pt x="2653230" y="1107029"/>
                      <a:pt x="2665614" y="1116832"/>
                      <a:pt x="2672322" y="1140567"/>
                    </a:cubicBezTo>
                    <a:cubicBezTo>
                      <a:pt x="2676449" y="1153983"/>
                      <a:pt x="2677998" y="1167914"/>
                      <a:pt x="2677998" y="1182361"/>
                    </a:cubicBezTo>
                    <a:cubicBezTo>
                      <a:pt x="2677998" y="1210224"/>
                      <a:pt x="2670258" y="1221576"/>
                      <a:pt x="2644459" y="1229831"/>
                    </a:cubicBezTo>
                    <a:cubicBezTo>
                      <a:pt x="2603697" y="1242731"/>
                      <a:pt x="2562934" y="1255114"/>
                      <a:pt x="2522172" y="1267498"/>
                    </a:cubicBezTo>
                    <a:cubicBezTo>
                      <a:pt x="2492762" y="1276269"/>
                      <a:pt x="2485022" y="1285557"/>
                      <a:pt x="2483990" y="1315999"/>
                    </a:cubicBezTo>
                    <a:cubicBezTo>
                      <a:pt x="2483474" y="1337154"/>
                      <a:pt x="2481926" y="1358825"/>
                      <a:pt x="2486570" y="1379981"/>
                    </a:cubicBezTo>
                    <a:cubicBezTo>
                      <a:pt x="2489666" y="1394428"/>
                      <a:pt x="2498437" y="1403200"/>
                      <a:pt x="2512885" y="1407843"/>
                    </a:cubicBezTo>
                    <a:cubicBezTo>
                      <a:pt x="2555711" y="1420743"/>
                      <a:pt x="2598537" y="1433642"/>
                      <a:pt x="2641363" y="1447058"/>
                    </a:cubicBezTo>
                    <a:cubicBezTo>
                      <a:pt x="2671290" y="1456345"/>
                      <a:pt x="2678514" y="1466665"/>
                      <a:pt x="2677998" y="1498139"/>
                    </a:cubicBezTo>
                    <a:cubicBezTo>
                      <a:pt x="2677998" y="1501235"/>
                      <a:pt x="2677998" y="1504331"/>
                      <a:pt x="2677998" y="1507427"/>
                    </a:cubicBezTo>
                    <a:cubicBezTo>
                      <a:pt x="2675934" y="1555929"/>
                      <a:pt x="2660454" y="1571408"/>
                      <a:pt x="2611952" y="1572956"/>
                    </a:cubicBezTo>
                    <a:cubicBezTo>
                      <a:pt x="2571190" y="1573988"/>
                      <a:pt x="2530944" y="1576052"/>
                      <a:pt x="2490182" y="1576568"/>
                    </a:cubicBezTo>
                    <a:cubicBezTo>
                      <a:pt x="2474702" y="1577084"/>
                      <a:pt x="2463867" y="1583792"/>
                      <a:pt x="2457675" y="1596691"/>
                    </a:cubicBezTo>
                    <a:cubicBezTo>
                      <a:pt x="2446324" y="1620942"/>
                      <a:pt x="2439100" y="1646225"/>
                      <a:pt x="2437036" y="1673056"/>
                    </a:cubicBezTo>
                    <a:cubicBezTo>
                      <a:pt x="2435488" y="1690083"/>
                      <a:pt x="2442712" y="1701435"/>
                      <a:pt x="2457159" y="1710206"/>
                    </a:cubicBezTo>
                    <a:cubicBezTo>
                      <a:pt x="2493278" y="1732393"/>
                      <a:pt x="2528880" y="1754580"/>
                      <a:pt x="2564483" y="1777283"/>
                    </a:cubicBezTo>
                    <a:cubicBezTo>
                      <a:pt x="2596989" y="1797406"/>
                      <a:pt x="2601117" y="1809790"/>
                      <a:pt x="2588733" y="1845908"/>
                    </a:cubicBezTo>
                    <a:cubicBezTo>
                      <a:pt x="2584606" y="1858292"/>
                      <a:pt x="2578930" y="1870159"/>
                      <a:pt x="2571706" y="1880995"/>
                    </a:cubicBezTo>
                    <a:cubicBezTo>
                      <a:pt x="2564998" y="1890798"/>
                      <a:pt x="2554163" y="1897506"/>
                      <a:pt x="2538684" y="1897506"/>
                    </a:cubicBezTo>
                    <a:cubicBezTo>
                      <a:pt x="2511337" y="1891314"/>
                      <a:pt x="2483990" y="1885122"/>
                      <a:pt x="2456643" y="1879447"/>
                    </a:cubicBezTo>
                    <a:cubicBezTo>
                      <a:pt x="2434456" y="1874287"/>
                      <a:pt x="2411753" y="1869643"/>
                      <a:pt x="2389566" y="1863967"/>
                    </a:cubicBezTo>
                    <a:cubicBezTo>
                      <a:pt x="2375119" y="1860355"/>
                      <a:pt x="2363767" y="1864483"/>
                      <a:pt x="2354479" y="1874803"/>
                    </a:cubicBezTo>
                    <a:cubicBezTo>
                      <a:pt x="2335389" y="1896990"/>
                      <a:pt x="2320425" y="1922273"/>
                      <a:pt x="2312170" y="1950652"/>
                    </a:cubicBezTo>
                    <a:cubicBezTo>
                      <a:pt x="2308042" y="1964067"/>
                      <a:pt x="2314234" y="1973870"/>
                      <a:pt x="2322489" y="1983158"/>
                    </a:cubicBezTo>
                    <a:cubicBezTo>
                      <a:pt x="2352416" y="2015665"/>
                      <a:pt x="2382858" y="2048171"/>
                      <a:pt x="2412785" y="2080162"/>
                    </a:cubicBezTo>
                    <a:cubicBezTo>
                      <a:pt x="2435488" y="2104413"/>
                      <a:pt x="2436520" y="2118860"/>
                      <a:pt x="2418461" y="2146723"/>
                    </a:cubicBezTo>
                    <a:cubicBezTo>
                      <a:pt x="2417429" y="2148271"/>
                      <a:pt x="2416397" y="2150335"/>
                      <a:pt x="2414849" y="2151883"/>
                    </a:cubicBezTo>
                    <a:cubicBezTo>
                      <a:pt x="2380795" y="2197805"/>
                      <a:pt x="2365831" y="2198321"/>
                      <a:pt x="2324037" y="2174586"/>
                    </a:cubicBezTo>
                    <a:cubicBezTo>
                      <a:pt x="2289982" y="2154979"/>
                      <a:pt x="2253864" y="2137435"/>
                      <a:pt x="2219294" y="2118860"/>
                    </a:cubicBezTo>
                    <a:cubicBezTo>
                      <a:pt x="2204846" y="2111121"/>
                      <a:pt x="2191431" y="2111121"/>
                      <a:pt x="2178531" y="2120408"/>
                    </a:cubicBezTo>
                    <a:cubicBezTo>
                      <a:pt x="2157892" y="2134856"/>
                      <a:pt x="2140349" y="2152399"/>
                      <a:pt x="2125386" y="2172522"/>
                    </a:cubicBezTo>
                    <a:cubicBezTo>
                      <a:pt x="2114550" y="2186969"/>
                      <a:pt x="2114034" y="2201417"/>
                      <a:pt x="2122806" y="2217412"/>
                    </a:cubicBezTo>
                    <a:cubicBezTo>
                      <a:pt x="2143961" y="2256110"/>
                      <a:pt x="2164600" y="2295324"/>
                      <a:pt x="2184723" y="2334539"/>
                    </a:cubicBezTo>
                    <a:cubicBezTo>
                      <a:pt x="2198655" y="2361886"/>
                      <a:pt x="2196591" y="2374269"/>
                      <a:pt x="2174404" y="2395424"/>
                    </a:cubicBezTo>
                    <a:cubicBezTo>
                      <a:pt x="2170792" y="2398520"/>
                      <a:pt x="2167696" y="2402132"/>
                      <a:pt x="2164084" y="2404712"/>
                    </a:cubicBezTo>
                    <a:cubicBezTo>
                      <a:pt x="2131062" y="2428963"/>
                      <a:pt x="2114034" y="2440830"/>
                      <a:pt x="2075336" y="2401616"/>
                    </a:cubicBezTo>
                    <a:cubicBezTo>
                      <a:pt x="2047473" y="2373237"/>
                      <a:pt x="2017547" y="2347954"/>
                      <a:pt x="1988652" y="2320607"/>
                    </a:cubicBezTo>
                    <a:cubicBezTo>
                      <a:pt x="1975236" y="2307708"/>
                      <a:pt x="1960789" y="2305128"/>
                      <a:pt x="1944277" y="2311836"/>
                    </a:cubicBezTo>
                    <a:cubicBezTo>
                      <a:pt x="1922607" y="2320607"/>
                      <a:pt x="1901968" y="2331959"/>
                      <a:pt x="1883392" y="2346406"/>
                    </a:cubicBezTo>
                    <a:cubicBezTo>
                      <a:pt x="1867913" y="2358274"/>
                      <a:pt x="1863785" y="2373237"/>
                      <a:pt x="1868429" y="2391812"/>
                    </a:cubicBezTo>
                    <a:cubicBezTo>
                      <a:pt x="1879264" y="2436702"/>
                      <a:pt x="1889584" y="2482108"/>
                      <a:pt x="1899388" y="2526998"/>
                    </a:cubicBezTo>
                    <a:cubicBezTo>
                      <a:pt x="1903516" y="2546605"/>
                      <a:pt x="1896808" y="2561569"/>
                      <a:pt x="1879264" y="2571888"/>
                    </a:cubicBezTo>
                    <a:cubicBezTo>
                      <a:pt x="1867397" y="2579112"/>
                      <a:pt x="1854498" y="2584788"/>
                      <a:pt x="1841082" y="2588916"/>
                    </a:cubicBezTo>
                    <a:cubicBezTo>
                      <a:pt x="1813736" y="2597687"/>
                      <a:pt x="1798256" y="2592527"/>
                      <a:pt x="1782777" y="2568277"/>
                    </a:cubicBezTo>
                    <a:cubicBezTo>
                      <a:pt x="1760074" y="2532158"/>
                      <a:pt x="1736855" y="2496556"/>
                      <a:pt x="1715184" y="2459405"/>
                    </a:cubicBezTo>
                    <a:cubicBezTo>
                      <a:pt x="1703316" y="2439282"/>
                      <a:pt x="1687837" y="2431543"/>
                      <a:pt x="1664618" y="2435670"/>
                    </a:cubicBezTo>
                    <a:cubicBezTo>
                      <a:pt x="1646043" y="2439282"/>
                      <a:pt x="1627984" y="2443926"/>
                      <a:pt x="1610440" y="2450118"/>
                    </a:cubicBezTo>
                    <a:cubicBezTo>
                      <a:pt x="1586190" y="2458889"/>
                      <a:pt x="1578450" y="2469209"/>
                      <a:pt x="1577418" y="2495008"/>
                    </a:cubicBezTo>
                    <a:cubicBezTo>
                      <a:pt x="1575870" y="2535770"/>
                      <a:pt x="1574838" y="2576016"/>
                      <a:pt x="1573806" y="2616778"/>
                    </a:cubicBezTo>
                    <a:cubicBezTo>
                      <a:pt x="1572774" y="2653929"/>
                      <a:pt x="1563487" y="2665796"/>
                      <a:pt x="1526852" y="2672504"/>
                    </a:cubicBezTo>
                    <a:cubicBezTo>
                      <a:pt x="1517049" y="2674568"/>
                      <a:pt x="1507245" y="2675600"/>
                      <a:pt x="1497441" y="2676116"/>
                    </a:cubicBezTo>
                    <a:cubicBezTo>
                      <a:pt x="1473191" y="2677664"/>
                      <a:pt x="1457711" y="2667860"/>
                      <a:pt x="1449972" y="2644125"/>
                    </a:cubicBezTo>
                    <a:cubicBezTo>
                      <a:pt x="1436040" y="2600783"/>
                      <a:pt x="1422624" y="2557957"/>
                      <a:pt x="1410241" y="2514615"/>
                    </a:cubicBezTo>
                    <a:cubicBezTo>
                      <a:pt x="1404565" y="2495008"/>
                      <a:pt x="1392698" y="2485720"/>
                      <a:pt x="1373091" y="2482624"/>
                    </a:cubicBezTo>
                    <a:cubicBezTo>
                      <a:pt x="1350388" y="2479528"/>
                      <a:pt x="1327685" y="2479528"/>
                      <a:pt x="1304982" y="2483140"/>
                    </a:cubicBezTo>
                    <a:cubicBezTo>
                      <a:pt x="1287955" y="2485720"/>
                      <a:pt x="1277119" y="2494492"/>
                      <a:pt x="1271959" y="2511519"/>
                    </a:cubicBezTo>
                    <a:cubicBezTo>
                      <a:pt x="1260092" y="2552281"/>
                      <a:pt x="1247192" y="2593043"/>
                      <a:pt x="1234293" y="2633806"/>
                    </a:cubicBezTo>
                    <a:cubicBezTo>
                      <a:pt x="1222941" y="2670440"/>
                      <a:pt x="1208494" y="2679728"/>
                      <a:pt x="1170828" y="2674568"/>
                    </a:cubicBezTo>
                    <a:cubicBezTo>
                      <a:pt x="1114070" y="2666828"/>
                      <a:pt x="1107362" y="2659088"/>
                      <a:pt x="1106847" y="2602331"/>
                    </a:cubicBezTo>
                    <a:cubicBezTo>
                      <a:pt x="1106331" y="2565181"/>
                      <a:pt x="1104783" y="2528546"/>
                      <a:pt x="1103751" y="2491396"/>
                    </a:cubicBezTo>
                    <a:cubicBezTo>
                      <a:pt x="1103234" y="2474369"/>
                      <a:pt x="1096527" y="2460953"/>
                      <a:pt x="1080532" y="2454245"/>
                    </a:cubicBezTo>
                    <a:cubicBezTo>
                      <a:pt x="1056281" y="2443926"/>
                      <a:pt x="1031514" y="2436702"/>
                      <a:pt x="1005199" y="2435154"/>
                    </a:cubicBezTo>
                    <a:cubicBezTo>
                      <a:pt x="989203" y="2434122"/>
                      <a:pt x="977852" y="2440314"/>
                      <a:pt x="969080" y="2454245"/>
                    </a:cubicBezTo>
                    <a:cubicBezTo>
                      <a:pt x="946894" y="2491396"/>
                      <a:pt x="923159" y="2527514"/>
                      <a:pt x="900456" y="2564149"/>
                    </a:cubicBezTo>
                    <a:cubicBezTo>
                      <a:pt x="882396" y="2593043"/>
                      <a:pt x="868465" y="2598203"/>
                      <a:pt x="836474" y="2587368"/>
                    </a:cubicBezTo>
                    <a:cubicBezTo>
                      <a:pt x="834926" y="2586852"/>
                      <a:pt x="833379" y="2586336"/>
                      <a:pt x="831830" y="2585820"/>
                    </a:cubicBezTo>
                    <a:cubicBezTo>
                      <a:pt x="782297" y="2565697"/>
                      <a:pt x="772493" y="2554345"/>
                      <a:pt x="785392" y="2504811"/>
                    </a:cubicBezTo>
                    <a:cubicBezTo>
                      <a:pt x="795196" y="2467145"/>
                      <a:pt x="802420" y="2428963"/>
                      <a:pt x="811707" y="2390780"/>
                    </a:cubicBezTo>
                    <a:cubicBezTo>
                      <a:pt x="816351" y="2371173"/>
                      <a:pt x="811191" y="2356210"/>
                      <a:pt x="794680" y="2344342"/>
                    </a:cubicBezTo>
                    <a:cubicBezTo>
                      <a:pt x="777137" y="2331959"/>
                      <a:pt x="759078" y="2321123"/>
                      <a:pt x="739470" y="2312352"/>
                    </a:cubicBezTo>
                    <a:cubicBezTo>
                      <a:pt x="720895" y="2304096"/>
                      <a:pt x="704900" y="2307192"/>
                      <a:pt x="689421" y="2321639"/>
                    </a:cubicBezTo>
                    <a:cubicBezTo>
                      <a:pt x="658462" y="2351050"/>
                      <a:pt x="626988" y="2379945"/>
                      <a:pt x="596029" y="2408839"/>
                    </a:cubicBezTo>
                    <a:cubicBezTo>
                      <a:pt x="572810" y="2431027"/>
                      <a:pt x="557847" y="2432058"/>
                      <a:pt x="530500" y="2415031"/>
                    </a:cubicBezTo>
                    <a:cubicBezTo>
                      <a:pt x="527404" y="2412967"/>
                      <a:pt x="524308" y="2410903"/>
                      <a:pt x="521212" y="2408839"/>
                    </a:cubicBezTo>
                    <a:cubicBezTo>
                      <a:pt x="481482" y="2380461"/>
                      <a:pt x="477870" y="2365497"/>
                      <a:pt x="500573" y="2322671"/>
                    </a:cubicBezTo>
                    <a:cubicBezTo>
                      <a:pt x="519148" y="2287585"/>
                      <a:pt x="537207" y="2252498"/>
                      <a:pt x="556298" y="2217928"/>
                    </a:cubicBezTo>
                    <a:cubicBezTo>
                      <a:pt x="566102" y="2199869"/>
                      <a:pt x="564555" y="2184389"/>
                      <a:pt x="552171" y="2168910"/>
                    </a:cubicBezTo>
                    <a:cubicBezTo>
                      <a:pt x="538756" y="2151883"/>
                      <a:pt x="523276" y="2136403"/>
                      <a:pt x="505733" y="2122988"/>
                    </a:cubicBezTo>
                    <a:cubicBezTo>
                      <a:pt x="490254" y="2111121"/>
                      <a:pt x="474774" y="2110089"/>
                      <a:pt x="457747" y="2119376"/>
                    </a:cubicBezTo>
                    <a:cubicBezTo>
                      <a:pt x="419564" y="2140015"/>
                      <a:pt x="380866" y="2160654"/>
                      <a:pt x="341652" y="2180778"/>
                    </a:cubicBezTo>
                    <a:cubicBezTo>
                      <a:pt x="314305" y="2195225"/>
                      <a:pt x="298310" y="2191613"/>
                      <a:pt x="278187" y="2168910"/>
                    </a:cubicBezTo>
                    <a:cubicBezTo>
                      <a:pt x="276639" y="2167362"/>
                      <a:pt x="275607" y="2165814"/>
                      <a:pt x="274059" y="2164266"/>
                    </a:cubicBezTo>
                    <a:cubicBezTo>
                      <a:pt x="238456" y="2122988"/>
                      <a:pt x="238972" y="2108541"/>
                      <a:pt x="276639" y="2069326"/>
                    </a:cubicBezTo>
                    <a:cubicBezTo>
                      <a:pt x="302954" y="2041464"/>
                      <a:pt x="327721" y="2013085"/>
                      <a:pt x="354551" y="1986254"/>
                    </a:cubicBezTo>
                    <a:cubicBezTo>
                      <a:pt x="367967" y="1972323"/>
                      <a:pt x="370547" y="1957875"/>
                      <a:pt x="363839" y="1940848"/>
                    </a:cubicBezTo>
                    <a:cubicBezTo>
                      <a:pt x="355067" y="1918661"/>
                      <a:pt x="342684" y="1898022"/>
                      <a:pt x="328237" y="1878931"/>
                    </a:cubicBezTo>
                    <a:cubicBezTo>
                      <a:pt x="316369" y="1863451"/>
                      <a:pt x="300374" y="1861903"/>
                      <a:pt x="283347" y="1866031"/>
                    </a:cubicBezTo>
                    <a:cubicBezTo>
                      <a:pt x="245680" y="1874803"/>
                      <a:pt x="208530" y="1883574"/>
                      <a:pt x="170864" y="1891830"/>
                    </a:cubicBezTo>
                    <a:cubicBezTo>
                      <a:pt x="165704" y="1892862"/>
                      <a:pt x="160544" y="1894410"/>
                      <a:pt x="155900" y="1895442"/>
                    </a:cubicBezTo>
                    <a:cubicBezTo>
                      <a:pt x="127521" y="1900602"/>
                      <a:pt x="113074" y="1893894"/>
                      <a:pt x="100175" y="1868095"/>
                    </a:cubicBezTo>
                    <a:cubicBezTo>
                      <a:pt x="95531" y="1858292"/>
                      <a:pt x="90887" y="1848488"/>
                      <a:pt x="87275" y="1838169"/>
                    </a:cubicBezTo>
                    <a:cubicBezTo>
                      <a:pt x="77988" y="1810822"/>
                      <a:pt x="83147" y="1795342"/>
                      <a:pt x="107915" y="1779863"/>
                    </a:cubicBezTo>
                    <a:cubicBezTo>
                      <a:pt x="143001" y="1757676"/>
                      <a:pt x="178603" y="1735489"/>
                      <a:pt x="213690" y="1713818"/>
                    </a:cubicBezTo>
                    <a:cubicBezTo>
                      <a:pt x="241552" y="1696275"/>
                      <a:pt x="245680" y="1686471"/>
                      <a:pt x="238972" y="1654481"/>
                    </a:cubicBezTo>
                    <a:cubicBezTo>
                      <a:pt x="234845" y="1636421"/>
                      <a:pt x="230201" y="1617846"/>
                      <a:pt x="222977" y="1600819"/>
                    </a:cubicBezTo>
                    <a:cubicBezTo>
                      <a:pt x="215753" y="1583792"/>
                      <a:pt x="203370" y="1575536"/>
                      <a:pt x="184279" y="1575020"/>
                    </a:cubicBezTo>
                    <a:cubicBezTo>
                      <a:pt x="142485" y="1574504"/>
                      <a:pt x="101207" y="1572956"/>
                      <a:pt x="59413" y="1571408"/>
                    </a:cubicBezTo>
                    <a:cubicBezTo>
                      <a:pt x="21746" y="1570376"/>
                      <a:pt x="10395" y="1560573"/>
                      <a:pt x="3687" y="1524454"/>
                    </a:cubicBezTo>
                    <a:cubicBezTo>
                      <a:pt x="3171" y="1520842"/>
                      <a:pt x="2139" y="1517231"/>
                      <a:pt x="1623" y="1513619"/>
                    </a:cubicBezTo>
                    <a:cubicBezTo>
                      <a:pt x="-4053" y="1467697"/>
                      <a:pt x="3687" y="1455829"/>
                      <a:pt x="48577" y="1442414"/>
                    </a:cubicBezTo>
                    <a:cubicBezTo>
                      <a:pt x="85727" y="1431062"/>
                      <a:pt x="122877" y="1418679"/>
                      <a:pt x="160544" y="1408359"/>
                    </a:cubicBezTo>
                    <a:cubicBezTo>
                      <a:pt x="181183" y="1402684"/>
                      <a:pt x="192018" y="1390816"/>
                      <a:pt x="194083" y="1370693"/>
                    </a:cubicBezTo>
                    <a:cubicBezTo>
                      <a:pt x="196147" y="1346958"/>
                      <a:pt x="197178" y="1322707"/>
                      <a:pt x="192534" y="1298972"/>
                    </a:cubicBezTo>
                    <a:cubicBezTo>
                      <a:pt x="189954" y="1283493"/>
                      <a:pt x="181183" y="1274205"/>
                      <a:pt x="166220" y="1269561"/>
                    </a:cubicBezTo>
                    <a:cubicBezTo>
                      <a:pt x="126490" y="1257694"/>
                      <a:pt x="86759" y="1245311"/>
                      <a:pt x="47029" y="1232927"/>
                    </a:cubicBezTo>
                    <a:cubicBezTo>
                      <a:pt x="3687" y="1219512"/>
                      <a:pt x="-957" y="1212288"/>
                      <a:pt x="1623" y="1166882"/>
                    </a:cubicBezTo>
                    <a:cubicBezTo>
                      <a:pt x="2139" y="1157594"/>
                      <a:pt x="4203" y="1148307"/>
                      <a:pt x="6267" y="1139535"/>
                    </a:cubicBezTo>
                    <a:cubicBezTo>
                      <a:pt x="12459" y="1116832"/>
                      <a:pt x="25358" y="1106513"/>
                      <a:pt x="49093" y="1105481"/>
                    </a:cubicBezTo>
                    <a:cubicBezTo>
                      <a:pt x="87791" y="1103933"/>
                      <a:pt x="125974" y="1102901"/>
                      <a:pt x="164672" y="1101869"/>
                    </a:cubicBezTo>
                    <a:cubicBezTo>
                      <a:pt x="170348" y="1101869"/>
                      <a:pt x="176023" y="1101353"/>
                      <a:pt x="181699" y="1101353"/>
                    </a:cubicBezTo>
                    <a:cubicBezTo>
                      <a:pt x="207498" y="1102385"/>
                      <a:pt x="220913" y="1087937"/>
                      <a:pt x="227621" y="1065234"/>
                    </a:cubicBezTo>
                    <a:cubicBezTo>
                      <a:pt x="232781" y="1048207"/>
                      <a:pt x="237425" y="1031180"/>
                      <a:pt x="241036" y="1014153"/>
                    </a:cubicBezTo>
                    <a:cubicBezTo>
                      <a:pt x="245680" y="990418"/>
                      <a:pt x="240005" y="979066"/>
                      <a:pt x="219366" y="965651"/>
                    </a:cubicBezTo>
                    <a:cubicBezTo>
                      <a:pt x="184279" y="943464"/>
                      <a:pt x="148676" y="921277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171731" y="385"/>
                      <a:pt x="1182083" y="-325"/>
                      <a:pt x="1190637" y="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900"/>
              </a:p>
            </p:txBody>
          </p:sp>
        </p:grpSp>
        <p:grpSp>
          <p:nvGrpSpPr>
            <p:cNvPr id="73" name="Group 23">
              <a:extLst>
                <a:ext uri="{FF2B5EF4-FFF2-40B4-BE49-F238E27FC236}">
                  <a16:creationId xmlns="" xmlns:a16="http://schemas.microsoft.com/office/drawing/2014/main" id="{0C9D69F0-C990-4D1C-BCCE-71F3A0BA7632}"/>
                </a:ext>
              </a:extLst>
            </p:cNvPr>
            <p:cNvGrpSpPr/>
            <p:nvPr/>
          </p:nvGrpSpPr>
          <p:grpSpPr>
            <a:xfrm>
              <a:off x="4176739" y="4653587"/>
              <a:ext cx="1298170" cy="1298170"/>
              <a:chOff x="1089413" y="2131797"/>
              <a:chExt cx="2968238" cy="2968238"/>
            </a:xfrm>
          </p:grpSpPr>
          <p:sp>
            <p:nvSpPr>
              <p:cNvPr id="74" name="Freeform: Shape 24">
                <a:extLst>
                  <a:ext uri="{FF2B5EF4-FFF2-40B4-BE49-F238E27FC236}">
                    <a16:creationId xmlns="" xmlns:a16="http://schemas.microsoft.com/office/drawing/2014/main" id="{765EA648-AA2A-4EAF-B24D-111A1DA94E89}"/>
                  </a:ext>
                </a:extLst>
              </p:cNvPr>
              <p:cNvSpPr/>
              <p:nvPr/>
            </p:nvSpPr>
            <p:spPr>
              <a:xfrm>
                <a:off x="1089413" y="2131797"/>
                <a:ext cx="2968238" cy="2968238"/>
              </a:xfrm>
              <a:custGeom>
                <a:avLst/>
                <a:gdLst>
                  <a:gd name="connsiteX0" fmla="*/ 1484119 w 2968238"/>
                  <a:gd name="connsiteY0" fmla="*/ 1312669 h 2968238"/>
                  <a:gd name="connsiteX1" fmla="*/ 1312669 w 2968238"/>
                  <a:gd name="connsiteY1" fmla="*/ 1484119 h 2968238"/>
                  <a:gd name="connsiteX2" fmla="*/ 1484119 w 2968238"/>
                  <a:gd name="connsiteY2" fmla="*/ 1655569 h 2968238"/>
                  <a:gd name="connsiteX3" fmla="*/ 1655569 w 2968238"/>
                  <a:gd name="connsiteY3" fmla="*/ 1484119 h 2968238"/>
                  <a:gd name="connsiteX4" fmla="*/ 1484119 w 2968238"/>
                  <a:gd name="connsiteY4" fmla="*/ 1312669 h 2968238"/>
                  <a:gd name="connsiteX5" fmla="*/ 1484119 w 2968238"/>
                  <a:gd name="connsiteY5" fmla="*/ 0 h 2968238"/>
                  <a:gd name="connsiteX6" fmla="*/ 2968238 w 2968238"/>
                  <a:gd name="connsiteY6" fmla="*/ 1484119 h 2968238"/>
                  <a:gd name="connsiteX7" fmla="*/ 1484119 w 2968238"/>
                  <a:gd name="connsiteY7" fmla="*/ 2968238 h 2968238"/>
                  <a:gd name="connsiteX8" fmla="*/ 0 w 2968238"/>
                  <a:gd name="connsiteY8" fmla="*/ 1484119 h 2968238"/>
                  <a:gd name="connsiteX9" fmla="*/ 1484119 w 2968238"/>
                  <a:gd name="connsiteY9" fmla="*/ 0 h 296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68238" h="2968238">
                    <a:moveTo>
                      <a:pt x="1484119" y="1312669"/>
                    </a:moveTo>
                    <a:cubicBezTo>
                      <a:pt x="1389430" y="1312669"/>
                      <a:pt x="1312669" y="1389430"/>
                      <a:pt x="1312669" y="1484119"/>
                    </a:cubicBezTo>
                    <a:cubicBezTo>
                      <a:pt x="1312669" y="1578808"/>
                      <a:pt x="1389430" y="1655569"/>
                      <a:pt x="1484119" y="1655569"/>
                    </a:cubicBezTo>
                    <a:cubicBezTo>
                      <a:pt x="1578808" y="1655569"/>
                      <a:pt x="1655569" y="1578808"/>
                      <a:pt x="1655569" y="1484119"/>
                    </a:cubicBezTo>
                    <a:cubicBezTo>
                      <a:pt x="1655569" y="1389430"/>
                      <a:pt x="1578808" y="1312669"/>
                      <a:pt x="1484119" y="1312669"/>
                    </a:cubicBezTo>
                    <a:close/>
                    <a:moveTo>
                      <a:pt x="1484119" y="0"/>
                    </a:moveTo>
                    <a:cubicBezTo>
                      <a:pt x="2303775" y="0"/>
                      <a:pt x="2968238" y="664463"/>
                      <a:pt x="2968238" y="1484119"/>
                    </a:cubicBezTo>
                    <a:cubicBezTo>
                      <a:pt x="2968238" y="2303775"/>
                      <a:pt x="2303775" y="2968238"/>
                      <a:pt x="1484119" y="2968238"/>
                    </a:cubicBezTo>
                    <a:cubicBezTo>
                      <a:pt x="664463" y="2968238"/>
                      <a:pt x="0" y="2303775"/>
                      <a:pt x="0" y="1484119"/>
                    </a:cubicBezTo>
                    <a:cubicBezTo>
                      <a:pt x="0" y="664463"/>
                      <a:pt x="664463" y="0"/>
                      <a:pt x="1484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75" name="Freeform: Shape 25">
                <a:extLst>
                  <a:ext uri="{FF2B5EF4-FFF2-40B4-BE49-F238E27FC236}">
                    <a16:creationId xmlns="" xmlns:a16="http://schemas.microsoft.com/office/drawing/2014/main" id="{EAC85BAB-4687-423F-8677-EBED505BF997}"/>
                  </a:ext>
                </a:extLst>
              </p:cNvPr>
              <p:cNvSpPr/>
              <p:nvPr/>
            </p:nvSpPr>
            <p:spPr>
              <a:xfrm>
                <a:off x="1234570" y="2279534"/>
                <a:ext cx="2678023" cy="2676273"/>
              </a:xfrm>
              <a:custGeom>
                <a:avLst/>
                <a:gdLst>
                  <a:gd name="connsiteX0" fmla="*/ 1338961 w 2678023"/>
                  <a:gd name="connsiteY0" fmla="*/ 855269 h 2676273"/>
                  <a:gd name="connsiteX1" fmla="*/ 857849 w 2678023"/>
                  <a:gd name="connsiteY1" fmla="*/ 1336381 h 2676273"/>
                  <a:gd name="connsiteX2" fmla="*/ 1338961 w 2678023"/>
                  <a:gd name="connsiteY2" fmla="*/ 1817493 h 2676273"/>
                  <a:gd name="connsiteX3" fmla="*/ 1820073 w 2678023"/>
                  <a:gd name="connsiteY3" fmla="*/ 1336381 h 2676273"/>
                  <a:gd name="connsiteX4" fmla="*/ 1338961 w 2678023"/>
                  <a:gd name="connsiteY4" fmla="*/ 855269 h 2676273"/>
                  <a:gd name="connsiteX5" fmla="*/ 1338961 w 2678023"/>
                  <a:gd name="connsiteY5" fmla="*/ 545806 h 2676273"/>
                  <a:gd name="connsiteX6" fmla="*/ 2129536 w 2678023"/>
                  <a:gd name="connsiteY6" fmla="*/ 1336381 h 2676273"/>
                  <a:gd name="connsiteX7" fmla="*/ 1338961 w 2678023"/>
                  <a:gd name="connsiteY7" fmla="*/ 2126956 h 2676273"/>
                  <a:gd name="connsiteX8" fmla="*/ 548386 w 2678023"/>
                  <a:gd name="connsiteY8" fmla="*/ 1336381 h 2676273"/>
                  <a:gd name="connsiteX9" fmla="*/ 1338961 w 2678023"/>
                  <a:gd name="connsiteY9" fmla="*/ 545806 h 2676273"/>
                  <a:gd name="connsiteX10" fmla="*/ 1340068 w 2678023"/>
                  <a:gd name="connsiteY10" fmla="*/ 359376 h 2676273"/>
                  <a:gd name="connsiteX11" fmla="*/ 361775 w 2678023"/>
                  <a:gd name="connsiteY11" fmla="*/ 1331995 h 2676273"/>
                  <a:gd name="connsiteX12" fmla="*/ 1338521 w 2678023"/>
                  <a:gd name="connsiteY12" fmla="*/ 2312868 h 2676273"/>
                  <a:gd name="connsiteX13" fmla="*/ 2316814 w 2678023"/>
                  <a:gd name="connsiteY13" fmla="*/ 1335606 h 2676273"/>
                  <a:gd name="connsiteX14" fmla="*/ 1340068 w 2678023"/>
                  <a:gd name="connsiteY14" fmla="*/ 359376 h 2676273"/>
                  <a:gd name="connsiteX15" fmla="*/ 1190637 w 2678023"/>
                  <a:gd name="connsiteY15" fmla="*/ 143 h 2676273"/>
                  <a:gd name="connsiteX16" fmla="*/ 1235841 w 2678023"/>
                  <a:gd name="connsiteY16" fmla="*/ 48758 h 2676273"/>
                  <a:gd name="connsiteX17" fmla="*/ 1269895 w 2678023"/>
                  <a:gd name="connsiteY17" fmla="*/ 162273 h 2676273"/>
                  <a:gd name="connsiteX18" fmla="*/ 1303434 w 2678023"/>
                  <a:gd name="connsiteY18" fmla="*/ 192716 h 2676273"/>
                  <a:gd name="connsiteX19" fmla="*/ 1376702 w 2678023"/>
                  <a:gd name="connsiteY19" fmla="*/ 192716 h 2676273"/>
                  <a:gd name="connsiteX20" fmla="*/ 1409209 w 2678023"/>
                  <a:gd name="connsiteY20" fmla="*/ 163305 h 2676273"/>
                  <a:gd name="connsiteX21" fmla="*/ 1447392 w 2678023"/>
                  <a:gd name="connsiteY21" fmla="*/ 37922 h 2676273"/>
                  <a:gd name="connsiteX22" fmla="*/ 1499505 w 2678023"/>
                  <a:gd name="connsiteY22" fmla="*/ 256 h 2676273"/>
                  <a:gd name="connsiteX23" fmla="*/ 1513436 w 2678023"/>
                  <a:gd name="connsiteY23" fmla="*/ 772 h 2676273"/>
                  <a:gd name="connsiteX24" fmla="*/ 1573290 w 2678023"/>
                  <a:gd name="connsiteY24" fmla="*/ 65269 h 2676273"/>
                  <a:gd name="connsiteX25" fmla="*/ 1576902 w 2678023"/>
                  <a:gd name="connsiteY25" fmla="*/ 185492 h 2676273"/>
                  <a:gd name="connsiteX26" fmla="*/ 1598057 w 2678023"/>
                  <a:gd name="connsiteY26" fmla="*/ 220578 h 2676273"/>
                  <a:gd name="connsiteX27" fmla="*/ 1674422 w 2678023"/>
                  <a:gd name="connsiteY27" fmla="*/ 240702 h 2676273"/>
                  <a:gd name="connsiteX28" fmla="*/ 1710540 w 2678023"/>
                  <a:gd name="connsiteY28" fmla="*/ 221610 h 2676273"/>
                  <a:gd name="connsiteX29" fmla="*/ 1779165 w 2678023"/>
                  <a:gd name="connsiteY29" fmla="*/ 111707 h 2676273"/>
                  <a:gd name="connsiteX30" fmla="*/ 1845726 w 2678023"/>
                  <a:gd name="connsiteY30" fmla="*/ 88488 h 2676273"/>
                  <a:gd name="connsiteX31" fmla="*/ 1857594 w 2678023"/>
                  <a:gd name="connsiteY31" fmla="*/ 92616 h 2676273"/>
                  <a:gd name="connsiteX32" fmla="*/ 1895260 w 2678023"/>
                  <a:gd name="connsiteY32" fmla="*/ 166401 h 2676273"/>
                  <a:gd name="connsiteX33" fmla="*/ 1868429 w 2678023"/>
                  <a:gd name="connsiteY33" fmla="*/ 281980 h 2676273"/>
                  <a:gd name="connsiteX34" fmla="*/ 1887004 w 2678023"/>
                  <a:gd name="connsiteY34" fmla="*/ 332030 h 2676273"/>
                  <a:gd name="connsiteX35" fmla="*/ 1946857 w 2678023"/>
                  <a:gd name="connsiteY35" fmla="*/ 365052 h 2676273"/>
                  <a:gd name="connsiteX36" fmla="*/ 1986588 w 2678023"/>
                  <a:gd name="connsiteY36" fmla="*/ 355765 h 2676273"/>
                  <a:gd name="connsiteX37" fmla="*/ 2081528 w 2678023"/>
                  <a:gd name="connsiteY37" fmla="*/ 267532 h 2676273"/>
                  <a:gd name="connsiteX38" fmla="*/ 2151701 w 2678023"/>
                  <a:gd name="connsiteY38" fmla="*/ 261857 h 2676273"/>
                  <a:gd name="connsiteX39" fmla="*/ 2155312 w 2678023"/>
                  <a:gd name="connsiteY39" fmla="*/ 264437 h 2676273"/>
                  <a:gd name="connsiteX40" fmla="*/ 2177500 w 2678023"/>
                  <a:gd name="connsiteY40" fmla="*/ 353701 h 2676273"/>
                  <a:gd name="connsiteX41" fmla="*/ 2122290 w 2678023"/>
                  <a:gd name="connsiteY41" fmla="*/ 456896 h 2676273"/>
                  <a:gd name="connsiteX42" fmla="*/ 2126934 w 2678023"/>
                  <a:gd name="connsiteY42" fmla="*/ 505914 h 2676273"/>
                  <a:gd name="connsiteX43" fmla="*/ 2173372 w 2678023"/>
                  <a:gd name="connsiteY43" fmla="*/ 551836 h 2676273"/>
                  <a:gd name="connsiteX44" fmla="*/ 2219810 w 2678023"/>
                  <a:gd name="connsiteY44" fmla="*/ 555964 h 2676273"/>
                  <a:gd name="connsiteX45" fmla="*/ 2336937 w 2678023"/>
                  <a:gd name="connsiteY45" fmla="*/ 494046 h 2676273"/>
                  <a:gd name="connsiteX46" fmla="*/ 2400917 w 2678023"/>
                  <a:gd name="connsiteY46" fmla="*/ 507462 h 2676273"/>
                  <a:gd name="connsiteX47" fmla="*/ 2420525 w 2678023"/>
                  <a:gd name="connsiteY47" fmla="*/ 533777 h 2676273"/>
                  <a:gd name="connsiteX48" fmla="*/ 2415365 w 2678023"/>
                  <a:gd name="connsiteY48" fmla="*/ 591566 h 2676273"/>
                  <a:gd name="connsiteX49" fmla="*/ 2321973 w 2678023"/>
                  <a:gd name="connsiteY49" fmla="*/ 692182 h 2676273"/>
                  <a:gd name="connsiteX50" fmla="*/ 2313718 w 2678023"/>
                  <a:gd name="connsiteY50" fmla="*/ 733460 h 2676273"/>
                  <a:gd name="connsiteX51" fmla="*/ 2349320 w 2678023"/>
                  <a:gd name="connsiteY51" fmla="*/ 795377 h 2676273"/>
                  <a:gd name="connsiteX52" fmla="*/ 2394726 w 2678023"/>
                  <a:gd name="connsiteY52" fmla="*/ 810341 h 2676273"/>
                  <a:gd name="connsiteX53" fmla="*/ 2526816 w 2678023"/>
                  <a:gd name="connsiteY53" fmla="*/ 780414 h 2676273"/>
                  <a:gd name="connsiteX54" fmla="*/ 2575834 w 2678023"/>
                  <a:gd name="connsiteY54" fmla="*/ 803117 h 2676273"/>
                  <a:gd name="connsiteX55" fmla="*/ 2591313 w 2678023"/>
                  <a:gd name="connsiteY55" fmla="*/ 838719 h 2676273"/>
                  <a:gd name="connsiteX56" fmla="*/ 2570158 w 2678023"/>
                  <a:gd name="connsiteY56" fmla="*/ 896509 h 2676273"/>
                  <a:gd name="connsiteX57" fmla="*/ 2461287 w 2678023"/>
                  <a:gd name="connsiteY57" fmla="*/ 964103 h 2676273"/>
                  <a:gd name="connsiteX58" fmla="*/ 2438068 w 2678023"/>
                  <a:gd name="connsiteY58" fmla="*/ 1014669 h 2676273"/>
                  <a:gd name="connsiteX59" fmla="*/ 2454063 w 2678023"/>
                  <a:gd name="connsiteY59" fmla="*/ 1073490 h 2676273"/>
                  <a:gd name="connsiteX60" fmla="*/ 2492762 w 2678023"/>
                  <a:gd name="connsiteY60" fmla="*/ 1100837 h 2676273"/>
                  <a:gd name="connsiteX61" fmla="*/ 2628464 w 2678023"/>
                  <a:gd name="connsiteY61" fmla="*/ 1105997 h 2676273"/>
                  <a:gd name="connsiteX62" fmla="*/ 2672322 w 2678023"/>
                  <a:gd name="connsiteY62" fmla="*/ 1140567 h 2676273"/>
                  <a:gd name="connsiteX63" fmla="*/ 2677998 w 2678023"/>
                  <a:gd name="connsiteY63" fmla="*/ 1182361 h 2676273"/>
                  <a:gd name="connsiteX64" fmla="*/ 2644459 w 2678023"/>
                  <a:gd name="connsiteY64" fmla="*/ 1229831 h 2676273"/>
                  <a:gd name="connsiteX65" fmla="*/ 2522172 w 2678023"/>
                  <a:gd name="connsiteY65" fmla="*/ 1267498 h 2676273"/>
                  <a:gd name="connsiteX66" fmla="*/ 2483990 w 2678023"/>
                  <a:gd name="connsiteY66" fmla="*/ 1315999 h 2676273"/>
                  <a:gd name="connsiteX67" fmla="*/ 2486570 w 2678023"/>
                  <a:gd name="connsiteY67" fmla="*/ 1379981 h 2676273"/>
                  <a:gd name="connsiteX68" fmla="*/ 2512885 w 2678023"/>
                  <a:gd name="connsiteY68" fmla="*/ 1407843 h 2676273"/>
                  <a:gd name="connsiteX69" fmla="*/ 2641363 w 2678023"/>
                  <a:gd name="connsiteY69" fmla="*/ 1447058 h 2676273"/>
                  <a:gd name="connsiteX70" fmla="*/ 2677998 w 2678023"/>
                  <a:gd name="connsiteY70" fmla="*/ 1498139 h 2676273"/>
                  <a:gd name="connsiteX71" fmla="*/ 2677998 w 2678023"/>
                  <a:gd name="connsiteY71" fmla="*/ 1507427 h 2676273"/>
                  <a:gd name="connsiteX72" fmla="*/ 2611952 w 2678023"/>
                  <a:gd name="connsiteY72" fmla="*/ 1572956 h 2676273"/>
                  <a:gd name="connsiteX73" fmla="*/ 2490182 w 2678023"/>
                  <a:gd name="connsiteY73" fmla="*/ 1576568 h 2676273"/>
                  <a:gd name="connsiteX74" fmla="*/ 2457675 w 2678023"/>
                  <a:gd name="connsiteY74" fmla="*/ 1596691 h 2676273"/>
                  <a:gd name="connsiteX75" fmla="*/ 2437036 w 2678023"/>
                  <a:gd name="connsiteY75" fmla="*/ 1673056 h 2676273"/>
                  <a:gd name="connsiteX76" fmla="*/ 2457159 w 2678023"/>
                  <a:gd name="connsiteY76" fmla="*/ 1710206 h 2676273"/>
                  <a:gd name="connsiteX77" fmla="*/ 2564483 w 2678023"/>
                  <a:gd name="connsiteY77" fmla="*/ 1777283 h 2676273"/>
                  <a:gd name="connsiteX78" fmla="*/ 2588733 w 2678023"/>
                  <a:gd name="connsiteY78" fmla="*/ 1845908 h 2676273"/>
                  <a:gd name="connsiteX79" fmla="*/ 2571706 w 2678023"/>
                  <a:gd name="connsiteY79" fmla="*/ 1880995 h 2676273"/>
                  <a:gd name="connsiteX80" fmla="*/ 2538684 w 2678023"/>
                  <a:gd name="connsiteY80" fmla="*/ 1897506 h 2676273"/>
                  <a:gd name="connsiteX81" fmla="*/ 2456643 w 2678023"/>
                  <a:gd name="connsiteY81" fmla="*/ 1879447 h 2676273"/>
                  <a:gd name="connsiteX82" fmla="*/ 2389566 w 2678023"/>
                  <a:gd name="connsiteY82" fmla="*/ 1863967 h 2676273"/>
                  <a:gd name="connsiteX83" fmla="*/ 2354479 w 2678023"/>
                  <a:gd name="connsiteY83" fmla="*/ 1874803 h 2676273"/>
                  <a:gd name="connsiteX84" fmla="*/ 2312170 w 2678023"/>
                  <a:gd name="connsiteY84" fmla="*/ 1950652 h 2676273"/>
                  <a:gd name="connsiteX85" fmla="*/ 2322489 w 2678023"/>
                  <a:gd name="connsiteY85" fmla="*/ 1983158 h 2676273"/>
                  <a:gd name="connsiteX86" fmla="*/ 2412785 w 2678023"/>
                  <a:gd name="connsiteY86" fmla="*/ 2080162 h 2676273"/>
                  <a:gd name="connsiteX87" fmla="*/ 2418461 w 2678023"/>
                  <a:gd name="connsiteY87" fmla="*/ 2146723 h 2676273"/>
                  <a:gd name="connsiteX88" fmla="*/ 2414849 w 2678023"/>
                  <a:gd name="connsiteY88" fmla="*/ 2151883 h 2676273"/>
                  <a:gd name="connsiteX89" fmla="*/ 2324037 w 2678023"/>
                  <a:gd name="connsiteY89" fmla="*/ 2174586 h 2676273"/>
                  <a:gd name="connsiteX90" fmla="*/ 2219294 w 2678023"/>
                  <a:gd name="connsiteY90" fmla="*/ 2118860 h 2676273"/>
                  <a:gd name="connsiteX91" fmla="*/ 2178531 w 2678023"/>
                  <a:gd name="connsiteY91" fmla="*/ 2120408 h 2676273"/>
                  <a:gd name="connsiteX92" fmla="*/ 2125386 w 2678023"/>
                  <a:gd name="connsiteY92" fmla="*/ 2172522 h 2676273"/>
                  <a:gd name="connsiteX93" fmla="*/ 2122806 w 2678023"/>
                  <a:gd name="connsiteY93" fmla="*/ 2217412 h 2676273"/>
                  <a:gd name="connsiteX94" fmla="*/ 2184723 w 2678023"/>
                  <a:gd name="connsiteY94" fmla="*/ 2334539 h 2676273"/>
                  <a:gd name="connsiteX95" fmla="*/ 2174404 w 2678023"/>
                  <a:gd name="connsiteY95" fmla="*/ 2395424 h 2676273"/>
                  <a:gd name="connsiteX96" fmla="*/ 2164084 w 2678023"/>
                  <a:gd name="connsiteY96" fmla="*/ 2404712 h 2676273"/>
                  <a:gd name="connsiteX97" fmla="*/ 2075336 w 2678023"/>
                  <a:gd name="connsiteY97" fmla="*/ 2401616 h 2676273"/>
                  <a:gd name="connsiteX98" fmla="*/ 1988652 w 2678023"/>
                  <a:gd name="connsiteY98" fmla="*/ 2320607 h 2676273"/>
                  <a:gd name="connsiteX99" fmla="*/ 1944277 w 2678023"/>
                  <a:gd name="connsiteY99" fmla="*/ 2311836 h 2676273"/>
                  <a:gd name="connsiteX100" fmla="*/ 1883392 w 2678023"/>
                  <a:gd name="connsiteY100" fmla="*/ 2346406 h 2676273"/>
                  <a:gd name="connsiteX101" fmla="*/ 1868429 w 2678023"/>
                  <a:gd name="connsiteY101" fmla="*/ 2391812 h 2676273"/>
                  <a:gd name="connsiteX102" fmla="*/ 1899388 w 2678023"/>
                  <a:gd name="connsiteY102" fmla="*/ 2526998 h 2676273"/>
                  <a:gd name="connsiteX103" fmla="*/ 1879264 w 2678023"/>
                  <a:gd name="connsiteY103" fmla="*/ 2571888 h 2676273"/>
                  <a:gd name="connsiteX104" fmla="*/ 1841082 w 2678023"/>
                  <a:gd name="connsiteY104" fmla="*/ 2588916 h 2676273"/>
                  <a:gd name="connsiteX105" fmla="*/ 1782777 w 2678023"/>
                  <a:gd name="connsiteY105" fmla="*/ 2568277 h 2676273"/>
                  <a:gd name="connsiteX106" fmla="*/ 1715184 w 2678023"/>
                  <a:gd name="connsiteY106" fmla="*/ 2459405 h 2676273"/>
                  <a:gd name="connsiteX107" fmla="*/ 1664618 w 2678023"/>
                  <a:gd name="connsiteY107" fmla="*/ 2435670 h 2676273"/>
                  <a:gd name="connsiteX108" fmla="*/ 1610440 w 2678023"/>
                  <a:gd name="connsiteY108" fmla="*/ 2450118 h 2676273"/>
                  <a:gd name="connsiteX109" fmla="*/ 1577418 w 2678023"/>
                  <a:gd name="connsiteY109" fmla="*/ 2495008 h 2676273"/>
                  <a:gd name="connsiteX110" fmla="*/ 1573806 w 2678023"/>
                  <a:gd name="connsiteY110" fmla="*/ 2616778 h 2676273"/>
                  <a:gd name="connsiteX111" fmla="*/ 1526852 w 2678023"/>
                  <a:gd name="connsiteY111" fmla="*/ 2672504 h 2676273"/>
                  <a:gd name="connsiteX112" fmla="*/ 1497441 w 2678023"/>
                  <a:gd name="connsiteY112" fmla="*/ 2676116 h 2676273"/>
                  <a:gd name="connsiteX113" fmla="*/ 1449972 w 2678023"/>
                  <a:gd name="connsiteY113" fmla="*/ 2644125 h 2676273"/>
                  <a:gd name="connsiteX114" fmla="*/ 1410241 w 2678023"/>
                  <a:gd name="connsiteY114" fmla="*/ 2514615 h 2676273"/>
                  <a:gd name="connsiteX115" fmla="*/ 1373091 w 2678023"/>
                  <a:gd name="connsiteY115" fmla="*/ 2482624 h 2676273"/>
                  <a:gd name="connsiteX116" fmla="*/ 1304982 w 2678023"/>
                  <a:gd name="connsiteY116" fmla="*/ 2483140 h 2676273"/>
                  <a:gd name="connsiteX117" fmla="*/ 1271959 w 2678023"/>
                  <a:gd name="connsiteY117" fmla="*/ 2511519 h 2676273"/>
                  <a:gd name="connsiteX118" fmla="*/ 1234293 w 2678023"/>
                  <a:gd name="connsiteY118" fmla="*/ 2633806 h 2676273"/>
                  <a:gd name="connsiteX119" fmla="*/ 1170828 w 2678023"/>
                  <a:gd name="connsiteY119" fmla="*/ 2674568 h 2676273"/>
                  <a:gd name="connsiteX120" fmla="*/ 1106847 w 2678023"/>
                  <a:gd name="connsiteY120" fmla="*/ 2602331 h 2676273"/>
                  <a:gd name="connsiteX121" fmla="*/ 1103751 w 2678023"/>
                  <a:gd name="connsiteY121" fmla="*/ 2491396 h 2676273"/>
                  <a:gd name="connsiteX122" fmla="*/ 1080532 w 2678023"/>
                  <a:gd name="connsiteY122" fmla="*/ 2454245 h 2676273"/>
                  <a:gd name="connsiteX123" fmla="*/ 1005199 w 2678023"/>
                  <a:gd name="connsiteY123" fmla="*/ 2435154 h 2676273"/>
                  <a:gd name="connsiteX124" fmla="*/ 969080 w 2678023"/>
                  <a:gd name="connsiteY124" fmla="*/ 2454245 h 2676273"/>
                  <a:gd name="connsiteX125" fmla="*/ 900456 w 2678023"/>
                  <a:gd name="connsiteY125" fmla="*/ 2564149 h 2676273"/>
                  <a:gd name="connsiteX126" fmla="*/ 836474 w 2678023"/>
                  <a:gd name="connsiteY126" fmla="*/ 2587368 h 2676273"/>
                  <a:gd name="connsiteX127" fmla="*/ 831830 w 2678023"/>
                  <a:gd name="connsiteY127" fmla="*/ 2585820 h 2676273"/>
                  <a:gd name="connsiteX128" fmla="*/ 785392 w 2678023"/>
                  <a:gd name="connsiteY128" fmla="*/ 2504811 h 2676273"/>
                  <a:gd name="connsiteX129" fmla="*/ 811707 w 2678023"/>
                  <a:gd name="connsiteY129" fmla="*/ 2390780 h 2676273"/>
                  <a:gd name="connsiteX130" fmla="*/ 794680 w 2678023"/>
                  <a:gd name="connsiteY130" fmla="*/ 2344342 h 2676273"/>
                  <a:gd name="connsiteX131" fmla="*/ 739470 w 2678023"/>
                  <a:gd name="connsiteY131" fmla="*/ 2312352 h 2676273"/>
                  <a:gd name="connsiteX132" fmla="*/ 689421 w 2678023"/>
                  <a:gd name="connsiteY132" fmla="*/ 2321639 h 2676273"/>
                  <a:gd name="connsiteX133" fmla="*/ 596029 w 2678023"/>
                  <a:gd name="connsiteY133" fmla="*/ 2408839 h 2676273"/>
                  <a:gd name="connsiteX134" fmla="*/ 530500 w 2678023"/>
                  <a:gd name="connsiteY134" fmla="*/ 2415031 h 2676273"/>
                  <a:gd name="connsiteX135" fmla="*/ 521212 w 2678023"/>
                  <a:gd name="connsiteY135" fmla="*/ 2408839 h 2676273"/>
                  <a:gd name="connsiteX136" fmla="*/ 500573 w 2678023"/>
                  <a:gd name="connsiteY136" fmla="*/ 2322671 h 2676273"/>
                  <a:gd name="connsiteX137" fmla="*/ 556298 w 2678023"/>
                  <a:gd name="connsiteY137" fmla="*/ 2217928 h 2676273"/>
                  <a:gd name="connsiteX138" fmla="*/ 552171 w 2678023"/>
                  <a:gd name="connsiteY138" fmla="*/ 2168910 h 2676273"/>
                  <a:gd name="connsiteX139" fmla="*/ 505733 w 2678023"/>
                  <a:gd name="connsiteY139" fmla="*/ 2122988 h 2676273"/>
                  <a:gd name="connsiteX140" fmla="*/ 457747 w 2678023"/>
                  <a:gd name="connsiteY140" fmla="*/ 2119376 h 2676273"/>
                  <a:gd name="connsiteX141" fmla="*/ 341652 w 2678023"/>
                  <a:gd name="connsiteY141" fmla="*/ 2180778 h 2676273"/>
                  <a:gd name="connsiteX142" fmla="*/ 278187 w 2678023"/>
                  <a:gd name="connsiteY142" fmla="*/ 2168910 h 2676273"/>
                  <a:gd name="connsiteX143" fmla="*/ 274059 w 2678023"/>
                  <a:gd name="connsiteY143" fmla="*/ 2164266 h 2676273"/>
                  <a:gd name="connsiteX144" fmla="*/ 276639 w 2678023"/>
                  <a:gd name="connsiteY144" fmla="*/ 2069326 h 2676273"/>
                  <a:gd name="connsiteX145" fmla="*/ 354551 w 2678023"/>
                  <a:gd name="connsiteY145" fmla="*/ 1986254 h 2676273"/>
                  <a:gd name="connsiteX146" fmla="*/ 363839 w 2678023"/>
                  <a:gd name="connsiteY146" fmla="*/ 1940848 h 2676273"/>
                  <a:gd name="connsiteX147" fmla="*/ 328237 w 2678023"/>
                  <a:gd name="connsiteY147" fmla="*/ 1878931 h 2676273"/>
                  <a:gd name="connsiteX148" fmla="*/ 283347 w 2678023"/>
                  <a:gd name="connsiteY148" fmla="*/ 1866031 h 2676273"/>
                  <a:gd name="connsiteX149" fmla="*/ 170864 w 2678023"/>
                  <a:gd name="connsiteY149" fmla="*/ 1891830 h 2676273"/>
                  <a:gd name="connsiteX150" fmla="*/ 155900 w 2678023"/>
                  <a:gd name="connsiteY150" fmla="*/ 1895442 h 2676273"/>
                  <a:gd name="connsiteX151" fmla="*/ 100175 w 2678023"/>
                  <a:gd name="connsiteY151" fmla="*/ 1868095 h 2676273"/>
                  <a:gd name="connsiteX152" fmla="*/ 87275 w 2678023"/>
                  <a:gd name="connsiteY152" fmla="*/ 1838169 h 2676273"/>
                  <a:gd name="connsiteX153" fmla="*/ 107915 w 2678023"/>
                  <a:gd name="connsiteY153" fmla="*/ 1779863 h 2676273"/>
                  <a:gd name="connsiteX154" fmla="*/ 213690 w 2678023"/>
                  <a:gd name="connsiteY154" fmla="*/ 1713818 h 2676273"/>
                  <a:gd name="connsiteX155" fmla="*/ 238972 w 2678023"/>
                  <a:gd name="connsiteY155" fmla="*/ 1654481 h 2676273"/>
                  <a:gd name="connsiteX156" fmla="*/ 222977 w 2678023"/>
                  <a:gd name="connsiteY156" fmla="*/ 1600819 h 2676273"/>
                  <a:gd name="connsiteX157" fmla="*/ 184279 w 2678023"/>
                  <a:gd name="connsiteY157" fmla="*/ 1575020 h 2676273"/>
                  <a:gd name="connsiteX158" fmla="*/ 59413 w 2678023"/>
                  <a:gd name="connsiteY158" fmla="*/ 1571408 h 2676273"/>
                  <a:gd name="connsiteX159" fmla="*/ 3687 w 2678023"/>
                  <a:gd name="connsiteY159" fmla="*/ 1524454 h 2676273"/>
                  <a:gd name="connsiteX160" fmla="*/ 1623 w 2678023"/>
                  <a:gd name="connsiteY160" fmla="*/ 1513619 h 2676273"/>
                  <a:gd name="connsiteX161" fmla="*/ 48577 w 2678023"/>
                  <a:gd name="connsiteY161" fmla="*/ 1442414 h 2676273"/>
                  <a:gd name="connsiteX162" fmla="*/ 160544 w 2678023"/>
                  <a:gd name="connsiteY162" fmla="*/ 1408359 h 2676273"/>
                  <a:gd name="connsiteX163" fmla="*/ 194083 w 2678023"/>
                  <a:gd name="connsiteY163" fmla="*/ 1370693 h 2676273"/>
                  <a:gd name="connsiteX164" fmla="*/ 192534 w 2678023"/>
                  <a:gd name="connsiteY164" fmla="*/ 1298972 h 2676273"/>
                  <a:gd name="connsiteX165" fmla="*/ 166220 w 2678023"/>
                  <a:gd name="connsiteY165" fmla="*/ 1269561 h 2676273"/>
                  <a:gd name="connsiteX166" fmla="*/ 47029 w 2678023"/>
                  <a:gd name="connsiteY166" fmla="*/ 1232927 h 2676273"/>
                  <a:gd name="connsiteX167" fmla="*/ 1623 w 2678023"/>
                  <a:gd name="connsiteY167" fmla="*/ 1166882 h 2676273"/>
                  <a:gd name="connsiteX168" fmla="*/ 6267 w 2678023"/>
                  <a:gd name="connsiteY168" fmla="*/ 1139535 h 2676273"/>
                  <a:gd name="connsiteX169" fmla="*/ 49093 w 2678023"/>
                  <a:gd name="connsiteY169" fmla="*/ 1105481 h 2676273"/>
                  <a:gd name="connsiteX170" fmla="*/ 164672 w 2678023"/>
                  <a:gd name="connsiteY170" fmla="*/ 1101869 h 2676273"/>
                  <a:gd name="connsiteX171" fmla="*/ 181699 w 2678023"/>
                  <a:gd name="connsiteY171" fmla="*/ 1101353 h 2676273"/>
                  <a:gd name="connsiteX172" fmla="*/ 227621 w 2678023"/>
                  <a:gd name="connsiteY172" fmla="*/ 1065234 h 2676273"/>
                  <a:gd name="connsiteX173" fmla="*/ 241036 w 2678023"/>
                  <a:gd name="connsiteY173" fmla="*/ 1014153 h 2676273"/>
                  <a:gd name="connsiteX174" fmla="*/ 219366 w 2678023"/>
                  <a:gd name="connsiteY174" fmla="*/ 965651 h 2676273"/>
                  <a:gd name="connsiteX175" fmla="*/ 113590 w 2678023"/>
                  <a:gd name="connsiteY175" fmla="*/ 899605 h 2676273"/>
                  <a:gd name="connsiteX176" fmla="*/ 89855 w 2678023"/>
                  <a:gd name="connsiteY176" fmla="*/ 832012 h 2676273"/>
                  <a:gd name="connsiteX177" fmla="*/ 104818 w 2678023"/>
                  <a:gd name="connsiteY177" fmla="*/ 799505 h 2676273"/>
                  <a:gd name="connsiteX178" fmla="*/ 151256 w 2678023"/>
                  <a:gd name="connsiteY178" fmla="*/ 779898 h 2676273"/>
                  <a:gd name="connsiteX179" fmla="*/ 283347 w 2678023"/>
                  <a:gd name="connsiteY179" fmla="*/ 810341 h 2676273"/>
                  <a:gd name="connsiteX180" fmla="*/ 331332 w 2678023"/>
                  <a:gd name="connsiteY180" fmla="*/ 794345 h 2676273"/>
                  <a:gd name="connsiteX181" fmla="*/ 363839 w 2678023"/>
                  <a:gd name="connsiteY181" fmla="*/ 737588 h 2676273"/>
                  <a:gd name="connsiteX182" fmla="*/ 354551 w 2678023"/>
                  <a:gd name="connsiteY182" fmla="*/ 689086 h 2676273"/>
                  <a:gd name="connsiteX183" fmla="*/ 266835 w 2678023"/>
                  <a:gd name="connsiteY183" fmla="*/ 595694 h 2676273"/>
                  <a:gd name="connsiteX184" fmla="*/ 261675 w 2678023"/>
                  <a:gd name="connsiteY184" fmla="*/ 529133 h 2676273"/>
                  <a:gd name="connsiteX185" fmla="*/ 270447 w 2678023"/>
                  <a:gd name="connsiteY185" fmla="*/ 516233 h 2676273"/>
                  <a:gd name="connsiteX186" fmla="*/ 349907 w 2678023"/>
                  <a:gd name="connsiteY186" fmla="*/ 498690 h 2676273"/>
                  <a:gd name="connsiteX187" fmla="*/ 457231 w 2678023"/>
                  <a:gd name="connsiteY187" fmla="*/ 555964 h 2676273"/>
                  <a:gd name="connsiteX188" fmla="*/ 507797 w 2678023"/>
                  <a:gd name="connsiteY188" fmla="*/ 551320 h 2676273"/>
                  <a:gd name="connsiteX189" fmla="*/ 551139 w 2678023"/>
                  <a:gd name="connsiteY189" fmla="*/ 508494 h 2676273"/>
                  <a:gd name="connsiteX190" fmla="*/ 556815 w 2678023"/>
                  <a:gd name="connsiteY190" fmla="*/ 456896 h 2676273"/>
                  <a:gd name="connsiteX191" fmla="*/ 494381 w 2678023"/>
                  <a:gd name="connsiteY191" fmla="*/ 339769 h 2676273"/>
                  <a:gd name="connsiteX192" fmla="*/ 505217 w 2678023"/>
                  <a:gd name="connsiteY192" fmla="*/ 280432 h 2676273"/>
                  <a:gd name="connsiteX193" fmla="*/ 537723 w 2678023"/>
                  <a:gd name="connsiteY193" fmla="*/ 256181 h 2676273"/>
                  <a:gd name="connsiteX194" fmla="*/ 590353 w 2678023"/>
                  <a:gd name="connsiteY194" fmla="*/ 261857 h 2676273"/>
                  <a:gd name="connsiteX195" fmla="*/ 679617 w 2678023"/>
                  <a:gd name="connsiteY195" fmla="*/ 344929 h 2676273"/>
                  <a:gd name="connsiteX196" fmla="*/ 754950 w 2678023"/>
                  <a:gd name="connsiteY196" fmla="*/ 355765 h 2676273"/>
                  <a:gd name="connsiteX197" fmla="*/ 797260 w 2678023"/>
                  <a:gd name="connsiteY197" fmla="*/ 329450 h 2676273"/>
                  <a:gd name="connsiteX198" fmla="*/ 811707 w 2678023"/>
                  <a:gd name="connsiteY198" fmla="*/ 285076 h 2676273"/>
                  <a:gd name="connsiteX199" fmla="*/ 781781 w 2678023"/>
                  <a:gd name="connsiteY199" fmla="*/ 156081 h 2676273"/>
                  <a:gd name="connsiteX200" fmla="*/ 807064 w 2678023"/>
                  <a:gd name="connsiteY200" fmla="*/ 100872 h 2676273"/>
                  <a:gd name="connsiteX201" fmla="*/ 841634 w 2678023"/>
                  <a:gd name="connsiteY201" fmla="*/ 86424 h 2676273"/>
                  <a:gd name="connsiteX202" fmla="*/ 896328 w 2678023"/>
                  <a:gd name="connsiteY202" fmla="*/ 106031 h 2676273"/>
                  <a:gd name="connsiteX203" fmla="*/ 965469 w 2678023"/>
                  <a:gd name="connsiteY203" fmla="*/ 217483 h 2676273"/>
                  <a:gd name="connsiteX204" fmla="*/ 1013455 w 2678023"/>
                  <a:gd name="connsiteY204" fmla="*/ 240702 h 2676273"/>
                  <a:gd name="connsiteX205" fmla="*/ 1077952 w 2678023"/>
                  <a:gd name="connsiteY205" fmla="*/ 222642 h 2676273"/>
                  <a:gd name="connsiteX206" fmla="*/ 1101687 w 2678023"/>
                  <a:gd name="connsiteY206" fmla="*/ 188072 h 2676273"/>
                  <a:gd name="connsiteX207" fmla="*/ 1106847 w 2678023"/>
                  <a:gd name="connsiteY207" fmla="*/ 53918 h 2676273"/>
                  <a:gd name="connsiteX208" fmla="*/ 1145029 w 2678023"/>
                  <a:gd name="connsiteY208" fmla="*/ 4900 h 2676273"/>
                  <a:gd name="connsiteX209" fmla="*/ 1158960 w 2678023"/>
                  <a:gd name="connsiteY209" fmla="*/ 1804 h 2676273"/>
                  <a:gd name="connsiteX210" fmla="*/ 1190637 w 2678023"/>
                  <a:gd name="connsiteY210" fmla="*/ 143 h 267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2678023" h="2676273">
                    <a:moveTo>
                      <a:pt x="1338961" y="855269"/>
                    </a:moveTo>
                    <a:cubicBezTo>
                      <a:pt x="1073250" y="855269"/>
                      <a:pt x="857849" y="1070670"/>
                      <a:pt x="857849" y="1336381"/>
                    </a:cubicBezTo>
                    <a:cubicBezTo>
                      <a:pt x="857849" y="1602092"/>
                      <a:pt x="1073250" y="1817493"/>
                      <a:pt x="1338961" y="1817493"/>
                    </a:cubicBezTo>
                    <a:cubicBezTo>
                      <a:pt x="1604672" y="1817493"/>
                      <a:pt x="1820073" y="1602092"/>
                      <a:pt x="1820073" y="1336381"/>
                    </a:cubicBezTo>
                    <a:cubicBezTo>
                      <a:pt x="1820073" y="1070670"/>
                      <a:pt x="1604672" y="855269"/>
                      <a:pt x="1338961" y="855269"/>
                    </a:cubicBezTo>
                    <a:close/>
                    <a:moveTo>
                      <a:pt x="1338961" y="545806"/>
                    </a:moveTo>
                    <a:cubicBezTo>
                      <a:pt x="1775584" y="545806"/>
                      <a:pt x="2129536" y="899758"/>
                      <a:pt x="2129536" y="1336381"/>
                    </a:cubicBezTo>
                    <a:cubicBezTo>
                      <a:pt x="2129536" y="1773004"/>
                      <a:pt x="1775584" y="2126956"/>
                      <a:pt x="1338961" y="2126956"/>
                    </a:cubicBezTo>
                    <a:cubicBezTo>
                      <a:pt x="902338" y="2126956"/>
                      <a:pt x="548386" y="1773004"/>
                      <a:pt x="548386" y="1336381"/>
                    </a:cubicBezTo>
                    <a:cubicBezTo>
                      <a:pt x="548386" y="899758"/>
                      <a:pt x="902338" y="545806"/>
                      <a:pt x="1338961" y="545806"/>
                    </a:cubicBezTo>
                    <a:close/>
                    <a:moveTo>
                      <a:pt x="1340068" y="359376"/>
                    </a:moveTo>
                    <a:cubicBezTo>
                      <a:pt x="796228" y="358860"/>
                      <a:pt x="363839" y="794861"/>
                      <a:pt x="361775" y="1331995"/>
                    </a:cubicBezTo>
                    <a:cubicBezTo>
                      <a:pt x="359711" y="1882027"/>
                      <a:pt x="806032" y="2314416"/>
                      <a:pt x="1338521" y="2312868"/>
                    </a:cubicBezTo>
                    <a:cubicBezTo>
                      <a:pt x="1869461" y="2314932"/>
                      <a:pt x="2317329" y="1887702"/>
                      <a:pt x="2316814" y="1335606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lose/>
                    <a:moveTo>
                      <a:pt x="1190637" y="143"/>
                    </a:moveTo>
                    <a:cubicBezTo>
                      <a:pt x="1216299" y="1546"/>
                      <a:pt x="1225780" y="13543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3"/>
                      <a:pt x="2498437" y="942948"/>
                      <a:pt x="2461287" y="964103"/>
                    </a:cubicBezTo>
                    <a:cubicBezTo>
                      <a:pt x="2440132" y="976486"/>
                      <a:pt x="2434456" y="992998"/>
                      <a:pt x="2438068" y="1014669"/>
                    </a:cubicBezTo>
                    <a:cubicBezTo>
                      <a:pt x="2441164" y="1034792"/>
                      <a:pt x="2446840" y="1054399"/>
                      <a:pt x="2454063" y="1073490"/>
                    </a:cubicBezTo>
                    <a:cubicBezTo>
                      <a:pt x="2460771" y="1091033"/>
                      <a:pt x="2472638" y="1100321"/>
                      <a:pt x="2492762" y="1100837"/>
                    </a:cubicBezTo>
                    <a:cubicBezTo>
                      <a:pt x="2538168" y="1101353"/>
                      <a:pt x="2583058" y="1104449"/>
                      <a:pt x="2628464" y="1105997"/>
                    </a:cubicBezTo>
                    <a:cubicBezTo>
                      <a:pt x="2653230" y="1107029"/>
                      <a:pt x="2665614" y="1116832"/>
                      <a:pt x="2672322" y="1140567"/>
                    </a:cubicBezTo>
                    <a:cubicBezTo>
                      <a:pt x="2676449" y="1153983"/>
                      <a:pt x="2677998" y="1167914"/>
                      <a:pt x="2677998" y="1182361"/>
                    </a:cubicBezTo>
                    <a:cubicBezTo>
                      <a:pt x="2677998" y="1210224"/>
                      <a:pt x="2670258" y="1221576"/>
                      <a:pt x="2644459" y="1229831"/>
                    </a:cubicBezTo>
                    <a:cubicBezTo>
                      <a:pt x="2603697" y="1242731"/>
                      <a:pt x="2562934" y="1255114"/>
                      <a:pt x="2522172" y="1267498"/>
                    </a:cubicBezTo>
                    <a:cubicBezTo>
                      <a:pt x="2492762" y="1276269"/>
                      <a:pt x="2485022" y="1285557"/>
                      <a:pt x="2483990" y="1315999"/>
                    </a:cubicBezTo>
                    <a:cubicBezTo>
                      <a:pt x="2483474" y="1337154"/>
                      <a:pt x="2481926" y="1358825"/>
                      <a:pt x="2486570" y="1379981"/>
                    </a:cubicBezTo>
                    <a:cubicBezTo>
                      <a:pt x="2489666" y="1394428"/>
                      <a:pt x="2498437" y="1403200"/>
                      <a:pt x="2512885" y="1407843"/>
                    </a:cubicBezTo>
                    <a:cubicBezTo>
                      <a:pt x="2555711" y="1420743"/>
                      <a:pt x="2598537" y="1433642"/>
                      <a:pt x="2641363" y="1447058"/>
                    </a:cubicBezTo>
                    <a:cubicBezTo>
                      <a:pt x="2671290" y="1456345"/>
                      <a:pt x="2678514" y="1466665"/>
                      <a:pt x="2677998" y="1498139"/>
                    </a:cubicBezTo>
                    <a:cubicBezTo>
                      <a:pt x="2677998" y="1501235"/>
                      <a:pt x="2677998" y="1504331"/>
                      <a:pt x="2677998" y="1507427"/>
                    </a:cubicBezTo>
                    <a:cubicBezTo>
                      <a:pt x="2675934" y="1555929"/>
                      <a:pt x="2660454" y="1571408"/>
                      <a:pt x="2611952" y="1572956"/>
                    </a:cubicBezTo>
                    <a:cubicBezTo>
                      <a:pt x="2571190" y="1573988"/>
                      <a:pt x="2530944" y="1576052"/>
                      <a:pt x="2490182" y="1576568"/>
                    </a:cubicBezTo>
                    <a:cubicBezTo>
                      <a:pt x="2474702" y="1577084"/>
                      <a:pt x="2463867" y="1583792"/>
                      <a:pt x="2457675" y="1596691"/>
                    </a:cubicBezTo>
                    <a:cubicBezTo>
                      <a:pt x="2446324" y="1620942"/>
                      <a:pt x="2439100" y="1646225"/>
                      <a:pt x="2437036" y="1673056"/>
                    </a:cubicBezTo>
                    <a:cubicBezTo>
                      <a:pt x="2435488" y="1690083"/>
                      <a:pt x="2442712" y="1701435"/>
                      <a:pt x="2457159" y="1710206"/>
                    </a:cubicBezTo>
                    <a:cubicBezTo>
                      <a:pt x="2493278" y="1732393"/>
                      <a:pt x="2528880" y="1754580"/>
                      <a:pt x="2564483" y="1777283"/>
                    </a:cubicBezTo>
                    <a:cubicBezTo>
                      <a:pt x="2596989" y="1797406"/>
                      <a:pt x="2601117" y="1809790"/>
                      <a:pt x="2588733" y="1845908"/>
                    </a:cubicBezTo>
                    <a:cubicBezTo>
                      <a:pt x="2584606" y="1858292"/>
                      <a:pt x="2578930" y="1870159"/>
                      <a:pt x="2571706" y="1880995"/>
                    </a:cubicBezTo>
                    <a:cubicBezTo>
                      <a:pt x="2564998" y="1890798"/>
                      <a:pt x="2554163" y="1897506"/>
                      <a:pt x="2538684" y="1897506"/>
                    </a:cubicBezTo>
                    <a:cubicBezTo>
                      <a:pt x="2511337" y="1891314"/>
                      <a:pt x="2483990" y="1885122"/>
                      <a:pt x="2456643" y="1879447"/>
                    </a:cubicBezTo>
                    <a:cubicBezTo>
                      <a:pt x="2434456" y="1874287"/>
                      <a:pt x="2411753" y="1869643"/>
                      <a:pt x="2389566" y="1863967"/>
                    </a:cubicBezTo>
                    <a:cubicBezTo>
                      <a:pt x="2375119" y="1860355"/>
                      <a:pt x="2363767" y="1864483"/>
                      <a:pt x="2354479" y="1874803"/>
                    </a:cubicBezTo>
                    <a:cubicBezTo>
                      <a:pt x="2335389" y="1896990"/>
                      <a:pt x="2320425" y="1922273"/>
                      <a:pt x="2312170" y="1950652"/>
                    </a:cubicBezTo>
                    <a:cubicBezTo>
                      <a:pt x="2308042" y="1964067"/>
                      <a:pt x="2314234" y="1973870"/>
                      <a:pt x="2322489" y="1983158"/>
                    </a:cubicBezTo>
                    <a:cubicBezTo>
                      <a:pt x="2352416" y="2015665"/>
                      <a:pt x="2382858" y="2048171"/>
                      <a:pt x="2412785" y="2080162"/>
                    </a:cubicBezTo>
                    <a:cubicBezTo>
                      <a:pt x="2435488" y="2104413"/>
                      <a:pt x="2436520" y="2118860"/>
                      <a:pt x="2418461" y="2146723"/>
                    </a:cubicBezTo>
                    <a:cubicBezTo>
                      <a:pt x="2417429" y="2148271"/>
                      <a:pt x="2416397" y="2150335"/>
                      <a:pt x="2414849" y="2151883"/>
                    </a:cubicBezTo>
                    <a:cubicBezTo>
                      <a:pt x="2380795" y="2197805"/>
                      <a:pt x="2365831" y="2198321"/>
                      <a:pt x="2324037" y="2174586"/>
                    </a:cubicBezTo>
                    <a:cubicBezTo>
                      <a:pt x="2289982" y="2154979"/>
                      <a:pt x="2253864" y="2137435"/>
                      <a:pt x="2219294" y="2118860"/>
                    </a:cubicBezTo>
                    <a:cubicBezTo>
                      <a:pt x="2204846" y="2111121"/>
                      <a:pt x="2191431" y="2111121"/>
                      <a:pt x="2178531" y="2120408"/>
                    </a:cubicBezTo>
                    <a:cubicBezTo>
                      <a:pt x="2157892" y="2134856"/>
                      <a:pt x="2140349" y="2152399"/>
                      <a:pt x="2125386" y="2172522"/>
                    </a:cubicBezTo>
                    <a:cubicBezTo>
                      <a:pt x="2114550" y="2186969"/>
                      <a:pt x="2114034" y="2201417"/>
                      <a:pt x="2122806" y="2217412"/>
                    </a:cubicBezTo>
                    <a:cubicBezTo>
                      <a:pt x="2143961" y="2256110"/>
                      <a:pt x="2164600" y="2295324"/>
                      <a:pt x="2184723" y="2334539"/>
                    </a:cubicBezTo>
                    <a:cubicBezTo>
                      <a:pt x="2198655" y="2361886"/>
                      <a:pt x="2196591" y="2374269"/>
                      <a:pt x="2174404" y="2395424"/>
                    </a:cubicBezTo>
                    <a:cubicBezTo>
                      <a:pt x="2170792" y="2398520"/>
                      <a:pt x="2167696" y="2402132"/>
                      <a:pt x="2164084" y="2404712"/>
                    </a:cubicBezTo>
                    <a:cubicBezTo>
                      <a:pt x="2131062" y="2428963"/>
                      <a:pt x="2114034" y="2440830"/>
                      <a:pt x="2075336" y="2401616"/>
                    </a:cubicBezTo>
                    <a:cubicBezTo>
                      <a:pt x="2047473" y="2373237"/>
                      <a:pt x="2017547" y="2347954"/>
                      <a:pt x="1988652" y="2320607"/>
                    </a:cubicBezTo>
                    <a:cubicBezTo>
                      <a:pt x="1975236" y="2307708"/>
                      <a:pt x="1960789" y="2305128"/>
                      <a:pt x="1944277" y="2311836"/>
                    </a:cubicBezTo>
                    <a:cubicBezTo>
                      <a:pt x="1922607" y="2320607"/>
                      <a:pt x="1901968" y="2331959"/>
                      <a:pt x="1883392" y="2346406"/>
                    </a:cubicBezTo>
                    <a:cubicBezTo>
                      <a:pt x="1867913" y="2358274"/>
                      <a:pt x="1863785" y="2373237"/>
                      <a:pt x="1868429" y="2391812"/>
                    </a:cubicBezTo>
                    <a:cubicBezTo>
                      <a:pt x="1879264" y="2436702"/>
                      <a:pt x="1889584" y="2482108"/>
                      <a:pt x="1899388" y="2526998"/>
                    </a:cubicBezTo>
                    <a:cubicBezTo>
                      <a:pt x="1903516" y="2546605"/>
                      <a:pt x="1896808" y="2561569"/>
                      <a:pt x="1879264" y="2571888"/>
                    </a:cubicBezTo>
                    <a:cubicBezTo>
                      <a:pt x="1867397" y="2579112"/>
                      <a:pt x="1854498" y="2584788"/>
                      <a:pt x="1841082" y="2588916"/>
                    </a:cubicBezTo>
                    <a:cubicBezTo>
                      <a:pt x="1813736" y="2597687"/>
                      <a:pt x="1798256" y="2592527"/>
                      <a:pt x="1782777" y="2568277"/>
                    </a:cubicBezTo>
                    <a:cubicBezTo>
                      <a:pt x="1760074" y="2532158"/>
                      <a:pt x="1736855" y="2496556"/>
                      <a:pt x="1715184" y="2459405"/>
                    </a:cubicBezTo>
                    <a:cubicBezTo>
                      <a:pt x="1703316" y="2439282"/>
                      <a:pt x="1687837" y="2431543"/>
                      <a:pt x="1664618" y="2435670"/>
                    </a:cubicBezTo>
                    <a:cubicBezTo>
                      <a:pt x="1646043" y="2439282"/>
                      <a:pt x="1627984" y="2443926"/>
                      <a:pt x="1610440" y="2450118"/>
                    </a:cubicBezTo>
                    <a:cubicBezTo>
                      <a:pt x="1586190" y="2458889"/>
                      <a:pt x="1578450" y="2469209"/>
                      <a:pt x="1577418" y="2495008"/>
                    </a:cubicBezTo>
                    <a:cubicBezTo>
                      <a:pt x="1575870" y="2535770"/>
                      <a:pt x="1574838" y="2576016"/>
                      <a:pt x="1573806" y="2616778"/>
                    </a:cubicBezTo>
                    <a:cubicBezTo>
                      <a:pt x="1572774" y="2653929"/>
                      <a:pt x="1563487" y="2665796"/>
                      <a:pt x="1526852" y="2672504"/>
                    </a:cubicBezTo>
                    <a:cubicBezTo>
                      <a:pt x="1517049" y="2674568"/>
                      <a:pt x="1507245" y="2675600"/>
                      <a:pt x="1497441" y="2676116"/>
                    </a:cubicBezTo>
                    <a:cubicBezTo>
                      <a:pt x="1473191" y="2677664"/>
                      <a:pt x="1457711" y="2667860"/>
                      <a:pt x="1449972" y="2644125"/>
                    </a:cubicBezTo>
                    <a:cubicBezTo>
                      <a:pt x="1436040" y="2600783"/>
                      <a:pt x="1422624" y="2557957"/>
                      <a:pt x="1410241" y="2514615"/>
                    </a:cubicBezTo>
                    <a:cubicBezTo>
                      <a:pt x="1404565" y="2495008"/>
                      <a:pt x="1392698" y="2485720"/>
                      <a:pt x="1373091" y="2482624"/>
                    </a:cubicBezTo>
                    <a:cubicBezTo>
                      <a:pt x="1350388" y="2479528"/>
                      <a:pt x="1327685" y="2479528"/>
                      <a:pt x="1304982" y="2483140"/>
                    </a:cubicBezTo>
                    <a:cubicBezTo>
                      <a:pt x="1287955" y="2485720"/>
                      <a:pt x="1277119" y="2494492"/>
                      <a:pt x="1271959" y="2511519"/>
                    </a:cubicBezTo>
                    <a:cubicBezTo>
                      <a:pt x="1260092" y="2552281"/>
                      <a:pt x="1247192" y="2593043"/>
                      <a:pt x="1234293" y="2633806"/>
                    </a:cubicBezTo>
                    <a:cubicBezTo>
                      <a:pt x="1222941" y="2670440"/>
                      <a:pt x="1208494" y="2679728"/>
                      <a:pt x="1170828" y="2674568"/>
                    </a:cubicBezTo>
                    <a:cubicBezTo>
                      <a:pt x="1114070" y="2666828"/>
                      <a:pt x="1107362" y="2659088"/>
                      <a:pt x="1106847" y="2602331"/>
                    </a:cubicBezTo>
                    <a:cubicBezTo>
                      <a:pt x="1106331" y="2565181"/>
                      <a:pt x="1104783" y="2528546"/>
                      <a:pt x="1103751" y="2491396"/>
                    </a:cubicBezTo>
                    <a:cubicBezTo>
                      <a:pt x="1103234" y="2474369"/>
                      <a:pt x="1096527" y="2460953"/>
                      <a:pt x="1080532" y="2454245"/>
                    </a:cubicBezTo>
                    <a:cubicBezTo>
                      <a:pt x="1056281" y="2443926"/>
                      <a:pt x="1031514" y="2436702"/>
                      <a:pt x="1005199" y="2435154"/>
                    </a:cubicBezTo>
                    <a:cubicBezTo>
                      <a:pt x="989203" y="2434122"/>
                      <a:pt x="977852" y="2440314"/>
                      <a:pt x="969080" y="2454245"/>
                    </a:cubicBezTo>
                    <a:cubicBezTo>
                      <a:pt x="946894" y="2491396"/>
                      <a:pt x="923159" y="2527514"/>
                      <a:pt x="900456" y="2564149"/>
                    </a:cubicBezTo>
                    <a:cubicBezTo>
                      <a:pt x="882396" y="2593043"/>
                      <a:pt x="868465" y="2598203"/>
                      <a:pt x="836474" y="2587368"/>
                    </a:cubicBezTo>
                    <a:cubicBezTo>
                      <a:pt x="834926" y="2586852"/>
                      <a:pt x="833379" y="2586336"/>
                      <a:pt x="831830" y="2585820"/>
                    </a:cubicBezTo>
                    <a:cubicBezTo>
                      <a:pt x="782297" y="2565697"/>
                      <a:pt x="772493" y="2554345"/>
                      <a:pt x="785392" y="2504811"/>
                    </a:cubicBezTo>
                    <a:cubicBezTo>
                      <a:pt x="795196" y="2467145"/>
                      <a:pt x="802420" y="2428963"/>
                      <a:pt x="811707" y="2390780"/>
                    </a:cubicBezTo>
                    <a:cubicBezTo>
                      <a:pt x="816351" y="2371173"/>
                      <a:pt x="811191" y="2356210"/>
                      <a:pt x="794680" y="2344342"/>
                    </a:cubicBezTo>
                    <a:cubicBezTo>
                      <a:pt x="777137" y="2331959"/>
                      <a:pt x="759078" y="2321123"/>
                      <a:pt x="739470" y="2312352"/>
                    </a:cubicBezTo>
                    <a:cubicBezTo>
                      <a:pt x="720895" y="2304096"/>
                      <a:pt x="704900" y="2307192"/>
                      <a:pt x="689421" y="2321639"/>
                    </a:cubicBezTo>
                    <a:cubicBezTo>
                      <a:pt x="658462" y="2351050"/>
                      <a:pt x="626988" y="2379945"/>
                      <a:pt x="596029" y="2408839"/>
                    </a:cubicBezTo>
                    <a:cubicBezTo>
                      <a:pt x="572810" y="2431027"/>
                      <a:pt x="557847" y="2432058"/>
                      <a:pt x="530500" y="2415031"/>
                    </a:cubicBezTo>
                    <a:cubicBezTo>
                      <a:pt x="527404" y="2412967"/>
                      <a:pt x="524308" y="2410903"/>
                      <a:pt x="521212" y="2408839"/>
                    </a:cubicBezTo>
                    <a:cubicBezTo>
                      <a:pt x="481482" y="2380461"/>
                      <a:pt x="477870" y="2365497"/>
                      <a:pt x="500573" y="2322671"/>
                    </a:cubicBezTo>
                    <a:cubicBezTo>
                      <a:pt x="519148" y="2287585"/>
                      <a:pt x="537207" y="2252498"/>
                      <a:pt x="556298" y="2217928"/>
                    </a:cubicBezTo>
                    <a:cubicBezTo>
                      <a:pt x="566102" y="2199869"/>
                      <a:pt x="564555" y="2184389"/>
                      <a:pt x="552171" y="2168910"/>
                    </a:cubicBezTo>
                    <a:cubicBezTo>
                      <a:pt x="538756" y="2151883"/>
                      <a:pt x="523276" y="2136403"/>
                      <a:pt x="505733" y="2122988"/>
                    </a:cubicBezTo>
                    <a:cubicBezTo>
                      <a:pt x="490254" y="2111121"/>
                      <a:pt x="474774" y="2110089"/>
                      <a:pt x="457747" y="2119376"/>
                    </a:cubicBezTo>
                    <a:cubicBezTo>
                      <a:pt x="419564" y="2140015"/>
                      <a:pt x="380866" y="2160654"/>
                      <a:pt x="341652" y="2180778"/>
                    </a:cubicBezTo>
                    <a:cubicBezTo>
                      <a:pt x="314305" y="2195225"/>
                      <a:pt x="298310" y="2191613"/>
                      <a:pt x="278187" y="2168910"/>
                    </a:cubicBezTo>
                    <a:cubicBezTo>
                      <a:pt x="276639" y="2167362"/>
                      <a:pt x="275607" y="2165814"/>
                      <a:pt x="274059" y="2164266"/>
                    </a:cubicBezTo>
                    <a:cubicBezTo>
                      <a:pt x="238456" y="2122988"/>
                      <a:pt x="238972" y="2108541"/>
                      <a:pt x="276639" y="2069326"/>
                    </a:cubicBezTo>
                    <a:cubicBezTo>
                      <a:pt x="302954" y="2041464"/>
                      <a:pt x="327721" y="2013085"/>
                      <a:pt x="354551" y="1986254"/>
                    </a:cubicBezTo>
                    <a:cubicBezTo>
                      <a:pt x="367967" y="1972323"/>
                      <a:pt x="370547" y="1957875"/>
                      <a:pt x="363839" y="1940848"/>
                    </a:cubicBezTo>
                    <a:cubicBezTo>
                      <a:pt x="355067" y="1918661"/>
                      <a:pt x="342684" y="1898022"/>
                      <a:pt x="328237" y="1878931"/>
                    </a:cubicBezTo>
                    <a:cubicBezTo>
                      <a:pt x="316369" y="1863451"/>
                      <a:pt x="300374" y="1861903"/>
                      <a:pt x="283347" y="1866031"/>
                    </a:cubicBezTo>
                    <a:cubicBezTo>
                      <a:pt x="245680" y="1874803"/>
                      <a:pt x="208530" y="1883574"/>
                      <a:pt x="170864" y="1891830"/>
                    </a:cubicBezTo>
                    <a:cubicBezTo>
                      <a:pt x="165704" y="1892862"/>
                      <a:pt x="160544" y="1894410"/>
                      <a:pt x="155900" y="1895442"/>
                    </a:cubicBezTo>
                    <a:cubicBezTo>
                      <a:pt x="127521" y="1900602"/>
                      <a:pt x="113074" y="1893894"/>
                      <a:pt x="100175" y="1868095"/>
                    </a:cubicBezTo>
                    <a:cubicBezTo>
                      <a:pt x="95531" y="1858292"/>
                      <a:pt x="90887" y="1848488"/>
                      <a:pt x="87275" y="1838169"/>
                    </a:cubicBezTo>
                    <a:cubicBezTo>
                      <a:pt x="77988" y="1810822"/>
                      <a:pt x="83147" y="1795342"/>
                      <a:pt x="107915" y="1779863"/>
                    </a:cubicBezTo>
                    <a:cubicBezTo>
                      <a:pt x="143001" y="1757676"/>
                      <a:pt x="178603" y="1735489"/>
                      <a:pt x="213690" y="1713818"/>
                    </a:cubicBezTo>
                    <a:cubicBezTo>
                      <a:pt x="241552" y="1696275"/>
                      <a:pt x="245680" y="1686471"/>
                      <a:pt x="238972" y="1654481"/>
                    </a:cubicBezTo>
                    <a:cubicBezTo>
                      <a:pt x="234845" y="1636421"/>
                      <a:pt x="230201" y="1617846"/>
                      <a:pt x="222977" y="1600819"/>
                    </a:cubicBezTo>
                    <a:cubicBezTo>
                      <a:pt x="215753" y="1583792"/>
                      <a:pt x="203370" y="1575536"/>
                      <a:pt x="184279" y="1575020"/>
                    </a:cubicBezTo>
                    <a:cubicBezTo>
                      <a:pt x="142485" y="1574504"/>
                      <a:pt x="101207" y="1572956"/>
                      <a:pt x="59413" y="1571408"/>
                    </a:cubicBezTo>
                    <a:cubicBezTo>
                      <a:pt x="21746" y="1570376"/>
                      <a:pt x="10395" y="1560573"/>
                      <a:pt x="3687" y="1524454"/>
                    </a:cubicBezTo>
                    <a:cubicBezTo>
                      <a:pt x="3171" y="1520842"/>
                      <a:pt x="2139" y="1517231"/>
                      <a:pt x="1623" y="1513619"/>
                    </a:cubicBezTo>
                    <a:cubicBezTo>
                      <a:pt x="-4053" y="1467697"/>
                      <a:pt x="3687" y="1455829"/>
                      <a:pt x="48577" y="1442414"/>
                    </a:cubicBezTo>
                    <a:cubicBezTo>
                      <a:pt x="85727" y="1431062"/>
                      <a:pt x="122877" y="1418679"/>
                      <a:pt x="160544" y="1408359"/>
                    </a:cubicBezTo>
                    <a:cubicBezTo>
                      <a:pt x="181183" y="1402684"/>
                      <a:pt x="192018" y="1390816"/>
                      <a:pt x="194083" y="1370693"/>
                    </a:cubicBezTo>
                    <a:cubicBezTo>
                      <a:pt x="196147" y="1346958"/>
                      <a:pt x="197178" y="1322707"/>
                      <a:pt x="192534" y="1298972"/>
                    </a:cubicBezTo>
                    <a:cubicBezTo>
                      <a:pt x="189954" y="1283493"/>
                      <a:pt x="181183" y="1274205"/>
                      <a:pt x="166220" y="1269561"/>
                    </a:cubicBezTo>
                    <a:cubicBezTo>
                      <a:pt x="126490" y="1257694"/>
                      <a:pt x="86759" y="1245311"/>
                      <a:pt x="47029" y="1232927"/>
                    </a:cubicBezTo>
                    <a:cubicBezTo>
                      <a:pt x="3687" y="1219512"/>
                      <a:pt x="-957" y="1212288"/>
                      <a:pt x="1623" y="1166882"/>
                    </a:cubicBezTo>
                    <a:cubicBezTo>
                      <a:pt x="2139" y="1157594"/>
                      <a:pt x="4203" y="1148307"/>
                      <a:pt x="6267" y="1139535"/>
                    </a:cubicBezTo>
                    <a:cubicBezTo>
                      <a:pt x="12459" y="1116832"/>
                      <a:pt x="25358" y="1106513"/>
                      <a:pt x="49093" y="1105481"/>
                    </a:cubicBezTo>
                    <a:cubicBezTo>
                      <a:pt x="87791" y="1103933"/>
                      <a:pt x="125974" y="1102901"/>
                      <a:pt x="164672" y="1101869"/>
                    </a:cubicBezTo>
                    <a:cubicBezTo>
                      <a:pt x="170348" y="1101869"/>
                      <a:pt x="176023" y="1101353"/>
                      <a:pt x="181699" y="1101353"/>
                    </a:cubicBezTo>
                    <a:cubicBezTo>
                      <a:pt x="207498" y="1102385"/>
                      <a:pt x="220913" y="1087937"/>
                      <a:pt x="227621" y="1065234"/>
                    </a:cubicBezTo>
                    <a:cubicBezTo>
                      <a:pt x="232781" y="1048207"/>
                      <a:pt x="237425" y="1031180"/>
                      <a:pt x="241036" y="1014153"/>
                    </a:cubicBezTo>
                    <a:cubicBezTo>
                      <a:pt x="245680" y="990418"/>
                      <a:pt x="240005" y="979066"/>
                      <a:pt x="219366" y="965651"/>
                    </a:cubicBezTo>
                    <a:cubicBezTo>
                      <a:pt x="184279" y="943464"/>
                      <a:pt x="148676" y="921277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171731" y="385"/>
                      <a:pt x="1182083" y="-325"/>
                      <a:pt x="1190637" y="143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900"/>
              </a:p>
            </p:txBody>
          </p:sp>
        </p:grpSp>
      </p:grpSp>
      <p:sp>
        <p:nvSpPr>
          <p:cNvPr id="77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357008" y="1641"/>
            <a:ext cx="1004157" cy="113506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/>
          <p:cNvSpPr txBox="1"/>
          <p:nvPr/>
        </p:nvSpPr>
        <p:spPr>
          <a:xfrm>
            <a:off x="1160871" y="67091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Dataset</a:t>
            </a:r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 para Entrenamiento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92127" y="2562896"/>
            <a:ext cx="1803343" cy="13950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AR" dirty="0" err="1" smtClean="0"/>
              <a:t>Dataset</a:t>
            </a:r>
            <a:r>
              <a:rPr lang="es-AR" dirty="0" smtClean="0"/>
              <a:t> para Entrenamiento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2588653" y="2984448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4156798" y="2518539"/>
            <a:ext cx="2781556" cy="1483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20.868 Observaciones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62 Variables</a:t>
            </a:r>
            <a:endParaRPr lang="es-A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47 Categóricas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15  Numéricas</a:t>
            </a: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1 Target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7130601" y="2984447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8551807" y="1723041"/>
            <a:ext cx="2652814" cy="3656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u="sng" dirty="0" smtClean="0">
                <a:solidFill>
                  <a:schemeClr val="tx1"/>
                </a:solidFill>
              </a:rPr>
              <a:t>De mayor relevancia</a:t>
            </a:r>
            <a:endParaRPr lang="es-ES" sz="2000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Kilos (</a:t>
            </a:r>
            <a:r>
              <a:rPr lang="es-ES" dirty="0" err="1" smtClean="0">
                <a:solidFill>
                  <a:schemeClr val="tx1"/>
                </a:solidFill>
              </a:rPr>
              <a:t>Prom</a:t>
            </a:r>
            <a:r>
              <a:rPr lang="es-ES" dirty="0" smtClean="0">
                <a:solidFill>
                  <a:schemeClr val="tx1"/>
                </a:solidFill>
              </a:rPr>
              <a:t>/</a:t>
            </a:r>
            <a:r>
              <a:rPr lang="es-ES" dirty="0" err="1" smtClean="0">
                <a:solidFill>
                  <a:schemeClr val="tx1"/>
                </a:solidFill>
              </a:rPr>
              <a:t>máx</a:t>
            </a:r>
            <a:r>
              <a:rPr lang="es-ES" dirty="0" smtClean="0">
                <a:solidFill>
                  <a:schemeClr val="tx1"/>
                </a:solidFill>
              </a:rPr>
              <a:t>/min)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USD TC </a:t>
            </a:r>
            <a:r>
              <a:rPr lang="es-ES" dirty="0" err="1" smtClean="0">
                <a:solidFill>
                  <a:schemeClr val="tx1"/>
                </a:solidFill>
              </a:rPr>
              <a:t>Prom.Mes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Condición de 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Frecuencia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USD/</a:t>
            </a:r>
            <a:r>
              <a:rPr lang="es-ES" dirty="0" err="1" smtClean="0">
                <a:solidFill>
                  <a:schemeClr val="tx1"/>
                </a:solidFill>
              </a:rPr>
              <a:t>Tn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Índice Devoluciones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Numero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Rubro (</a:t>
            </a:r>
            <a:r>
              <a:rPr lang="es-ES" dirty="0" err="1" smtClean="0">
                <a:solidFill>
                  <a:schemeClr val="tx1"/>
                </a:solidFill>
              </a:rPr>
              <a:t>Dummies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Provincia (</a:t>
            </a:r>
            <a:r>
              <a:rPr lang="es-ES" dirty="0" err="1">
                <a:solidFill>
                  <a:schemeClr val="tx1"/>
                </a:solidFill>
              </a:rPr>
              <a:t>D</a:t>
            </a:r>
            <a:r>
              <a:rPr lang="es-ES" dirty="0" err="1" smtClean="0">
                <a:solidFill>
                  <a:schemeClr val="tx1"/>
                </a:solidFill>
              </a:rPr>
              <a:t>ummies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3" name="2 Conector recto"/>
          <p:cNvCxnSpPr>
            <a:stCxn id="10" idx="2"/>
          </p:cNvCxnSpPr>
          <p:nvPr/>
        </p:nvCxnSpPr>
        <p:spPr>
          <a:xfrm flipH="1">
            <a:off x="1493798" y="3957980"/>
            <a:ext cx="1" cy="7170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47574" y="4675031"/>
            <a:ext cx="2292449" cy="1223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Las observaciones son clientes con datos cuatrimestrales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275466" y="200964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9645967" y="1132691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60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785382" y="245413"/>
            <a:ext cx="113385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Descriptivo </a:t>
            </a:r>
            <a:endParaRPr lang="es-AR" altLang="ko-K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2" y="1939772"/>
            <a:ext cx="4609577" cy="462970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85382" y="1323425"/>
            <a:ext cx="10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Análisis de correlación entre variables predictoras numéricas y Target:</a:t>
            </a:r>
            <a:endParaRPr lang="es-AR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759495" y="3196536"/>
            <a:ext cx="4264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Condición de Pago </a:t>
            </a:r>
            <a:r>
              <a:rPr lang="es-AR" sz="2400" dirty="0" smtClean="0"/>
              <a:t>y </a:t>
            </a:r>
            <a:r>
              <a:rPr lang="es-AR" sz="2400" b="1" dirty="0" smtClean="0"/>
              <a:t>Frecuencia</a:t>
            </a:r>
            <a:r>
              <a:rPr lang="es-AR" sz="2400" dirty="0" smtClean="0"/>
              <a:t> de compra son las variables mas correlacionadas con la </a:t>
            </a:r>
            <a:r>
              <a:rPr lang="es-AR" sz="2400" dirty="0" smtClean="0"/>
              <a:t>Target.</a:t>
            </a:r>
            <a:endParaRPr lang="es-AR" sz="2400" dirty="0"/>
          </a:p>
        </p:txBody>
      </p:sp>
      <p:sp>
        <p:nvSpPr>
          <p:cNvPr id="8" name="Flecha derecha 7"/>
          <p:cNvSpPr/>
          <p:nvPr/>
        </p:nvSpPr>
        <p:spPr>
          <a:xfrm>
            <a:off x="4087907" y="3484880"/>
            <a:ext cx="2397759" cy="172720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derecha 8"/>
          <p:cNvSpPr/>
          <p:nvPr/>
        </p:nvSpPr>
        <p:spPr>
          <a:xfrm rot="20101524">
            <a:off x="3913762" y="4529378"/>
            <a:ext cx="2765384" cy="1578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186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05" y="1648602"/>
            <a:ext cx="3615651" cy="252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1" y="4168602"/>
            <a:ext cx="3670069" cy="2520000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785382" y="245413"/>
            <a:ext cx="113385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Descriptivo </a:t>
            </a:r>
            <a:endParaRPr lang="es-AR" altLang="ko-K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3" y="1746637"/>
            <a:ext cx="3700696" cy="242196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85381" y="1177840"/>
            <a:ext cx="10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Histogramas de variables numéricas discriminadas por Target:</a:t>
            </a:r>
            <a:endParaRPr lang="es-AR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94535" y="2031439"/>
            <a:ext cx="3418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Los clientes que dejaron de operar se encuentran en las zonas de:</a:t>
            </a:r>
          </a:p>
          <a:p>
            <a:pPr marL="285750" indent="-285750">
              <a:buFontTx/>
              <a:buChar char="-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Menor variedad de </a:t>
            </a:r>
            <a:r>
              <a:rPr lang="es-AR" dirty="0" smtClean="0"/>
              <a:t>productos.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Menor frecuencia de </a:t>
            </a:r>
            <a:r>
              <a:rPr lang="es-AR" dirty="0" smtClean="0"/>
              <a:t>compra.</a:t>
            </a:r>
            <a:endParaRPr lang="es-AR" dirty="0" smtClean="0"/>
          </a:p>
          <a:p>
            <a:pPr marL="285750" indent="-285750">
              <a:buFontTx/>
              <a:buChar char="-"/>
            </a:pPr>
            <a:endParaRPr lang="es-AR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357" y="4168602"/>
            <a:ext cx="353302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558801" y="417057"/>
            <a:ext cx="113385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Descriptivo</a:t>
            </a:r>
            <a:endParaRPr lang="es-AR" altLang="ko-K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33686" y="5823733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1972900"/>
            <a:ext cx="3607224" cy="2520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27" y="1972900"/>
            <a:ext cx="3543222" cy="252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025" y="1972900"/>
            <a:ext cx="3465000" cy="2520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85382" y="1323425"/>
            <a:ext cx="10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Histogramas de variables numéricas discriminadas por Target:</a:t>
            </a:r>
            <a:endParaRPr lang="es-AR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85382" y="4696651"/>
            <a:ext cx="8515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Los clientes que dejaron de operar se encuentran en las zonas de:</a:t>
            </a:r>
          </a:p>
          <a:p>
            <a:endParaRPr lang="es-AR" dirty="0" smtClean="0"/>
          </a:p>
          <a:p>
            <a:r>
              <a:rPr lang="es-AR" dirty="0" smtClean="0"/>
              <a:t>- Menor cantidad de kilos comprados.</a:t>
            </a:r>
          </a:p>
          <a:p>
            <a:r>
              <a:rPr lang="es-AR" dirty="0" smtClean="0"/>
              <a:t>-  Menor facturación den USD.</a:t>
            </a:r>
          </a:p>
        </p:txBody>
      </p:sp>
    </p:spTree>
    <p:extLst>
      <p:ext uri="{BB962C8B-B14F-4D97-AF65-F5344CB8AC3E}">
        <p14:creationId xmlns:p14="http://schemas.microsoft.com/office/powerpoint/2010/main" val="2606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60" y="1721599"/>
            <a:ext cx="4131500" cy="40391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" y="1786418"/>
            <a:ext cx="3998534" cy="4705822"/>
          </a:xfrm>
          <a:prstGeom prst="rect">
            <a:avLst/>
          </a:prstGeom>
        </p:spPr>
      </p:pic>
      <p:sp>
        <p:nvSpPr>
          <p:cNvPr id="4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785382" y="245413"/>
            <a:ext cx="113385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altLang="ko-KR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Descriptivo </a:t>
            </a:r>
            <a:endParaRPr lang="es-AR" altLang="ko-K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5382" y="1323425"/>
            <a:ext cx="106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Histogramas de variables categóricas discriminadas por Target: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065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2504918" y="-31839"/>
            <a:ext cx="752793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Entrenamiento</a:t>
            </a:r>
            <a:r>
              <a:rPr lang="en-US" altLang="ko-KR" sz="4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 y </a:t>
            </a:r>
            <a:r>
              <a:rPr lang="en-US" altLang="ko-KR" sz="4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tunning</a:t>
            </a:r>
            <a:r>
              <a:rPr lang="en-US" altLang="ko-KR" sz="4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 de </a:t>
            </a:r>
            <a:r>
              <a:rPr lang="en-US" altLang="ko-KR" sz="4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Modelos</a:t>
            </a:r>
            <a:r>
              <a:rPr lang="en-US" altLang="ko-KR" sz="4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 ML de </a:t>
            </a:r>
            <a:r>
              <a:rPr lang="en-US" altLang="ko-KR" sz="4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Clasificación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1677833" y="1772227"/>
            <a:ext cx="9182100" cy="4368800"/>
            <a:chOff x="1689100" y="1600200"/>
            <a:chExt cx="9182100" cy="4368800"/>
          </a:xfrm>
        </p:grpSpPr>
        <p:sp>
          <p:nvSpPr>
            <p:cNvPr id="15" name="Rectángulo redondeado 14"/>
            <p:cNvSpPr/>
            <p:nvPr/>
          </p:nvSpPr>
          <p:spPr>
            <a:xfrm>
              <a:off x="1689100" y="1600200"/>
              <a:ext cx="9182100" cy="4368800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" name="2 Elipse"/>
            <p:cNvSpPr/>
            <p:nvPr/>
          </p:nvSpPr>
          <p:spPr>
            <a:xfrm>
              <a:off x="1897643" y="1904889"/>
              <a:ext cx="1493950" cy="7200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err="1" smtClean="0"/>
                <a:t>Dataset</a:t>
              </a:r>
              <a:r>
                <a:rPr lang="es-ES" sz="1400" smtClean="0"/>
                <a:t> pre procesado</a:t>
              </a:r>
              <a:endParaRPr lang="es-AR" sz="1400" dirty="0"/>
            </a:p>
          </p:txBody>
        </p:sp>
        <p:sp>
          <p:nvSpPr>
            <p:cNvPr id="11" name="2 Elipse"/>
            <p:cNvSpPr/>
            <p:nvPr/>
          </p:nvSpPr>
          <p:spPr>
            <a:xfrm>
              <a:off x="9212150" y="4741442"/>
              <a:ext cx="1493950" cy="7200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/>
                <a:t>Modelo serializado</a:t>
              </a:r>
              <a:endParaRPr lang="es-AR" sz="1400" dirty="0"/>
            </a:p>
          </p:txBody>
        </p:sp>
        <p:graphicFrame>
          <p:nvGraphicFramePr>
            <p:cNvPr id="13" name="Diagrama 12"/>
            <p:cNvGraphicFramePr/>
            <p:nvPr/>
          </p:nvGraphicFramePr>
          <p:xfrm>
            <a:off x="2009635" y="3254128"/>
            <a:ext cx="8696465" cy="13656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4" name="Flecha abajo 13"/>
            <p:cNvSpPr/>
            <p:nvPr/>
          </p:nvSpPr>
          <p:spPr>
            <a:xfrm>
              <a:off x="2504918" y="2730084"/>
              <a:ext cx="279400" cy="37098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Flecha abajo 15"/>
            <p:cNvSpPr/>
            <p:nvPr/>
          </p:nvSpPr>
          <p:spPr>
            <a:xfrm>
              <a:off x="9893149" y="4269910"/>
              <a:ext cx="279400" cy="370988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3633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616081" y="413833"/>
            <a:ext cx="1089011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Rendimiento de los Modelos entrenados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664" t="1727" r="1285" b="1356"/>
          <a:stretch/>
        </p:blipFill>
        <p:spPr bwMode="auto">
          <a:xfrm>
            <a:off x="6426315" y="1725612"/>
            <a:ext cx="5183794" cy="363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8145" y="1725613"/>
            <a:ext cx="5292437" cy="3633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2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-856874" y="285166"/>
            <a:ext cx="7527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Selección del modelo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8836299" y="887301"/>
            <a:ext cx="2184615" cy="2022514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8440350" y="3348879"/>
            <a:ext cx="2849659" cy="2701456"/>
            <a:chOff x="3373050" y="1380006"/>
            <a:chExt cx="2849659" cy="2701456"/>
          </a:xfrm>
        </p:grpSpPr>
        <p:pic>
          <p:nvPicPr>
            <p:cNvPr id="8" name="Imagen 7"/>
            <p:cNvPicPr/>
            <p:nvPr/>
          </p:nvPicPr>
          <p:blipFill rotWithShape="1">
            <a:blip r:embed="rId3"/>
            <a:srcRect l="1066" t="7467" r="1493" b="1446"/>
            <a:stretch/>
          </p:blipFill>
          <p:spPr bwMode="auto">
            <a:xfrm>
              <a:off x="3373050" y="1774108"/>
              <a:ext cx="2849659" cy="2307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3" name="CuadroTexto 12"/>
            <p:cNvSpPr txBox="1"/>
            <p:nvPr/>
          </p:nvSpPr>
          <p:spPr>
            <a:xfrm>
              <a:off x="3499905" y="1380006"/>
              <a:ext cx="2453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b="1" smtClean="0">
                  <a:solidFill>
                    <a:schemeClr val="accent1">
                      <a:lumMod val="75000"/>
                    </a:schemeClr>
                  </a:solidFill>
                </a:rPr>
                <a:t>MATRIZ DE CONFUSIÓN</a:t>
              </a:r>
              <a:endParaRPr lang="es-PE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08000" y="1101624"/>
            <a:ext cx="7150100" cy="2623140"/>
            <a:chOff x="508000" y="1423938"/>
            <a:chExt cx="7150100" cy="262314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ctángulo redondeado 15"/>
            <p:cNvSpPr/>
            <p:nvPr/>
          </p:nvSpPr>
          <p:spPr>
            <a:xfrm>
              <a:off x="508000" y="1423938"/>
              <a:ext cx="7150100" cy="253677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97576" y="1461755"/>
              <a:ext cx="672976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CRITERIO DE </a:t>
              </a:r>
              <a:r>
                <a:rPr lang="es-419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SELECCIÓN DEL MODELO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Escogimos el Modelo de Clasificación que nos proporcionó el mejor puntaje en cuanto a </a:t>
              </a:r>
              <a:r>
                <a:rPr lang="es-419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Precisión,</a:t>
              </a: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ya que buscamos identificar, con la mayor certeza posible, a los clientes que dejarían de operar en el siguiente año.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Elegimos </a:t>
              </a:r>
              <a:r>
                <a:rPr lang="es-419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Random Forest, </a:t>
              </a: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ya que nos da una </a:t>
              </a:r>
              <a:r>
                <a:rPr lang="es-419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precisión de 0.89 </a:t>
              </a: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 un </a:t>
              </a:r>
              <a:r>
                <a:rPr lang="es-419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Recall de 0.68</a:t>
              </a: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 porcentaje de falsos positivos de este modelo es de 11% y  con él podremoa identificar al </a:t>
              </a:r>
              <a:r>
                <a:rPr lang="es-419" sz="16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69%</a:t>
              </a:r>
              <a:r>
                <a:rPr lang="es-419" sz="16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del total de clientes que dejarían de operar el siguiente año.</a:t>
              </a:r>
              <a:endParaRPr lang="es-419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PE" sz="16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97576" y="3771782"/>
            <a:ext cx="6729762" cy="2278553"/>
            <a:chOff x="697576" y="3771782"/>
            <a:chExt cx="6729762" cy="2278553"/>
          </a:xfrm>
        </p:grpSpPr>
        <p:grpSp>
          <p:nvGrpSpPr>
            <p:cNvPr id="14" name="Grupo 13"/>
            <p:cNvGrpSpPr/>
            <p:nvPr/>
          </p:nvGrpSpPr>
          <p:grpSpPr>
            <a:xfrm>
              <a:off x="697576" y="3771782"/>
              <a:ext cx="6729762" cy="2278553"/>
              <a:chOff x="844718" y="4117453"/>
              <a:chExt cx="5390981" cy="1904081"/>
            </a:xfrm>
          </p:grpSpPr>
          <p:pic>
            <p:nvPicPr>
              <p:cNvPr id="9" name="Imagen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1452" y="4117453"/>
                <a:ext cx="3964247" cy="19040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" name="CuadroTexto 1"/>
              <p:cNvSpPr txBox="1"/>
              <p:nvPr/>
            </p:nvSpPr>
            <p:spPr>
              <a:xfrm>
                <a:off x="844718" y="4709929"/>
                <a:ext cx="1600200" cy="54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b="1" smtClean="0">
                    <a:solidFill>
                      <a:schemeClr val="accent1">
                        <a:lumMod val="75000"/>
                      </a:schemeClr>
                    </a:solidFill>
                  </a:rPr>
                  <a:t>REPORTE DE </a:t>
                </a:r>
              </a:p>
              <a:p>
                <a:r>
                  <a:rPr lang="es-419" b="1" smtClean="0">
                    <a:solidFill>
                      <a:schemeClr val="accent1">
                        <a:lumMod val="75000"/>
                      </a:schemeClr>
                    </a:solidFill>
                  </a:rPr>
                  <a:t>CLASIFICACIÓN </a:t>
                </a:r>
                <a:endParaRPr lang="es-419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9" name="Conector recto 18"/>
            <p:cNvCxnSpPr/>
            <p:nvPr/>
          </p:nvCxnSpPr>
          <p:spPr>
            <a:xfrm flipV="1">
              <a:off x="4083050" y="4854801"/>
              <a:ext cx="15367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/>
          <p:cNvSpPr txBox="1"/>
          <p:nvPr/>
        </p:nvSpPr>
        <p:spPr>
          <a:xfrm>
            <a:off x="8836299" y="240970"/>
            <a:ext cx="226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smtClean="0">
                <a:solidFill>
                  <a:schemeClr val="accent1">
                    <a:lumMod val="75000"/>
                  </a:schemeClr>
                </a:solidFill>
              </a:rPr>
              <a:t>HIPERPARÁMETROS DEL MODELO</a:t>
            </a:r>
            <a:endParaRPr lang="es-PE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/>
          <p:cNvSpPr txBox="1"/>
          <p:nvPr/>
        </p:nvSpPr>
        <p:spPr>
          <a:xfrm>
            <a:off x="928688" y="272534"/>
            <a:ext cx="1005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Empresa de Cartón Corrugado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14" y="1971677"/>
            <a:ext cx="3414712" cy="3414712"/>
          </a:xfrm>
          <a:prstGeom prst="rect">
            <a:avLst/>
          </a:prstGeom>
        </p:spPr>
      </p:pic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1025532108"/>
              </p:ext>
            </p:extLst>
          </p:nvPr>
        </p:nvGraphicFramePr>
        <p:xfrm>
          <a:off x="-114300" y="1881454"/>
          <a:ext cx="6297613" cy="359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241300" y="285166"/>
            <a:ext cx="119507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Características que más influyen en el modelo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10" name="Imagen 9"/>
          <p:cNvPicPr/>
          <p:nvPr/>
        </p:nvPicPr>
        <p:blipFill>
          <a:blip r:embed="rId2"/>
          <a:stretch>
            <a:fillRect/>
          </a:stretch>
        </p:blipFill>
        <p:spPr>
          <a:xfrm>
            <a:off x="2645064" y="1473708"/>
            <a:ext cx="6740236" cy="431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508000" y="279386"/>
            <a:ext cx="8559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Utilización del modelo ML (Web App) 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96900" y="1975927"/>
            <a:ext cx="7268786" cy="4288269"/>
            <a:chOff x="508000" y="1423939"/>
            <a:chExt cx="7268786" cy="40792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ángulo redondeado 4"/>
            <p:cNvSpPr/>
            <p:nvPr/>
          </p:nvSpPr>
          <p:spPr>
            <a:xfrm>
              <a:off x="508000" y="1423939"/>
              <a:ext cx="7268786" cy="35447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600">
                <a:latin typeface="Arial Narrow" panose="020B0606020202030204" pitchFamily="34" charset="0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864417" y="1492171"/>
              <a:ext cx="6744624" cy="401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419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r>
                <a:rPr lang="es-419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FUNCIONAMIENTO DEL APLICATIVO WEB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Paso 1.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El usuario prepara un fichero de datos en formato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csv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que contiene el detalle de las facturas de ventas y las devoluciones de un cuatrimestre, por ejemplo enero a abril.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Paso 2.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Mediante el botón “seleccionar archivo” del aplicativo, el usuario escoge el fichero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csv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preparado en el paso 1, y luego pulsa el botón “Enviar” para subir el fichero al servidor.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Paso 3. 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Procesamiento automatizado que ejecuta el sistema:</a:t>
              </a:r>
            </a:p>
            <a:p>
              <a:pPr lvl="1"/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A. Recibe el fichero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csv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de datos subido por el usuario y verifica que contenga los </a:t>
              </a:r>
            </a:p>
            <a:p>
              <a:pPr lvl="1"/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 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   datos necesarios.</a:t>
              </a:r>
            </a:p>
            <a:p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	B. Prepara el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dataset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calculando las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features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, aplica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encoding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y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scaling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.	</a:t>
              </a:r>
            </a:p>
            <a:p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C. Carga el modelo ML serializado (.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pkl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)</a:t>
              </a:r>
            </a:p>
            <a:p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D. Realiza la predicción usando el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dataset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preparado y el modelo ML</a:t>
              </a:r>
            </a:p>
            <a:p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E. Convierte las predicciones realizadas con el modelo ML en un fichero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csv</a:t>
              </a:r>
              <a:endParaRPr lang="es-419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F.  Descarga automáticamente el fichero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json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en la PC del usuario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419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Paso 4: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El usuario abre el fichero .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csv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que contiene la </a:t>
              </a:r>
              <a:r>
                <a:rPr lang="es-419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prediccón</a:t>
              </a:r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por cada cliente y lo utiliza para tomar las decisiones que corresponda.</a:t>
              </a:r>
            </a:p>
            <a:p>
              <a:r>
                <a:rPr lang="es-419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	</a:t>
              </a:r>
              <a:endParaRPr lang="es-419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r>
                <a:rPr lang="es-419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   </a:t>
              </a:r>
              <a:endParaRPr lang="es-419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P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08000" y="1022216"/>
            <a:ext cx="10693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419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Para facilitar el uso del modelo </a:t>
            </a:r>
            <a:r>
              <a:rPr lang="es-419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ML por </a:t>
            </a:r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los usuarios del negocio (Jefes de </a:t>
            </a:r>
            <a:r>
              <a:rPr lang="es-419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sector u otros decisores),  </a:t>
            </a:r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se desarrolló un aplicativo </a:t>
            </a:r>
            <a:r>
              <a:rPr lang="es-419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web (prototipo funcional), </a:t>
            </a:r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usando </a:t>
            </a:r>
            <a:r>
              <a:rPr lang="es-419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el lenguaje Python </a:t>
            </a:r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y </a:t>
            </a:r>
            <a:r>
              <a:rPr lang="es-419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 librería </a:t>
            </a:r>
            <a:r>
              <a:rPr lang="es-419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Flask</a:t>
            </a:r>
            <a:r>
              <a:rPr lang="es-419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.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8292496" y="1739506"/>
            <a:ext cx="2303878" cy="4516792"/>
            <a:chOff x="8292496" y="1739506"/>
            <a:chExt cx="2303878" cy="4516792"/>
          </a:xfrm>
        </p:grpSpPr>
        <p:grpSp>
          <p:nvGrpSpPr>
            <p:cNvPr id="21" name="Grupo 20"/>
            <p:cNvGrpSpPr/>
            <p:nvPr/>
          </p:nvGrpSpPr>
          <p:grpSpPr>
            <a:xfrm>
              <a:off x="8292496" y="1739506"/>
              <a:ext cx="2303878" cy="4516792"/>
              <a:chOff x="8292496" y="1739506"/>
              <a:chExt cx="2303878" cy="4516792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0277" y="4656890"/>
                <a:ext cx="1245524" cy="1045410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923703" y="1798690"/>
                <a:ext cx="672671" cy="906973"/>
              </a:xfrm>
              <a:prstGeom prst="rect">
                <a:avLst/>
              </a:prstGeom>
            </p:spPr>
          </p:pic>
          <p:cxnSp>
            <p:nvCxnSpPr>
              <p:cNvPr id="12" name="Conector recto de flecha 11"/>
              <p:cNvCxnSpPr/>
              <p:nvPr/>
            </p:nvCxnSpPr>
            <p:spPr>
              <a:xfrm flipV="1">
                <a:off x="8559800" y="2743200"/>
                <a:ext cx="1155700" cy="18161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uadroTexto 13"/>
              <p:cNvSpPr txBox="1"/>
              <p:nvPr/>
            </p:nvSpPr>
            <p:spPr>
              <a:xfrm rot="18135869">
                <a:off x="7996477" y="3307551"/>
                <a:ext cx="18113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100" smtClean="0"/>
                  <a:t>Fichero .csv con datos de las ventas de un cuatrimestre</a:t>
                </a:r>
                <a:endParaRPr lang="es-PE" sz="1100"/>
              </a:p>
            </p:txBody>
          </p:sp>
          <p:cxnSp>
            <p:nvCxnSpPr>
              <p:cNvPr id="16" name="Conector recto de flecha 15"/>
              <p:cNvCxnSpPr/>
              <p:nvPr/>
            </p:nvCxnSpPr>
            <p:spPr>
              <a:xfrm flipH="1">
                <a:off x="9372600" y="2980490"/>
                <a:ext cx="1014092" cy="1676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uadroTexto 19"/>
              <p:cNvSpPr txBox="1"/>
              <p:nvPr/>
            </p:nvSpPr>
            <p:spPr>
              <a:xfrm rot="18081715">
                <a:off x="9278624" y="3610989"/>
                <a:ext cx="196283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1100" smtClean="0"/>
                  <a:t>Fichero .csv que contiene las predicciones  del modelo</a:t>
                </a:r>
                <a:endParaRPr lang="es-PE" sz="110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8433771" y="1739506"/>
                <a:ext cx="140775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1600" b="1" smtClean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Arial Narrow" panose="020B0606020202030204" pitchFamily="34" charset="0"/>
                  </a:rPr>
                  <a:t>SERVER</a:t>
                </a:r>
              </a:p>
              <a:p>
                <a:pPr algn="ctr"/>
                <a:r>
                  <a:rPr lang="es-419" sz="1400" b="1" smtClean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Arial Narrow" panose="020B0606020202030204" pitchFamily="34" charset="0"/>
                  </a:rPr>
                  <a:t>(Aplicativo Flask)</a:t>
                </a:r>
                <a:endParaRPr lang="es-PE" sz="1400" b="1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8292496" y="5702300"/>
                <a:ext cx="139397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419" sz="1600" b="1" smtClean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Arial Narrow" panose="020B0606020202030204" pitchFamily="34" charset="0"/>
                  </a:rPr>
                  <a:t>CLIENT</a:t>
                </a:r>
              </a:p>
              <a:p>
                <a:r>
                  <a:rPr lang="es-419" sz="1400" b="1" smtClean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Arial Narrow" panose="020B0606020202030204" pitchFamily="34" charset="0"/>
                  </a:rPr>
                  <a:t>(Navegador Web)</a:t>
                </a:r>
                <a:endParaRPr lang="es-PE" sz="1600" b="1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3" name="CuadroTexto 22"/>
            <p:cNvSpPr txBox="1"/>
            <p:nvPr/>
          </p:nvSpPr>
          <p:spPr>
            <a:xfrm rot="215353">
              <a:off x="9949103" y="2416201"/>
              <a:ext cx="4953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000" b="1" smtClean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</a:rPr>
                <a:t>IBM</a:t>
              </a:r>
              <a:endParaRPr lang="es-PE" sz="1000" b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7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2504918" y="306715"/>
            <a:ext cx="7527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AR" altLang="ko-KR" sz="4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Conclusiones</a:t>
            </a:r>
            <a:endParaRPr lang="es-AR" altLang="ko-KR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6" name="CuadroTexto 6"/>
          <p:cNvSpPr txBox="1"/>
          <p:nvPr/>
        </p:nvSpPr>
        <p:spPr>
          <a:xfrm>
            <a:off x="450282" y="991823"/>
            <a:ext cx="1133531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 smtClean="0"/>
              <a:t>A partir de la necesidad de una empresa, se desarrolló un modelo que realiza predicciones, ingresando </a:t>
            </a:r>
            <a:r>
              <a:rPr lang="es-ES" sz="2300" dirty="0"/>
              <a:t>datos de un </a:t>
            </a:r>
            <a:r>
              <a:rPr lang="es-ES" sz="2300" b="1" dirty="0"/>
              <a:t>cuatrimestre</a:t>
            </a:r>
            <a:r>
              <a:rPr lang="es-ES" sz="2300" dirty="0"/>
              <a:t> de ventas y obteniendo como </a:t>
            </a:r>
            <a:r>
              <a:rPr lang="es-ES" sz="2300" dirty="0" smtClean="0"/>
              <a:t>resultado, </a:t>
            </a:r>
            <a:r>
              <a:rPr lang="es-ES" sz="2300" dirty="0"/>
              <a:t>los clientes no realizaran compras durante el año posterior al cuatrimestre</a:t>
            </a:r>
            <a:r>
              <a:rPr lang="es-ES" sz="2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b="1" dirty="0"/>
              <a:t> El modelo realizado permite predecir la perdida del cliente con una precisión </a:t>
            </a:r>
            <a:r>
              <a:rPr lang="es-ES" sz="2300" b="1" dirty="0" smtClean="0"/>
              <a:t>de</a:t>
            </a:r>
            <a:r>
              <a:rPr lang="es-ES" sz="2300" b="1" dirty="0" smtClean="0"/>
              <a:t>l 89%</a:t>
            </a:r>
            <a:r>
              <a:rPr lang="es-ES" sz="2300" b="1" dirty="0" smtClean="0"/>
              <a:t>. </a:t>
            </a:r>
            <a:r>
              <a:rPr lang="es-ES" sz="2300" b="1" dirty="0"/>
              <a:t>Y detecta </a:t>
            </a:r>
            <a:r>
              <a:rPr lang="es-ES" sz="2300" b="1" dirty="0" smtClean="0"/>
              <a:t>el 69% </a:t>
            </a:r>
            <a:r>
              <a:rPr lang="es-ES" sz="2300" b="1" dirty="0"/>
              <a:t>de clientes a </a:t>
            </a:r>
            <a:r>
              <a:rPr lang="es-ES" sz="2300" b="1" dirty="0" smtClean="0"/>
              <a:t>perderse.</a:t>
            </a:r>
            <a:endParaRPr lang="es-ES" sz="2300" dirty="0" smtClean="0"/>
          </a:p>
          <a:p>
            <a:endParaRPr lang="es-E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El modelo fue entrenado con datos de facturación de 2019 al 2021.  A partir de los campos del </a:t>
            </a:r>
            <a:r>
              <a:rPr lang="es-ES" sz="2300" dirty="0" err="1"/>
              <a:t>dataset</a:t>
            </a:r>
            <a:r>
              <a:rPr lang="es-ES" sz="2300" dirty="0"/>
              <a:t> original se determinaron y calcularon las variables </a:t>
            </a:r>
            <a:r>
              <a:rPr lang="es-ES" sz="2300" dirty="0" err="1"/>
              <a:t>predictoras</a:t>
            </a:r>
            <a:r>
              <a:rPr lang="es-ES" sz="2300" dirty="0"/>
              <a:t> y target para entrenamiento del modelo</a:t>
            </a:r>
            <a:r>
              <a:rPr lang="es-ES" sz="23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 smtClean="0"/>
              <a:t>El enfoque </a:t>
            </a:r>
            <a:r>
              <a:rPr lang="es-ES" sz="2300" dirty="0" smtClean="0"/>
              <a:t>cuatrimestral implicó </a:t>
            </a:r>
            <a:r>
              <a:rPr lang="es-ES" sz="2300" dirty="0" smtClean="0"/>
              <a:t>un trabajo de pre-procesamiento mas importante, pero:</a:t>
            </a:r>
          </a:p>
          <a:p>
            <a:r>
              <a:rPr lang="es-ES" sz="2300" dirty="0"/>
              <a:t>	</a:t>
            </a:r>
            <a:r>
              <a:rPr lang="es-ES" sz="2300" dirty="0" smtClean="0"/>
              <a:t>	- se aumentaron las cantidad de registros para entrenamiento del modelo.</a:t>
            </a:r>
          </a:p>
          <a:p>
            <a:r>
              <a:rPr lang="es-ES" sz="2300" dirty="0"/>
              <a:t>	</a:t>
            </a:r>
            <a:r>
              <a:rPr lang="es-ES" sz="2300" dirty="0" smtClean="0"/>
              <a:t>	- Se obtuvo un modelo mas versátil, que necesita sólo datos de 4 meses para realizar predicciones.</a:t>
            </a:r>
          </a:p>
        </p:txBody>
      </p:sp>
    </p:spTree>
    <p:extLst>
      <p:ext uri="{BB962C8B-B14F-4D97-AF65-F5344CB8AC3E}">
        <p14:creationId xmlns:p14="http://schemas.microsoft.com/office/powerpoint/2010/main" val="5778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2504918" y="306715"/>
            <a:ext cx="7527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Conclusiones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9100" y="1159638"/>
            <a:ext cx="1135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/>
              <a:t>Se probaron 6 algoritmos de clasificación. El criterio de selección del mejor algoritmo fue </a:t>
            </a:r>
            <a:r>
              <a:rPr lang="es-ES" sz="2300" b="1" dirty="0"/>
              <a:t>maximizar la precisión</a:t>
            </a:r>
            <a:r>
              <a:rPr lang="es-ES" sz="2300" dirty="0"/>
              <a:t>(minimizar falsos positivos) a costa de reducir a un nivel aceptable la detección de clientes a perderse. Esto permite direccionar los recursos a los clientes que efectivamente dejaran de operar, a costa de detectar menos. </a:t>
            </a:r>
            <a:endParaRPr lang="es-ES" sz="2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 smtClean="0"/>
              <a:t>El modelo predictor </a:t>
            </a:r>
            <a:r>
              <a:rPr lang="es-ES" sz="2300" dirty="0"/>
              <a:t>permite identificar los atributos mas importantes que afectan a la perdida de clientes y poder actuar sobre los mismos. </a:t>
            </a:r>
            <a:r>
              <a:rPr lang="es-ES" sz="2300" dirty="0" smtClean="0"/>
              <a:t>Dólares por tonelada y Condición de pago, son dentro de los mas importantes los que presentan margen de acción. </a:t>
            </a:r>
            <a:endParaRPr lang="es-ES" sz="23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3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300" dirty="0" smtClean="0"/>
              <a:t>El modelo predictor desarrollado es una herramienta poderosa que le anticipa a la empresa la perdida de un cliente, permitiéndole tomar las acciones necesarias en tiempo y forma  para intentar revertir la perdida.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3661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3227590" y="20817"/>
            <a:ext cx="75279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del </a:t>
            </a:r>
            <a:r>
              <a:rPr lang="en-US" altLang="ko-KR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Negocio</a:t>
            </a:r>
            <a:endParaRPr lang="ko-KR" altLang="en-US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xmlns="" id="{4D707360-7134-4BF4-B4EB-A9BFE9FA261B}"/>
              </a:ext>
            </a:extLst>
          </p:cNvPr>
          <p:cNvSpPr txBox="1"/>
          <p:nvPr/>
        </p:nvSpPr>
        <p:spPr>
          <a:xfrm>
            <a:off x="512130" y="2246092"/>
            <a:ext cx="4882826" cy="51935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s-ES" altLang="ko-KR" b="1" dirty="0" smtClean="0">
                <a:solidFill>
                  <a:schemeClr val="bg1"/>
                </a:solidFill>
                <a:cs typeface="Arial" pitchFamily="34" charset="0"/>
              </a:rPr>
              <a:t>Diversidad de Clientes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894CC941-215C-444E-9413-9A97DD5E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2" y="4043363"/>
            <a:ext cx="3580363" cy="21830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CCC9A6A-235A-4AC3-8A86-22BBE5F6B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42" y="4043363"/>
            <a:ext cx="4022492" cy="2286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0121CA88-1E6C-4433-B132-C51EE9FA3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75" y="4043363"/>
            <a:ext cx="4005535" cy="218305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51788" y="944147"/>
            <a:ext cx="9920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Para el Análisis del Negocio decidimos hacerlo anualmente tomando de referencia el año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Cuando analicemos variaciones anuales lo haremos entre 2020 vs </a:t>
            </a:r>
            <a:r>
              <a:rPr lang="es-AR" sz="1600" dirty="0" smtClean="0"/>
              <a:t>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Analizaremos características y comportamientos de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Los datos de ventas los medimos en Toneladas.</a:t>
            </a:r>
            <a:endParaRPr lang="es-AR" sz="16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13176" y="2881441"/>
            <a:ext cx="448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Sus productos se consumen en varios  sectores del mercado. </a:t>
            </a:r>
            <a:r>
              <a:rPr lang="es-AR" sz="1600" dirty="0" smtClean="0"/>
              <a:t>Encontrándonos </a:t>
            </a:r>
            <a:r>
              <a:rPr lang="es-AR" sz="1600" dirty="0"/>
              <a:t>con clientes con diferentes comportamientos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452213442"/>
              </p:ext>
            </p:extLst>
          </p:nvPr>
        </p:nvGraphicFramePr>
        <p:xfrm>
          <a:off x="6797040" y="2021365"/>
          <a:ext cx="4988560" cy="178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189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3227590" y="20817"/>
            <a:ext cx="75279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del </a:t>
            </a:r>
            <a:r>
              <a:rPr lang="en-US" altLang="ko-KR" sz="5400" dirty="0" err="1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N</a:t>
            </a:r>
            <a:r>
              <a:rPr lang="en-US" altLang="ko-KR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egocio</a:t>
            </a:r>
            <a:endParaRPr lang="ko-KR" altLang="en-US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64444FE-1742-4DBD-AF1F-B643CE73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20" y="1115853"/>
            <a:ext cx="4031281" cy="4291700"/>
          </a:xfrm>
          <a:prstGeom prst="rect">
            <a:avLst/>
          </a:prstGeom>
        </p:spPr>
      </p:pic>
      <p:grpSp>
        <p:nvGrpSpPr>
          <p:cNvPr id="19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492555" y="1115853"/>
            <a:ext cx="5068407" cy="916080"/>
            <a:chOff x="675882" y="3078905"/>
            <a:chExt cx="3322837" cy="847123"/>
          </a:xfrm>
        </p:grpSpPr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5882" y="3078905"/>
              <a:ext cx="3322837" cy="44023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Participación y Precio medio por Rubro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9ABAEA06-4D97-4078-921C-54239220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0" y="1610980"/>
            <a:ext cx="4883122" cy="3601157"/>
          </a:xfrm>
          <a:prstGeom prst="rect">
            <a:avLst/>
          </a:prstGeom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729164102"/>
              </p:ext>
            </p:extLst>
          </p:nvPr>
        </p:nvGraphicFramePr>
        <p:xfrm>
          <a:off x="6151525" y="5557837"/>
          <a:ext cx="4821275" cy="100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1119616173"/>
              </p:ext>
            </p:extLst>
          </p:nvPr>
        </p:nvGraphicFramePr>
        <p:xfrm>
          <a:off x="596949" y="5524283"/>
          <a:ext cx="4522357" cy="919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3966714" y="5564980"/>
            <a:ext cx="439048" cy="33575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9065942" y="5565189"/>
            <a:ext cx="471567" cy="3963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9890483" y="5527616"/>
            <a:ext cx="396834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25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3227590" y="20817"/>
            <a:ext cx="75279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del </a:t>
            </a:r>
            <a:r>
              <a:rPr lang="en-US" altLang="ko-KR" sz="5400" dirty="0" err="1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N</a:t>
            </a:r>
            <a:r>
              <a:rPr lang="en-US" altLang="ko-KR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egocio</a:t>
            </a:r>
            <a:endParaRPr lang="ko-KR" altLang="en-US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492555" y="977352"/>
            <a:ext cx="5068407" cy="931469"/>
            <a:chOff x="675882" y="3078905"/>
            <a:chExt cx="3322837" cy="861354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55649"/>
              <a:ext cx="3201171" cy="284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5882" y="3078905"/>
              <a:ext cx="3322837" cy="44023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Condiciones de Pago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2" y="1653651"/>
            <a:ext cx="2949270" cy="394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1893432"/>
            <a:ext cx="37719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1912481"/>
            <a:ext cx="39433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453687569"/>
              </p:ext>
            </p:extLst>
          </p:nvPr>
        </p:nvGraphicFramePr>
        <p:xfrm>
          <a:off x="4172156" y="5229225"/>
          <a:ext cx="3271632" cy="111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1594754007"/>
              </p:ext>
            </p:extLst>
          </p:nvPr>
        </p:nvGraphicFramePr>
        <p:xfrm>
          <a:off x="8129588" y="5286375"/>
          <a:ext cx="3514725" cy="125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8389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39">
            <a:extLst>
              <a:ext uri="{FF2B5EF4-FFF2-40B4-BE49-F238E27FC236}">
                <a16:creationId xmlns:a16="http://schemas.microsoft.com/office/drawing/2014/main" xmlns="" id="{0F9EDFEB-1BD0-4D05-B424-CC9EA548E744}"/>
              </a:ext>
            </a:extLst>
          </p:cNvPr>
          <p:cNvSpPr txBox="1"/>
          <p:nvPr/>
        </p:nvSpPr>
        <p:spPr>
          <a:xfrm>
            <a:off x="3227590" y="20817"/>
            <a:ext cx="75279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Análisis del </a:t>
            </a:r>
            <a:r>
              <a:rPr lang="en-US" altLang="ko-KR" sz="5400" dirty="0" err="1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N</a:t>
            </a:r>
            <a:r>
              <a:rPr lang="en-US" altLang="ko-KR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egocio</a:t>
            </a:r>
            <a:endParaRPr lang="ko-KR" altLang="en-US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xmlns="" id="{5E45F0E1-51E9-42F6-8E3A-4047730C551E}"/>
              </a:ext>
            </a:extLst>
          </p:cNvPr>
          <p:cNvGrpSpPr/>
          <p:nvPr/>
        </p:nvGrpSpPr>
        <p:grpSpPr>
          <a:xfrm>
            <a:off x="492554" y="876207"/>
            <a:ext cx="6082118" cy="916080"/>
            <a:chOff x="675882" y="3078905"/>
            <a:chExt cx="3322837" cy="847123"/>
          </a:xfrm>
        </p:grpSpPr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xmlns="" id="{7F16B951-B7FE-4724-A411-9E51CF086A07}"/>
                </a:ext>
              </a:extLst>
            </p:cNvPr>
            <p:cNvSpPr txBox="1"/>
            <p:nvPr/>
          </p:nvSpPr>
          <p:spPr>
            <a:xfrm>
              <a:off x="736715" y="3669880"/>
              <a:ext cx="3201171" cy="256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xmlns="" id="{8BD09327-FF17-4D9C-8725-0BDEC24C3E4D}"/>
                </a:ext>
              </a:extLst>
            </p:cNvPr>
            <p:cNvSpPr txBox="1"/>
            <p:nvPr/>
          </p:nvSpPr>
          <p:spPr>
            <a:xfrm>
              <a:off x="675882" y="3078905"/>
              <a:ext cx="3322837" cy="44023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s-E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Variaciones (Comportamiento en ventas 2020 vs 2019)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96488"/>
            <a:ext cx="3200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781050" y="1392176"/>
            <a:ext cx="335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Clientes que aportaron Toneladas  positivas respecto al año anterior</a:t>
            </a:r>
            <a:endParaRPr lang="es-AR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667611" y="1412015"/>
            <a:ext cx="335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/>
              <a:t>Clientes que decrecieron respecto al año anterior</a:t>
            </a:r>
            <a:endParaRPr lang="es-AR" sz="1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524718" y="1389861"/>
            <a:ext cx="3352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Hay un 17% de Clientes que operaron en 2019 que no lo hicieron en el año 2020.</a:t>
            </a:r>
            <a:endParaRPr lang="es-A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58" y="3038811"/>
            <a:ext cx="3448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2145466" y="1924921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6102790" y="191339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5588127" y="928111"/>
            <a:ext cx="514976" cy="43279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 rot="18689489">
            <a:off x="9795836" y="2361479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47" y="2396488"/>
            <a:ext cx="31432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Flecha doblada"/>
          <p:cNvSpPr/>
          <p:nvPr/>
        </p:nvSpPr>
        <p:spPr>
          <a:xfrm>
            <a:off x="4388640" y="3161192"/>
            <a:ext cx="928687" cy="843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142723" y="158234"/>
            <a:ext cx="6301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Problema a abordar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5" y="3868385"/>
            <a:ext cx="3448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Flecha doblada"/>
          <p:cNvSpPr/>
          <p:nvPr/>
        </p:nvSpPr>
        <p:spPr>
          <a:xfrm>
            <a:off x="4393405" y="1343326"/>
            <a:ext cx="928687" cy="27998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xmlns="" id="{4D707360-7134-4BF4-B4EB-A9BFE9FA261B}"/>
              </a:ext>
            </a:extLst>
          </p:cNvPr>
          <p:cNvSpPr txBox="1"/>
          <p:nvPr/>
        </p:nvSpPr>
        <p:spPr>
          <a:xfrm>
            <a:off x="6011404" y="1374367"/>
            <a:ext cx="4882826" cy="5626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r>
              <a:rPr lang="es-ES" altLang="ko-KR" sz="2000" b="1" dirty="0" smtClean="0">
                <a:solidFill>
                  <a:schemeClr val="bg1"/>
                </a:solidFill>
                <a:cs typeface="Arial" pitchFamily="34" charset="0"/>
              </a:rPr>
              <a:t>Objetivo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213418" y="1972910"/>
            <a:ext cx="468081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smtClean="0"/>
              <a:t>Detectar los clientes que van a dejar de operar.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Encontrar los patrones que generan este comportamiento en los clientes que dejan de operar.</a:t>
            </a:r>
            <a:endParaRPr lang="es-AR" sz="1600" dirty="0"/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xmlns="" id="{4D707360-7134-4BF4-B4EB-A9BFE9FA261B}"/>
              </a:ext>
            </a:extLst>
          </p:cNvPr>
          <p:cNvSpPr txBox="1"/>
          <p:nvPr/>
        </p:nvSpPr>
        <p:spPr>
          <a:xfrm>
            <a:off x="6011404" y="3289711"/>
            <a:ext cx="4882826" cy="5626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r>
              <a:rPr lang="es-ES" altLang="ko-KR" sz="2000" b="1" dirty="0" smtClean="0">
                <a:solidFill>
                  <a:schemeClr val="bg1"/>
                </a:solidFill>
                <a:cs typeface="Arial" pitchFamily="34" charset="0"/>
              </a:rPr>
              <a:t>¿Qué buscamos?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213418" y="3868385"/>
            <a:ext cx="4680812" cy="227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Anticiparnos al momento que un cliente deje de comprar para ver el margen de mejora de las condiciones del mismo.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Evitar que la competencia tenga mayor participación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Mejorar el servicio al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No perder nichos de mercados emergentes que estén en crecimiento.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4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8" y="78521"/>
            <a:ext cx="2363299" cy="3154320"/>
          </a:xfrm>
          <a:prstGeom prst="rect">
            <a:avLst/>
          </a:prstGeom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821926734"/>
              </p:ext>
            </p:extLst>
          </p:nvPr>
        </p:nvGraphicFramePr>
        <p:xfrm>
          <a:off x="1249559" y="3232841"/>
          <a:ext cx="2839642" cy="676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16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444552" y="1442552"/>
            <a:ext cx="9966130" cy="4533245"/>
            <a:chOff x="1018540" y="1767840"/>
            <a:chExt cx="8877300" cy="3649133"/>
          </a:xfrm>
        </p:grpSpPr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2494162673"/>
                </p:ext>
              </p:extLst>
            </p:nvPr>
          </p:nvGraphicFramePr>
          <p:xfrm>
            <a:off x="3241040" y="1767840"/>
            <a:ext cx="4236720" cy="3649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ángulo redondeado 9"/>
            <p:cNvSpPr/>
            <p:nvPr/>
          </p:nvSpPr>
          <p:spPr>
            <a:xfrm>
              <a:off x="1018540" y="2738966"/>
              <a:ext cx="1879600" cy="1463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Datos de facturación</a:t>
              </a:r>
              <a:endParaRPr lang="es-AR" b="1" dirty="0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8016240" y="2734732"/>
              <a:ext cx="1879600" cy="146304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Clientes que no operarán</a:t>
              </a:r>
              <a:endParaRPr lang="es-AR" b="1" dirty="0"/>
            </a:p>
          </p:txBody>
        </p:sp>
        <p:sp>
          <p:nvSpPr>
            <p:cNvPr id="6" name="Flecha derecha 5"/>
            <p:cNvSpPr/>
            <p:nvPr/>
          </p:nvSpPr>
          <p:spPr>
            <a:xfrm>
              <a:off x="2667000" y="2950209"/>
              <a:ext cx="1239520" cy="1040554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INPUT</a:t>
              </a:r>
              <a:endParaRPr lang="es-AR" b="1" dirty="0"/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6959600" y="2950209"/>
              <a:ext cx="1300480" cy="1040554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OUTPUT</a:t>
              </a:r>
              <a:endParaRPr lang="es-AR" b="1" dirty="0"/>
            </a:p>
          </p:txBody>
        </p:sp>
      </p:grpSp>
      <p:sp>
        <p:nvSpPr>
          <p:cNvPr id="12" name="1 CuadroTexto"/>
          <p:cNvSpPr txBox="1"/>
          <p:nvPr/>
        </p:nvSpPr>
        <p:spPr>
          <a:xfrm>
            <a:off x="851078" y="188092"/>
            <a:ext cx="1026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Descripción del Modelo </a:t>
            </a:r>
            <a:r>
              <a:rPr lang="es-ES" sz="5400" dirty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P</a:t>
            </a:r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redictor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CuadroTexto"/>
          <p:cNvSpPr txBox="1"/>
          <p:nvPr/>
        </p:nvSpPr>
        <p:spPr>
          <a:xfrm>
            <a:off x="2538211" y="67091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Dataset</a:t>
            </a:r>
            <a:r>
              <a:rPr lang="es-ES" sz="5400" dirty="0" smtClean="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 Inicial</a:t>
            </a:r>
            <a:endParaRPr lang="es-AR" sz="5400" dirty="0">
              <a:solidFill>
                <a:schemeClr val="accent4">
                  <a:lumMod val="75000"/>
                </a:schemeClr>
              </a:solidFill>
              <a:latin typeface="Abadi" panose="020B0604020104020204" pitchFamily="34" charset="0"/>
              <a:cs typeface="Arial" pitchFamily="34" charset="0"/>
            </a:endParaRPr>
          </a:p>
        </p:txBody>
      </p:sp>
      <p:sp>
        <p:nvSpPr>
          <p:cNvPr id="9" name="Rectángulo redondeado 9"/>
          <p:cNvSpPr/>
          <p:nvPr/>
        </p:nvSpPr>
        <p:spPr>
          <a:xfrm>
            <a:off x="392311" y="1756601"/>
            <a:ext cx="2145899" cy="14837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Dataset</a:t>
            </a:r>
            <a:r>
              <a:rPr lang="es-ES" dirty="0" smtClean="0"/>
              <a:t> 1: observaciones por factura sobre años 2019 y 2020</a:t>
            </a:r>
          </a:p>
        </p:txBody>
      </p:sp>
      <p:sp>
        <p:nvSpPr>
          <p:cNvPr id="2" name="1 Flecha derecha"/>
          <p:cNvSpPr/>
          <p:nvPr/>
        </p:nvSpPr>
        <p:spPr>
          <a:xfrm>
            <a:off x="2897746" y="2228044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"/>
          <p:cNvSpPr/>
          <p:nvPr/>
        </p:nvSpPr>
        <p:spPr>
          <a:xfrm>
            <a:off x="4288665" y="1790163"/>
            <a:ext cx="2781556" cy="1483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250.531 Observaciones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28 Variables</a:t>
            </a:r>
            <a:endParaRPr lang="es-AR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20 Categóricas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8    Numéricas</a:t>
            </a:r>
          </a:p>
        </p:txBody>
      </p:sp>
      <p:sp>
        <p:nvSpPr>
          <p:cNvPr id="6" name="5 Flecha derecha"/>
          <p:cNvSpPr/>
          <p:nvPr/>
        </p:nvSpPr>
        <p:spPr>
          <a:xfrm>
            <a:off x="7246511" y="2228045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8510789" y="717366"/>
            <a:ext cx="2320344" cy="3656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chemeClr val="tx1"/>
              </a:solidFill>
            </a:endParaRPr>
          </a:p>
          <a:p>
            <a:r>
              <a:rPr lang="es-ES" sz="2000" u="sng" dirty="0" smtClean="0">
                <a:solidFill>
                  <a:schemeClr val="tx1"/>
                </a:solidFill>
              </a:rPr>
              <a:t>De mayor relevancia</a:t>
            </a:r>
            <a:endParaRPr lang="es-ES" sz="2000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Nro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Fact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Tipo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Año / 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SKU</a:t>
            </a:r>
            <a:endParaRPr lang="es-E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Kilos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USD TC Promedio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Numero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Rubro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Provincia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Condición de pago</a:t>
            </a:r>
          </a:p>
        </p:txBody>
      </p:sp>
      <p:sp>
        <p:nvSpPr>
          <p:cNvPr id="8" name="Rectángulo redondeado 9"/>
          <p:cNvSpPr/>
          <p:nvPr/>
        </p:nvSpPr>
        <p:spPr>
          <a:xfrm>
            <a:off x="392307" y="4554067"/>
            <a:ext cx="2145899" cy="14837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Dataset</a:t>
            </a:r>
            <a:r>
              <a:rPr lang="es-ES" dirty="0" smtClean="0"/>
              <a:t> 2: observaciones por factura sobre año 2021 a Noviembre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3014052" y="5025510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4288524" y="4554068"/>
            <a:ext cx="2781556" cy="1483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Dataset</a:t>
            </a:r>
            <a:r>
              <a:rPr lang="es-ES" dirty="0" smtClean="0">
                <a:solidFill>
                  <a:schemeClr val="tx1"/>
                </a:solidFill>
              </a:rPr>
              <a:t> utilizado para determinar la target.</a:t>
            </a:r>
          </a:p>
        </p:txBody>
      </p:sp>
      <p:sp>
        <p:nvSpPr>
          <p:cNvPr id="13" name="12 Flecha derecha"/>
          <p:cNvSpPr/>
          <p:nvPr/>
        </p:nvSpPr>
        <p:spPr>
          <a:xfrm>
            <a:off x="7246511" y="5025510"/>
            <a:ext cx="1120462" cy="540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8510789" y="4727148"/>
            <a:ext cx="2320344" cy="1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Numero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Año / 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Kilos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5566470" y="124770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9438714" y="192533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661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E91E82E5C7E943840A5E2A8FD2748A" ma:contentTypeVersion="10" ma:contentTypeDescription="Create a new document." ma:contentTypeScope="" ma:versionID="4393e03bf4aa54741086e001275957cc">
  <xsd:schema xmlns:xsd="http://www.w3.org/2001/XMLSchema" xmlns:xs="http://www.w3.org/2001/XMLSchema" xmlns:p="http://schemas.microsoft.com/office/2006/metadata/properties" xmlns:ns2="703c806e-897b-493a-8064-d5d6a2811b08" xmlns:ns3="ab33e697-e4c7-4349-9e45-ab73bbe8931b" targetNamespace="http://schemas.microsoft.com/office/2006/metadata/properties" ma:root="true" ma:fieldsID="d09a70ece066ad2cf0234156ec5760ad" ns2:_="" ns3:_="">
    <xsd:import namespace="703c806e-897b-493a-8064-d5d6a2811b08"/>
    <xsd:import namespace="ab33e697-e4c7-4349-9e45-ab73bbe893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c806e-897b-493a-8064-d5d6a2811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3e697-e4c7-4349-9e45-ab73bbe893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1B0615-ACFE-4BF5-AE87-CB622D8BA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3c806e-897b-493a-8064-d5d6a2811b08"/>
    <ds:schemaRef ds:uri="ab33e697-e4c7-4349-9e45-ab73bbe893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1D972-C8AD-4796-9802-DE73FD921EF7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ab33e697-e4c7-4349-9e45-ab73bbe8931b"/>
    <ds:schemaRef ds:uri="http://schemas.openxmlformats.org/package/2006/metadata/core-properties"/>
    <ds:schemaRef ds:uri="703c806e-897b-493a-8064-d5d6a2811b0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82B97B-6171-4301-8C7C-3E6AA4F85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11028</TotalTime>
  <Words>1354</Words>
  <Application>Microsoft Office PowerPoint</Application>
  <PresentationFormat>Panorámica</PresentationFormat>
  <Paragraphs>230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맑은 고딕</vt:lpstr>
      <vt:lpstr>Abadi</vt:lpstr>
      <vt:lpstr>Arial</vt:lpstr>
      <vt:lpstr>Arial Narrow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Agustin Ciampi</dc:creator>
  <cp:lastModifiedBy>silvina de micco</cp:lastModifiedBy>
  <cp:revision>146</cp:revision>
  <dcterms:created xsi:type="dcterms:W3CDTF">2020-06-12T14:51:14Z</dcterms:created>
  <dcterms:modified xsi:type="dcterms:W3CDTF">2022-01-14T17:29:23Z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0x010100B9E91E82E5C7E943840A5E2A8FD2748A</vt:lpwstr>
  </property>
</Properties>
</file>